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1138A-8725-409A-89DF-8F7C129C19F8}" v="39" dt="2020-10-06T04:27:20.888"/>
    <p1510:client id="{E81C8804-A80B-48BB-B3FE-7121478EC666}" v="9" dt="2020-10-06T05:39:17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1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윤선" userId="057f1ec4-e1b9-4393-bf2e-1e2c710089e6" providerId="ADAL" clId="{E81C8804-A80B-48BB-B3FE-7121478EC666}"/>
    <pc:docChg chg="custSel modSld">
      <pc:chgData name="최윤선" userId="057f1ec4-e1b9-4393-bf2e-1e2c710089e6" providerId="ADAL" clId="{E81C8804-A80B-48BB-B3FE-7121478EC666}" dt="2020-10-06T05:39:29.951" v="112" actId="1076"/>
      <pc:docMkLst>
        <pc:docMk/>
      </pc:docMkLst>
      <pc:sldChg chg="addSp delSp modSp mod delAnim">
        <pc:chgData name="최윤선" userId="057f1ec4-e1b9-4393-bf2e-1e2c710089e6" providerId="ADAL" clId="{E81C8804-A80B-48BB-B3FE-7121478EC666}" dt="2020-10-06T05:39:29.951" v="112" actId="1076"/>
        <pc:sldMkLst>
          <pc:docMk/>
          <pc:sldMk cId="3701367011" sldId="267"/>
        </pc:sldMkLst>
        <pc:spChg chg="add mod">
          <ac:chgData name="최윤선" userId="057f1ec4-e1b9-4393-bf2e-1e2c710089e6" providerId="ADAL" clId="{E81C8804-A80B-48BB-B3FE-7121478EC666}" dt="2020-10-06T05:39:29.951" v="112" actId="1076"/>
          <ac:spMkLst>
            <pc:docMk/>
            <pc:sldMk cId="3701367011" sldId="267"/>
            <ac:spMk id="3" creationId="{714DE8D7-DE9C-4527-9E63-BB217934ABD1}"/>
          </ac:spMkLst>
        </pc:spChg>
        <pc:picChg chg="del">
          <ac:chgData name="최윤선" userId="057f1ec4-e1b9-4393-bf2e-1e2c710089e6" providerId="ADAL" clId="{E81C8804-A80B-48BB-B3FE-7121478EC666}" dt="2020-10-06T05:38:54.420" v="0" actId="478"/>
          <ac:picMkLst>
            <pc:docMk/>
            <pc:sldMk cId="3701367011" sldId="267"/>
            <ac:picMk id="2" creationId="{6E5E6CBD-B3E1-41F4-8F17-46E8872FBD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700" b="1" dirty="0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</a:t>
            </a:r>
            <a:r>
              <a:rPr lang="ko-KR" altLang="en-US" sz="3700" b="1" baseline="0" dirty="0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서비스에 발생한 보안 공격 순위</a:t>
            </a:r>
            <a:endParaRPr lang="ko-KR" altLang="en-US" sz="3700" b="1" dirty="0">
              <a:solidFill>
                <a:srgbClr val="1A30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9485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4-4494-9F17-C0F7173AF4C3}"/>
              </c:ext>
            </c:extLst>
          </c:dPt>
          <c:dPt>
            <c:idx val="1"/>
            <c:bubble3D val="0"/>
            <c:spPr>
              <a:solidFill>
                <a:srgbClr val="FB75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4-4494-9F17-C0F7173AF4C3}"/>
              </c:ext>
            </c:extLst>
          </c:dPt>
          <c:dPt>
            <c:idx val="2"/>
            <c:bubble3D val="0"/>
            <c:spPr>
              <a:solidFill>
                <a:srgbClr val="FCB2B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44-4494-9F17-C0F7173AF4C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44-4494-9F17-C0F7173AF4C3}"/>
              </c:ext>
            </c:extLst>
          </c:dPt>
          <c:cat>
            <c:strRef>
              <c:f>Sheet1!$A$2:$A$5</c:f>
              <c:strCache>
                <c:ptCount val="4"/>
                <c:pt idx="0">
                  <c:v>1위</c:v>
                </c:pt>
                <c:pt idx="1">
                  <c:v>2위</c:v>
                </c:pt>
                <c:pt idx="2">
                  <c:v>3위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</c:v>
                </c:pt>
                <c:pt idx="1">
                  <c:v>0.36</c:v>
                </c:pt>
                <c:pt idx="2" formatCode="0.00%">
                  <c:v>7.6999999999999999E-2</c:v>
                </c:pt>
                <c:pt idx="3" formatCode="0.00%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44-4494-9F17-C0F7173AF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en-US" altLang="ko-KR" sz="3700" b="1" dirty="0" err="1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DDos</a:t>
            </a:r>
            <a:r>
              <a:rPr lang="en-US" altLang="ko-KR" sz="3700" b="1" dirty="0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700" b="1" dirty="0">
                <a:solidFill>
                  <a:srgbClr val="1A30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공격대상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A30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DDos 공격대상</c:v>
                </c:pt>
              </c:strCache>
            </c:strRef>
          </c:tx>
          <c:dPt>
            <c:idx val="0"/>
            <c:bubble3D val="0"/>
            <c:spPr>
              <a:solidFill>
                <a:srgbClr val="1A305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73-4743-A228-618FED61179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73-4743-A228-618FED61179D}"/>
              </c:ext>
            </c:extLst>
          </c:dPt>
          <c:cat>
            <c:strRef>
              <c:f>Sheet1!$A$2:$A$3</c:f>
              <c:strCache>
                <c:ptCount val="2"/>
                <c:pt idx="0">
                  <c:v>금융서비스</c:v>
                </c:pt>
                <c:pt idx="1">
                  <c:v>Etc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73-4743-A228-618FED611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6.png"/><Relationship Id="rId14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6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1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6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15668" y="3329961"/>
            <a:ext cx="13254378" cy="2014530"/>
            <a:chOff x="2515668" y="3329961"/>
            <a:chExt cx="13254378" cy="20145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5807" y="3510199"/>
            <a:ext cx="12971429" cy="20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5985" y="5899101"/>
            <a:ext cx="6771429" cy="9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2458" y="7008230"/>
            <a:ext cx="6152381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46604" y="2585097"/>
            <a:ext cx="5390845" cy="5390845"/>
            <a:chOff x="1946604" y="2585097"/>
            <a:chExt cx="5390845" cy="5390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6604" y="2585097"/>
              <a:ext cx="5390845" cy="53908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07508" y="2585097"/>
            <a:ext cx="5390845" cy="5390845"/>
            <a:chOff x="11507508" y="2585097"/>
            <a:chExt cx="5390845" cy="5390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7508" y="2585097"/>
              <a:ext cx="5390845" cy="5390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2158" y="2370169"/>
            <a:ext cx="5754512" cy="5754512"/>
            <a:chOff x="6512158" y="2370169"/>
            <a:chExt cx="5754512" cy="5754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158" y="2370169"/>
              <a:ext cx="5754512" cy="57545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7174" y="3660300"/>
            <a:ext cx="3590476" cy="12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4258" y="5370120"/>
            <a:ext cx="3571429" cy="7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7448" y="3667343"/>
            <a:ext cx="3295238" cy="12761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59781" y="5187558"/>
            <a:ext cx="4142857" cy="14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45806" y="3467100"/>
            <a:ext cx="592441" cy="122718"/>
            <a:chOff x="4345806" y="3269683"/>
            <a:chExt cx="592441" cy="1227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5806" y="3269683"/>
              <a:ext cx="592441" cy="122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06710" y="3467100"/>
            <a:ext cx="592441" cy="122718"/>
            <a:chOff x="13906710" y="3269683"/>
            <a:chExt cx="592441" cy="1227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06710" y="3269683"/>
              <a:ext cx="592441" cy="1227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8412" y="743859"/>
            <a:ext cx="3180952" cy="1000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5745" y="3660300"/>
            <a:ext cx="2695238" cy="12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19670" y="4709167"/>
            <a:ext cx="4095238" cy="2580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678400" y="111900"/>
            <a:ext cx="504000" cy="612000"/>
            <a:chOff x="15688311" y="0"/>
            <a:chExt cx="2246846" cy="241778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88311" y="0"/>
              <a:ext cx="2246846" cy="24177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67172" y="8143976"/>
            <a:ext cx="3495238" cy="7904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52887" y="8153500"/>
            <a:ext cx="3038095" cy="7904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81458" y="8163024"/>
            <a:ext cx="5104762" cy="790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2179475"/>
            <a:ext cx="17082674" cy="4053740"/>
            <a:chOff x="855847" y="2179475"/>
            <a:chExt cx="17082674" cy="4053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2179475"/>
              <a:ext cx="17082674" cy="4053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412" y="743858"/>
            <a:ext cx="2771429" cy="100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0359" y="3406920"/>
            <a:ext cx="2361905" cy="20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2063" y="3508505"/>
            <a:ext cx="2257143" cy="16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7609" y="3508505"/>
            <a:ext cx="2514286" cy="1609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10917" y="3508505"/>
            <a:ext cx="1933333" cy="16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49670" y="2775171"/>
            <a:ext cx="2676190" cy="30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4529" y="6778588"/>
            <a:ext cx="10333333" cy="27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78400" y="111900"/>
            <a:ext cx="504000" cy="612000"/>
            <a:chOff x="16255542" y="0"/>
            <a:chExt cx="1682978" cy="23005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55542" y="0"/>
              <a:ext cx="1682978" cy="2300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4285714" cy="10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3600" y="111900"/>
            <a:ext cx="486000" cy="612000"/>
            <a:chOff x="13969828" y="396121"/>
            <a:chExt cx="2046165" cy="25892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69828" y="396121"/>
              <a:ext cx="2046165" cy="258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78400" y="111900"/>
            <a:ext cx="486000" cy="612000"/>
            <a:chOff x="15540172" y="778306"/>
            <a:chExt cx="2669352" cy="22070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0172" y="778306"/>
              <a:ext cx="2669352" cy="22070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612" y="2973643"/>
            <a:ext cx="1585500" cy="493714"/>
            <a:chOff x="110612" y="2512826"/>
            <a:chExt cx="1585500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10612" y="2512826"/>
              <a:ext cx="1585500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6609" y="4043532"/>
            <a:ext cx="393714" cy="393714"/>
            <a:chOff x="706609" y="3582715"/>
            <a:chExt cx="393714" cy="3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609" y="3582715"/>
              <a:ext cx="393714" cy="393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019" y="3585395"/>
            <a:ext cx="6352381" cy="15428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05800" y="7148207"/>
            <a:ext cx="6209524" cy="9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46942" y="3367182"/>
            <a:ext cx="1516676" cy="1759174"/>
            <a:chOff x="2052035" y="2906365"/>
            <a:chExt cx="1516676" cy="17591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2035" y="2906365"/>
              <a:ext cx="1516676" cy="1759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612" y="5030786"/>
            <a:ext cx="1585500" cy="493714"/>
            <a:chOff x="110612" y="4569969"/>
            <a:chExt cx="1585500" cy="493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10612" y="4569969"/>
              <a:ext cx="1585500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562684" y="6286500"/>
            <a:ext cx="1585500" cy="493714"/>
            <a:chOff x="16562684" y="6636583"/>
            <a:chExt cx="1585500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562684" y="6636583"/>
              <a:ext cx="1585500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158680" y="7356389"/>
            <a:ext cx="393714" cy="393714"/>
            <a:chOff x="17158680" y="7706472"/>
            <a:chExt cx="393714" cy="393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58680" y="7706472"/>
              <a:ext cx="393714" cy="3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562684" y="8343643"/>
            <a:ext cx="1585500" cy="493714"/>
            <a:chOff x="16562684" y="8693726"/>
            <a:chExt cx="1585500" cy="493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562684" y="8693726"/>
              <a:ext cx="1585500" cy="493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494790" y="6736022"/>
            <a:ext cx="1637190" cy="1654810"/>
            <a:chOff x="14517264" y="7086105"/>
            <a:chExt cx="1637190" cy="165481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17264" y="7086105"/>
              <a:ext cx="1637190" cy="1654810"/>
            </a:xfrm>
            <a:prstGeom prst="rect">
              <a:avLst/>
            </a:prstGeom>
          </p:spPr>
        </p:pic>
      </p:grp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A8AC4166-9BF9-439F-BF61-39E7B4ED9E3F}"/>
              </a:ext>
            </a:extLst>
          </p:cNvPr>
          <p:cNvSpPr/>
          <p:nvPr/>
        </p:nvSpPr>
        <p:spPr>
          <a:xfrm rot="10800000">
            <a:off x="1219200" y="3114725"/>
            <a:ext cx="9060581" cy="2264088"/>
          </a:xfrm>
          <a:prstGeom prst="homePlate">
            <a:avLst>
              <a:gd name="adj" fmla="val 32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07950">
                <a:solidFill>
                  <a:srgbClr val="1A3053"/>
                </a:solidFill>
              </a:ln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9E868C9-D97B-4E3F-B8F2-125FD56B46F4}"/>
              </a:ext>
            </a:extLst>
          </p:cNvPr>
          <p:cNvSpPr/>
          <p:nvPr/>
        </p:nvSpPr>
        <p:spPr>
          <a:xfrm>
            <a:off x="8001000" y="6421202"/>
            <a:ext cx="9060581" cy="2264088"/>
          </a:xfrm>
          <a:prstGeom prst="homePlate">
            <a:avLst>
              <a:gd name="adj" fmla="val 32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07950">
                <a:solidFill>
                  <a:srgbClr val="1A3053"/>
                </a:solidFill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4580952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1746" y="4215528"/>
            <a:ext cx="4495238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412" y="5226173"/>
            <a:ext cx="8742857" cy="1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59863" y="1791152"/>
            <a:ext cx="3353386" cy="3340775"/>
            <a:chOff x="10459863" y="1791152"/>
            <a:chExt cx="3353386" cy="33407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9863" y="1791152"/>
              <a:ext cx="3353386" cy="33407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48238" y="3662328"/>
            <a:ext cx="3334931" cy="3330917"/>
            <a:chOff x="13548238" y="3662328"/>
            <a:chExt cx="3334931" cy="33309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238" y="3662328"/>
              <a:ext cx="3334931" cy="33309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2513" y="6229924"/>
            <a:ext cx="2868086" cy="2861498"/>
            <a:chOff x="10702513" y="6229924"/>
            <a:chExt cx="2868086" cy="28614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02513" y="6229924"/>
              <a:ext cx="2868086" cy="28614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78400" y="111900"/>
            <a:ext cx="504000" cy="612000"/>
            <a:chOff x="16247799" y="294996"/>
            <a:chExt cx="1256368" cy="18266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47799" y="294996"/>
              <a:ext cx="1256368" cy="1826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9"/>
            <a:ext cx="2514286" cy="10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78400" y="111900"/>
            <a:ext cx="504000" cy="612000"/>
            <a:chOff x="12451170" y="152381"/>
            <a:chExt cx="518148" cy="612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51170" y="152381"/>
              <a:ext cx="518148" cy="612000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B8F77F8-1A3E-4363-9983-B821E8C2D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7500"/>
            <a:ext cx="1713434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9"/>
            <a:ext cx="1533333" cy="10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31600" y="111900"/>
            <a:ext cx="504000" cy="612000"/>
            <a:chOff x="12742388" y="0"/>
            <a:chExt cx="5196817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42388" y="0"/>
              <a:ext cx="5196817" cy="6171429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2A1A02F-FC63-41F7-AAF3-050ADA79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06887"/>
            <a:ext cx="13324783" cy="893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9"/>
            <a:ext cx="8390476" cy="10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45751" y="2246646"/>
            <a:ext cx="1607150" cy="1870844"/>
            <a:chOff x="3945751" y="2246646"/>
            <a:chExt cx="1607150" cy="18708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5751" y="2246646"/>
              <a:ext cx="1607150" cy="187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5141" y="2246646"/>
            <a:ext cx="2204329" cy="1870844"/>
            <a:chOff x="955141" y="2246646"/>
            <a:chExt cx="2204329" cy="18708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141" y="2246646"/>
              <a:ext cx="2204329" cy="187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3003" y="3091986"/>
            <a:ext cx="2952648" cy="493714"/>
            <a:chOff x="3273003" y="3091986"/>
            <a:chExt cx="2952648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3003" y="3091986"/>
              <a:ext cx="2952648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91586" y="3091986"/>
            <a:ext cx="1603712" cy="493714"/>
            <a:chOff x="14491586" y="3091986"/>
            <a:chExt cx="1603712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1586" y="3091986"/>
              <a:ext cx="1603712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65733" y="5086468"/>
            <a:ext cx="862576" cy="657588"/>
            <a:chOff x="11965733" y="5086468"/>
            <a:chExt cx="862576" cy="6575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965733" y="5086468"/>
              <a:ext cx="862576" cy="6575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51737" y="6120147"/>
            <a:ext cx="11124979" cy="976738"/>
            <a:chOff x="5951737" y="6120147"/>
            <a:chExt cx="11124979" cy="9767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1737" y="6120147"/>
              <a:ext cx="11124979" cy="9767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0291" y="7412042"/>
            <a:ext cx="913316" cy="657588"/>
            <a:chOff x="6360291" y="7412042"/>
            <a:chExt cx="913316" cy="6575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360291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51737" y="8291989"/>
            <a:ext cx="2692451" cy="1438051"/>
            <a:chOff x="5951737" y="8291989"/>
            <a:chExt cx="2692451" cy="14380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51737" y="8291989"/>
              <a:ext cx="2692451" cy="14380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66898" y="8291989"/>
            <a:ext cx="2692451" cy="1438051"/>
            <a:chOff x="8766898" y="8291989"/>
            <a:chExt cx="2692451" cy="143805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6898" y="8291989"/>
              <a:ext cx="2692451" cy="14380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81877" y="8291989"/>
            <a:ext cx="2692451" cy="1438051"/>
            <a:chOff x="11581877" y="8291989"/>
            <a:chExt cx="2692451" cy="143805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81877" y="8291989"/>
              <a:ext cx="2692451" cy="14380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84264" y="8289217"/>
            <a:ext cx="2692451" cy="1440823"/>
            <a:chOff x="14384264" y="8289217"/>
            <a:chExt cx="2692451" cy="14408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4264" y="8289217"/>
              <a:ext cx="2692451" cy="14408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77363" y="5084138"/>
            <a:ext cx="862576" cy="657588"/>
            <a:chOff x="12877363" y="5084138"/>
            <a:chExt cx="862576" cy="65758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877363" y="5084138"/>
              <a:ext cx="862576" cy="6575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41271" y="7412042"/>
            <a:ext cx="913316" cy="657588"/>
            <a:chOff x="7141271" y="7412042"/>
            <a:chExt cx="913316" cy="65758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7141271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140058" y="7412042"/>
            <a:ext cx="913316" cy="657588"/>
            <a:chOff x="9140058" y="7412042"/>
            <a:chExt cx="913316" cy="65758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9140058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921038" y="7412042"/>
            <a:ext cx="913316" cy="657588"/>
            <a:chOff x="9921038" y="7412042"/>
            <a:chExt cx="913316" cy="65758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921038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87932" y="7412042"/>
            <a:ext cx="913316" cy="657588"/>
            <a:chOff x="11987932" y="7412042"/>
            <a:chExt cx="913316" cy="65758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987932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768911" y="7412042"/>
            <a:ext cx="913316" cy="657588"/>
            <a:chOff x="12768911" y="7412042"/>
            <a:chExt cx="913316" cy="65758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768911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854562" y="7412042"/>
            <a:ext cx="913316" cy="657588"/>
            <a:chOff x="14854562" y="7412042"/>
            <a:chExt cx="913316" cy="65758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4854562" y="7412042"/>
              <a:ext cx="913316" cy="65758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635541" y="7412042"/>
            <a:ext cx="913316" cy="657588"/>
            <a:chOff x="15635541" y="7412042"/>
            <a:chExt cx="913316" cy="65758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5635541" y="7412042"/>
              <a:ext cx="913316" cy="65758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19817" y="5850407"/>
            <a:ext cx="9714286" cy="158095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75629" y="8222866"/>
            <a:ext cx="2685714" cy="171428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99289" y="8197496"/>
            <a:ext cx="2657143" cy="171428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269242" y="2246646"/>
            <a:ext cx="2703129" cy="1870844"/>
            <a:chOff x="6269242" y="2246646"/>
            <a:chExt cx="2703129" cy="187084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9242" y="2246646"/>
              <a:ext cx="2703129" cy="187084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405872" y="2246646"/>
            <a:ext cx="2789705" cy="1870844"/>
            <a:chOff x="11405872" y="2246646"/>
            <a:chExt cx="2789705" cy="187084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05872" y="2246646"/>
              <a:ext cx="2789705" cy="187084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307472" y="2170456"/>
            <a:ext cx="1740672" cy="1947035"/>
            <a:chOff x="16307472" y="2170456"/>
            <a:chExt cx="1740672" cy="194703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307472" y="2170456"/>
              <a:ext cx="1740672" cy="1947035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221" y="4083550"/>
            <a:ext cx="2142857" cy="81904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64126" y="4093074"/>
            <a:ext cx="2076190" cy="819048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49840" y="4093074"/>
            <a:ext cx="2190476" cy="81904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21269" y="4083550"/>
            <a:ext cx="2180952" cy="81904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092697" y="4093074"/>
            <a:ext cx="2114286" cy="81904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74774" y="8594957"/>
            <a:ext cx="2838095" cy="90476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06891" y="8620327"/>
            <a:ext cx="2190476" cy="904762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464126" y="3359741"/>
            <a:ext cx="1209524" cy="81904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927724" y="3091986"/>
            <a:ext cx="2329654" cy="493714"/>
            <a:chOff x="8927724" y="3091986"/>
            <a:chExt cx="2329654" cy="49371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27724" y="3091986"/>
              <a:ext cx="2329654" cy="493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7678400" y="111900"/>
            <a:ext cx="504000" cy="612000"/>
            <a:chOff x="12702104" y="511639"/>
            <a:chExt cx="5182677" cy="617142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702104" y="511639"/>
              <a:ext cx="5182677" cy="6171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60252" y="2289410"/>
            <a:ext cx="3312431" cy="947398"/>
            <a:chOff x="2260252" y="2289410"/>
            <a:chExt cx="3312431" cy="947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252" y="2289410"/>
              <a:ext cx="3312431" cy="9473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429" y="2350320"/>
            <a:ext cx="2047619" cy="8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05429" y="3822311"/>
            <a:ext cx="3222076" cy="921555"/>
            <a:chOff x="2305429" y="3822311"/>
            <a:chExt cx="3222076" cy="9215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429" y="3822311"/>
              <a:ext cx="3222076" cy="9215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6165" y="3976657"/>
            <a:ext cx="2390476" cy="7238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05429" y="5002936"/>
            <a:ext cx="3222076" cy="921555"/>
            <a:chOff x="2305429" y="5002936"/>
            <a:chExt cx="3222076" cy="9215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429" y="5002936"/>
              <a:ext cx="3222076" cy="92155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8201" y="5145090"/>
            <a:ext cx="2352381" cy="7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05429" y="6183560"/>
            <a:ext cx="3222076" cy="921555"/>
            <a:chOff x="2305429" y="6183560"/>
            <a:chExt cx="3222076" cy="9215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429" y="6183560"/>
              <a:ext cx="3222076" cy="9215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4391" y="6343730"/>
            <a:ext cx="3104762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93155" y="3436978"/>
            <a:ext cx="446625" cy="175844"/>
            <a:chOff x="3693155" y="3436978"/>
            <a:chExt cx="446625" cy="1758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693155" y="3436978"/>
              <a:ext cx="446625" cy="1758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20481" y="1337029"/>
            <a:ext cx="3312431" cy="947398"/>
            <a:chOff x="7220481" y="1337029"/>
            <a:chExt cx="3312431" cy="94739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220481" y="1337029"/>
              <a:ext cx="3312431" cy="947398"/>
              <a:chOff x="7220481" y="1337029"/>
              <a:chExt cx="3312431" cy="94739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20481" y="1337029"/>
                <a:ext cx="3312431" cy="94739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278449" y="1394604"/>
              <a:ext cx="3196496" cy="832248"/>
              <a:chOff x="7278449" y="1394604"/>
              <a:chExt cx="3196496" cy="83224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78449" y="1394604"/>
                <a:ext cx="3196496" cy="832248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48050" y="1395285"/>
            <a:ext cx="2571429" cy="8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53384" y="2484597"/>
            <a:ext cx="446625" cy="175844"/>
            <a:chOff x="8653384" y="2484597"/>
            <a:chExt cx="446625" cy="17584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653384" y="2484597"/>
              <a:ext cx="446625" cy="1758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65659" y="2869930"/>
            <a:ext cx="3222076" cy="921555"/>
            <a:chOff x="7265659" y="2869930"/>
            <a:chExt cx="3222076" cy="9215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5659" y="2869930"/>
              <a:ext cx="3222076" cy="92155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46394" y="3014752"/>
            <a:ext cx="2342857" cy="7238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265659" y="5231180"/>
            <a:ext cx="3222076" cy="921555"/>
            <a:chOff x="7265659" y="5231180"/>
            <a:chExt cx="3222076" cy="9215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5659" y="5231180"/>
              <a:ext cx="3222076" cy="92155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38430" y="5379920"/>
            <a:ext cx="2533333" cy="7238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900128" y="2165601"/>
            <a:ext cx="3312431" cy="947398"/>
            <a:chOff x="11900128" y="2165601"/>
            <a:chExt cx="3312431" cy="94739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00128" y="2165601"/>
              <a:ext cx="3312431" cy="94739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28876" y="2226511"/>
            <a:ext cx="2504762" cy="8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333030" y="3313169"/>
            <a:ext cx="446625" cy="175844"/>
            <a:chOff x="13333030" y="3313169"/>
            <a:chExt cx="446625" cy="17584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333030" y="3313169"/>
              <a:ext cx="446625" cy="1758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45305" y="3698501"/>
            <a:ext cx="3222076" cy="921555"/>
            <a:chOff x="11945305" y="3698501"/>
            <a:chExt cx="3222076" cy="92155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305" y="3698501"/>
              <a:ext cx="3222076" cy="92155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26041" y="3852848"/>
            <a:ext cx="2390476" cy="7238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945305" y="4879126"/>
            <a:ext cx="3222076" cy="921555"/>
            <a:chOff x="11945305" y="4879126"/>
            <a:chExt cx="3222076" cy="9215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305" y="4879126"/>
              <a:ext cx="3222076" cy="92155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00934" y="5023185"/>
            <a:ext cx="3352381" cy="70476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945305" y="6059751"/>
            <a:ext cx="3222076" cy="921555"/>
            <a:chOff x="11945305" y="6059751"/>
            <a:chExt cx="3222076" cy="92155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5305" y="6059751"/>
              <a:ext cx="3222076" cy="92155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84399" y="6218015"/>
            <a:ext cx="3095238" cy="72381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56951" y="7794265"/>
            <a:ext cx="1304762" cy="63809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658266" y="7423114"/>
            <a:ext cx="516402" cy="148481"/>
            <a:chOff x="3658266" y="7423114"/>
            <a:chExt cx="516402" cy="14848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3658266" y="7423114"/>
              <a:ext cx="516402" cy="14848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17180" y="9232360"/>
            <a:ext cx="1761905" cy="63809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796826" y="8756170"/>
            <a:ext cx="1609524" cy="63809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618495" y="8861209"/>
            <a:ext cx="516402" cy="148481"/>
            <a:chOff x="8618495" y="8861209"/>
            <a:chExt cx="516402" cy="14848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8618495" y="8861209"/>
              <a:ext cx="516402" cy="1484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98142" y="8385019"/>
            <a:ext cx="516402" cy="148481"/>
            <a:chOff x="13298142" y="8385019"/>
            <a:chExt cx="516402" cy="14848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3298142" y="8385019"/>
              <a:ext cx="516402" cy="14848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58412" y="743859"/>
            <a:ext cx="2514286" cy="100000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275182" y="4041359"/>
            <a:ext cx="3222076" cy="921555"/>
            <a:chOff x="7275182" y="4041359"/>
            <a:chExt cx="3222076" cy="92155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5182" y="4041359"/>
              <a:ext cx="3222076" cy="921555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229251" y="4188086"/>
            <a:ext cx="3352381" cy="70476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7275182" y="6402608"/>
            <a:ext cx="3222076" cy="921555"/>
            <a:chOff x="7275182" y="6402608"/>
            <a:chExt cx="3222076" cy="92155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5182" y="6402608"/>
              <a:ext cx="3222076" cy="921555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47954" y="6551349"/>
            <a:ext cx="2952381" cy="723810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7284706" y="7602608"/>
            <a:ext cx="3222076" cy="921555"/>
            <a:chOff x="7284706" y="7602608"/>
            <a:chExt cx="3222076" cy="92155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4706" y="7602608"/>
              <a:ext cx="3222076" cy="921555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457478" y="7751349"/>
            <a:ext cx="2819048" cy="72381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1954829" y="7193084"/>
            <a:ext cx="3222076" cy="921555"/>
            <a:chOff x="11954829" y="7193084"/>
            <a:chExt cx="3222076" cy="92155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4829" y="7193084"/>
              <a:ext cx="3222076" cy="921555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994267" y="7351349"/>
            <a:ext cx="3057143" cy="72381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7678400" y="111900"/>
            <a:ext cx="504000" cy="612000"/>
            <a:chOff x="12512754" y="472909"/>
            <a:chExt cx="5399609" cy="6171429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512754" y="472909"/>
              <a:ext cx="539960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9"/>
            <a:ext cx="3180952" cy="10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5700" y="2210406"/>
            <a:ext cx="3207881" cy="3702716"/>
            <a:chOff x="5045700" y="2210406"/>
            <a:chExt cx="3207881" cy="37027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5700" y="2210406"/>
              <a:ext cx="3207881" cy="37027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5523" y="5085575"/>
            <a:ext cx="3207881" cy="3702716"/>
            <a:chOff x="6745523" y="5085575"/>
            <a:chExt cx="3207881" cy="37027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5523" y="5085575"/>
              <a:ext cx="3207881" cy="37027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3615" y="2210406"/>
            <a:ext cx="3207881" cy="3702716"/>
            <a:chOff x="8353615" y="2210406"/>
            <a:chExt cx="3207881" cy="37027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3615" y="2210406"/>
              <a:ext cx="3207881" cy="3702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3437" y="5085575"/>
            <a:ext cx="3207881" cy="3702716"/>
            <a:chOff x="10053437" y="5085575"/>
            <a:chExt cx="3207881" cy="37027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3437" y="5085575"/>
              <a:ext cx="3207881" cy="37027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539" y="2882909"/>
            <a:ext cx="990476" cy="8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26449" y="3813438"/>
            <a:ext cx="2019048" cy="771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72092" y="2873625"/>
            <a:ext cx="1000000" cy="8952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25716" y="3865614"/>
            <a:ext cx="2323810" cy="771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0409" y="5651428"/>
            <a:ext cx="990476" cy="8952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34185" y="6439101"/>
            <a:ext cx="2066667" cy="16000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71781" y="5758271"/>
            <a:ext cx="990476" cy="8952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30633" y="6469753"/>
            <a:ext cx="2790476" cy="16000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86368" y="6473427"/>
            <a:ext cx="4419048" cy="15142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00236" y="3929621"/>
            <a:ext cx="4876190" cy="6761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0256" y="3226477"/>
            <a:ext cx="3980952" cy="15142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25433" y="6446719"/>
            <a:ext cx="4876190" cy="1514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678400" y="111900"/>
            <a:ext cx="504000" cy="612000"/>
            <a:chOff x="12711854" y="394093"/>
            <a:chExt cx="5108656" cy="6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11854" y="394093"/>
              <a:ext cx="510865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DE8D7-DE9C-4527-9E63-BB217934ABD1}"/>
              </a:ext>
            </a:extLst>
          </p:cNvPr>
          <p:cNvSpPr txBox="1"/>
          <p:nvPr/>
        </p:nvSpPr>
        <p:spPr>
          <a:xfrm>
            <a:off x="4114800" y="3543300"/>
            <a:ext cx="1082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영상 시연 </a:t>
            </a:r>
            <a:r>
              <a:rPr lang="en-US" altLang="ko-KR" sz="8000" b="1" dirty="0"/>
              <a:t>– </a:t>
            </a:r>
            <a:r>
              <a:rPr lang="ko-KR" altLang="en-US" sz="8000" b="1" dirty="0"/>
              <a:t>파일 용량 </a:t>
            </a:r>
            <a:endParaRPr lang="en-US" altLang="ko-KR" sz="8000" b="1" dirty="0"/>
          </a:p>
          <a:p>
            <a:r>
              <a:rPr lang="ko-KR" altLang="en-US" sz="8000" b="1" dirty="0"/>
              <a:t>관계로 </a:t>
            </a:r>
            <a:r>
              <a:rPr lang="ko-KR" altLang="en-US" sz="8000" b="1" dirty="0" err="1"/>
              <a:t>깃허브에는</a:t>
            </a:r>
            <a:r>
              <a:rPr lang="ko-KR" altLang="en-US" sz="8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370136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3723810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745" y="8658310"/>
            <a:ext cx="13685714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78400" y="111900"/>
            <a:ext cx="504000" cy="612000"/>
            <a:chOff x="15798399" y="489844"/>
            <a:chExt cx="2095194" cy="2405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98399" y="489844"/>
              <a:ext cx="2095194" cy="2405394"/>
            </a:xfrm>
            <a:prstGeom prst="rect">
              <a:avLst/>
            </a:prstGeom>
          </p:spPr>
        </p:pic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35F8970-5C39-4219-A830-C223062BA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018396"/>
              </p:ext>
            </p:extLst>
          </p:nvPr>
        </p:nvGraphicFramePr>
        <p:xfrm>
          <a:off x="1219200" y="2190657"/>
          <a:ext cx="9601200" cy="5890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3C36AF4-FC20-48FF-9935-8670347B8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519168"/>
              </p:ext>
            </p:extLst>
          </p:nvPr>
        </p:nvGraphicFramePr>
        <p:xfrm>
          <a:off x="9753600" y="2224569"/>
          <a:ext cx="7900764" cy="5890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180C10-136D-4473-8F71-C802F4DCDE5B}"/>
              </a:ext>
            </a:extLst>
          </p:cNvPr>
          <p:cNvSpPr txBox="1"/>
          <p:nvPr/>
        </p:nvSpPr>
        <p:spPr>
          <a:xfrm>
            <a:off x="6629400" y="4914900"/>
            <a:ext cx="881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A3053"/>
                </a:solidFill>
              </a:rPr>
              <a:t>LFI</a:t>
            </a:r>
            <a:endParaRPr lang="ko-KR" altLang="en-US" sz="4000" b="1" dirty="0">
              <a:solidFill>
                <a:srgbClr val="1A305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4AD73-C95B-4A80-B129-E437031C834A}"/>
              </a:ext>
            </a:extLst>
          </p:cNvPr>
          <p:cNvSpPr txBox="1"/>
          <p:nvPr/>
        </p:nvSpPr>
        <p:spPr>
          <a:xfrm>
            <a:off x="2639784" y="5695377"/>
            <a:ext cx="296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A3053"/>
                </a:solidFill>
              </a:rPr>
              <a:t>SQL Injection</a:t>
            </a:r>
            <a:endParaRPr lang="ko-KR" altLang="en-US" sz="4000" b="1" dirty="0">
              <a:solidFill>
                <a:srgbClr val="1A305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7A36E-60D7-4E16-B9C9-02AD588029EE}"/>
              </a:ext>
            </a:extLst>
          </p:cNvPr>
          <p:cNvSpPr txBox="1"/>
          <p:nvPr/>
        </p:nvSpPr>
        <p:spPr>
          <a:xfrm>
            <a:off x="4278757" y="3848100"/>
            <a:ext cx="100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A3053"/>
                </a:solidFill>
              </a:rPr>
              <a:t>XSS</a:t>
            </a:r>
            <a:endParaRPr lang="ko-KR" altLang="en-US" sz="4000" b="1" dirty="0">
              <a:solidFill>
                <a:srgbClr val="1A305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E4247-EEE7-4DE2-9FB9-06FDF1BB49FD}"/>
              </a:ext>
            </a:extLst>
          </p:cNvPr>
          <p:cNvSpPr txBox="1"/>
          <p:nvPr/>
        </p:nvSpPr>
        <p:spPr>
          <a:xfrm>
            <a:off x="13944600" y="4705257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금융권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2AEC88A3A83447BC5B7B4C011F83D2" ma:contentTypeVersion="10" ma:contentTypeDescription="새 문서를 만듭니다." ma:contentTypeScope="" ma:versionID="49b2c89af05332a292849739e4a64713">
  <xsd:schema xmlns:xsd="http://www.w3.org/2001/XMLSchema" xmlns:xs="http://www.w3.org/2001/XMLSchema" xmlns:p="http://schemas.microsoft.com/office/2006/metadata/properties" xmlns:ns3="ce48ba79-8a9d-4cf0-8281-3e92339b609d" targetNamespace="http://schemas.microsoft.com/office/2006/metadata/properties" ma:root="true" ma:fieldsID="7973989bc41e322f2b1a783e939b9123" ns3:_="">
    <xsd:import namespace="ce48ba79-8a9d-4cf0-8281-3e92339b60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8ba79-8a9d-4cf0-8281-3e92339b60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EF26F-5198-40C5-917C-DCF241844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48ba79-8a9d-4cf0-8281-3e92339b60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07EC40-1001-48E9-A591-97ADD2D60004}">
  <ds:schemaRefs>
    <ds:schemaRef ds:uri="http://purl.org/dc/elements/1.1/"/>
    <ds:schemaRef ds:uri="ce48ba79-8a9d-4cf0-8281-3e92339b609d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CCA625-E41F-4A8C-B23F-9ED93A370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사용자 지정</PresentationFormat>
  <Paragraphs>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최윤선</cp:lastModifiedBy>
  <cp:revision>2</cp:revision>
  <dcterms:created xsi:type="dcterms:W3CDTF">2020-10-06T13:00:58Z</dcterms:created>
  <dcterms:modified xsi:type="dcterms:W3CDTF">2020-10-06T05:39:30Z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0x010100562AEC88A3A83447BC5B7B4C011F83D2</vt:lpwstr>
  </property>
</Properties>
</file>