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6" r:id="rId11"/>
    <p:sldId id="265" r:id="rId12"/>
    <p:sldId id="266" r:id="rId13"/>
    <p:sldId id="267" r:id="rId14"/>
    <p:sldId id="268" r:id="rId15"/>
    <p:sldId id="269" r:id="rId16"/>
    <p:sldId id="280" r:id="rId17"/>
    <p:sldId id="270" r:id="rId18"/>
    <p:sldId id="271" r:id="rId19"/>
    <p:sldId id="272" r:id="rId2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747"/>
    <a:srgbClr val="8184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227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09B94-087C-48E9-9869-E2F455F8E1C2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2115C-0BBA-4F07-8600-BADBA6D3D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461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2115C-0BBA-4F07-8600-BADBA6D3D5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316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18" Type="http://schemas.openxmlformats.org/officeDocument/2006/relationships/image" Target="../media/image115.png"/><Relationship Id="rId26" Type="http://schemas.openxmlformats.org/officeDocument/2006/relationships/image" Target="../media/image123.png"/><Relationship Id="rId3" Type="http://schemas.openxmlformats.org/officeDocument/2006/relationships/image" Target="../media/image101.png"/><Relationship Id="rId21" Type="http://schemas.openxmlformats.org/officeDocument/2006/relationships/image" Target="../media/image118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17" Type="http://schemas.openxmlformats.org/officeDocument/2006/relationships/image" Target="../media/image114.png"/><Relationship Id="rId25" Type="http://schemas.openxmlformats.org/officeDocument/2006/relationships/image" Target="../media/image122.png"/><Relationship Id="rId2" Type="http://schemas.openxmlformats.org/officeDocument/2006/relationships/image" Target="../media/image100.png"/><Relationship Id="rId16" Type="http://schemas.openxmlformats.org/officeDocument/2006/relationships/image" Target="../media/image113.png"/><Relationship Id="rId20" Type="http://schemas.openxmlformats.org/officeDocument/2006/relationships/image" Target="../media/image117.png"/><Relationship Id="rId29" Type="http://schemas.openxmlformats.org/officeDocument/2006/relationships/image" Target="../media/image1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24" Type="http://schemas.openxmlformats.org/officeDocument/2006/relationships/image" Target="../media/image121.png"/><Relationship Id="rId5" Type="http://schemas.openxmlformats.org/officeDocument/2006/relationships/image" Target="../media/image102.png"/><Relationship Id="rId15" Type="http://schemas.openxmlformats.org/officeDocument/2006/relationships/image" Target="../media/image112.png"/><Relationship Id="rId23" Type="http://schemas.openxmlformats.org/officeDocument/2006/relationships/image" Target="../media/image120.png"/><Relationship Id="rId28" Type="http://schemas.openxmlformats.org/officeDocument/2006/relationships/image" Target="../media/image79.png"/><Relationship Id="rId10" Type="http://schemas.openxmlformats.org/officeDocument/2006/relationships/image" Target="../media/image107.png"/><Relationship Id="rId19" Type="http://schemas.openxmlformats.org/officeDocument/2006/relationships/image" Target="../media/image116.png"/><Relationship Id="rId4" Type="http://schemas.openxmlformats.org/officeDocument/2006/relationships/image" Target="../media/image57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Relationship Id="rId22" Type="http://schemas.openxmlformats.org/officeDocument/2006/relationships/image" Target="../media/image119.png"/><Relationship Id="rId27" Type="http://schemas.openxmlformats.org/officeDocument/2006/relationships/image" Target="../media/image1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37.png"/><Relationship Id="rId18" Type="http://schemas.openxmlformats.org/officeDocument/2006/relationships/image" Target="../media/image142.png"/><Relationship Id="rId3" Type="http://schemas.openxmlformats.org/officeDocument/2006/relationships/image" Target="../media/image127.png"/><Relationship Id="rId21" Type="http://schemas.openxmlformats.org/officeDocument/2006/relationships/image" Target="../media/image57.png"/><Relationship Id="rId7" Type="http://schemas.openxmlformats.org/officeDocument/2006/relationships/image" Target="../media/image131.png"/><Relationship Id="rId12" Type="http://schemas.openxmlformats.org/officeDocument/2006/relationships/image" Target="../media/image136.png"/><Relationship Id="rId17" Type="http://schemas.openxmlformats.org/officeDocument/2006/relationships/image" Target="../media/image141.png"/><Relationship Id="rId2" Type="http://schemas.openxmlformats.org/officeDocument/2006/relationships/image" Target="../media/image126.png"/><Relationship Id="rId16" Type="http://schemas.openxmlformats.org/officeDocument/2006/relationships/image" Target="../media/image140.png"/><Relationship Id="rId20" Type="http://schemas.openxmlformats.org/officeDocument/2006/relationships/image" Target="../media/image1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11" Type="http://schemas.openxmlformats.org/officeDocument/2006/relationships/image" Target="../media/image135.png"/><Relationship Id="rId5" Type="http://schemas.openxmlformats.org/officeDocument/2006/relationships/image" Target="../media/image129.png"/><Relationship Id="rId15" Type="http://schemas.openxmlformats.org/officeDocument/2006/relationships/image" Target="../media/image139.png"/><Relationship Id="rId10" Type="http://schemas.openxmlformats.org/officeDocument/2006/relationships/image" Target="../media/image134.png"/><Relationship Id="rId19" Type="http://schemas.openxmlformats.org/officeDocument/2006/relationships/image" Target="../media/image79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Relationship Id="rId14" Type="http://schemas.openxmlformats.org/officeDocument/2006/relationships/image" Target="../media/image1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5.png"/><Relationship Id="rId7" Type="http://schemas.openxmlformats.org/officeDocument/2006/relationships/image" Target="../media/image148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Relationship Id="rId9" Type="http://schemas.openxmlformats.org/officeDocument/2006/relationships/image" Target="../media/image1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7" Type="http://schemas.openxmlformats.org/officeDocument/2006/relationships/image" Target="../media/image1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6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13" Type="http://schemas.openxmlformats.org/officeDocument/2006/relationships/image" Target="../media/image169.png"/><Relationship Id="rId18" Type="http://schemas.openxmlformats.org/officeDocument/2006/relationships/image" Target="../media/image174.png"/><Relationship Id="rId3" Type="http://schemas.openxmlformats.org/officeDocument/2006/relationships/image" Target="../media/image159.png"/><Relationship Id="rId21" Type="http://schemas.openxmlformats.org/officeDocument/2006/relationships/image" Target="../media/image177.png"/><Relationship Id="rId7" Type="http://schemas.openxmlformats.org/officeDocument/2006/relationships/image" Target="../media/image163.png"/><Relationship Id="rId12" Type="http://schemas.openxmlformats.org/officeDocument/2006/relationships/image" Target="../media/image168.png"/><Relationship Id="rId17" Type="http://schemas.openxmlformats.org/officeDocument/2006/relationships/image" Target="../media/image173.png"/><Relationship Id="rId2" Type="http://schemas.openxmlformats.org/officeDocument/2006/relationships/image" Target="../media/image158.png"/><Relationship Id="rId16" Type="http://schemas.openxmlformats.org/officeDocument/2006/relationships/image" Target="../media/image172.png"/><Relationship Id="rId20" Type="http://schemas.openxmlformats.org/officeDocument/2006/relationships/image" Target="../media/image1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2.png"/><Relationship Id="rId11" Type="http://schemas.openxmlformats.org/officeDocument/2006/relationships/image" Target="../media/image167.png"/><Relationship Id="rId5" Type="http://schemas.openxmlformats.org/officeDocument/2006/relationships/image" Target="../media/image161.png"/><Relationship Id="rId15" Type="http://schemas.openxmlformats.org/officeDocument/2006/relationships/image" Target="../media/image171.png"/><Relationship Id="rId10" Type="http://schemas.openxmlformats.org/officeDocument/2006/relationships/image" Target="../media/image166.png"/><Relationship Id="rId19" Type="http://schemas.openxmlformats.org/officeDocument/2006/relationships/image" Target="../media/image175.png"/><Relationship Id="rId4" Type="http://schemas.openxmlformats.org/officeDocument/2006/relationships/image" Target="../media/image160.png"/><Relationship Id="rId9" Type="http://schemas.openxmlformats.org/officeDocument/2006/relationships/image" Target="../media/image165.png"/><Relationship Id="rId14" Type="http://schemas.openxmlformats.org/officeDocument/2006/relationships/image" Target="../media/image1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9.png"/><Relationship Id="rId4" Type="http://schemas.openxmlformats.org/officeDocument/2006/relationships/image" Target="../media/image17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7" Type="http://schemas.openxmlformats.org/officeDocument/2006/relationships/image" Target="../media/image32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13" Type="http://schemas.openxmlformats.org/officeDocument/2006/relationships/image" Target="../media/image192.png"/><Relationship Id="rId3" Type="http://schemas.openxmlformats.org/officeDocument/2006/relationships/image" Target="../media/image183.png"/><Relationship Id="rId7" Type="http://schemas.openxmlformats.org/officeDocument/2006/relationships/image" Target="../media/image187.png"/><Relationship Id="rId12" Type="http://schemas.openxmlformats.org/officeDocument/2006/relationships/image" Target="../media/image191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6.png"/><Relationship Id="rId11" Type="http://schemas.openxmlformats.org/officeDocument/2006/relationships/image" Target="../media/image190.png"/><Relationship Id="rId5" Type="http://schemas.openxmlformats.org/officeDocument/2006/relationships/image" Target="../media/image185.png"/><Relationship Id="rId10" Type="http://schemas.openxmlformats.org/officeDocument/2006/relationships/image" Target="../media/image189.png"/><Relationship Id="rId4" Type="http://schemas.openxmlformats.org/officeDocument/2006/relationships/image" Target="../media/image184.png"/><Relationship Id="rId9" Type="http://schemas.openxmlformats.org/officeDocument/2006/relationships/image" Target="../media/image68.png"/><Relationship Id="rId14" Type="http://schemas.openxmlformats.org/officeDocument/2006/relationships/image" Target="../media/image19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95.png"/><Relationship Id="rId7" Type="http://schemas.openxmlformats.org/officeDocument/2006/relationships/image" Target="../media/image199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8.png"/><Relationship Id="rId5" Type="http://schemas.openxmlformats.org/officeDocument/2006/relationships/image" Target="../media/image197.png"/><Relationship Id="rId10" Type="http://schemas.openxmlformats.org/officeDocument/2006/relationships/image" Target="../media/image202.png"/><Relationship Id="rId4" Type="http://schemas.openxmlformats.org/officeDocument/2006/relationships/image" Target="../media/image196.png"/><Relationship Id="rId9" Type="http://schemas.openxmlformats.org/officeDocument/2006/relationships/image" Target="../media/image20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4.png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3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3" Type="http://schemas.openxmlformats.org/officeDocument/2006/relationships/image" Target="../media/image77.png"/><Relationship Id="rId21" Type="http://schemas.openxmlformats.org/officeDocument/2006/relationships/image" Target="../media/image95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5" Type="http://schemas.openxmlformats.org/officeDocument/2006/relationships/image" Target="../media/image99.png"/><Relationship Id="rId2" Type="http://schemas.openxmlformats.org/officeDocument/2006/relationships/image" Target="../media/image76.png"/><Relationship Id="rId16" Type="http://schemas.openxmlformats.org/officeDocument/2006/relationships/image" Target="../media/image90.png"/><Relationship Id="rId20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24" Type="http://schemas.openxmlformats.org/officeDocument/2006/relationships/image" Target="../media/image98.png"/><Relationship Id="rId5" Type="http://schemas.openxmlformats.org/officeDocument/2006/relationships/image" Target="../media/image79.png"/><Relationship Id="rId15" Type="http://schemas.openxmlformats.org/officeDocument/2006/relationships/image" Target="../media/image89.png"/><Relationship Id="rId23" Type="http://schemas.openxmlformats.org/officeDocument/2006/relationships/image" Target="../media/image97.png"/><Relationship Id="rId10" Type="http://schemas.openxmlformats.org/officeDocument/2006/relationships/image" Target="../media/image84.png"/><Relationship Id="rId19" Type="http://schemas.openxmlformats.org/officeDocument/2006/relationships/image" Target="../media/image93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Relationship Id="rId22" Type="http://schemas.openxmlformats.org/officeDocument/2006/relationships/image" Target="../media/image9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9359" y="2924191"/>
            <a:ext cx="12067319" cy="297013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1249" y="4037961"/>
            <a:ext cx="10264313" cy="42605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098783" y="6609524"/>
            <a:ext cx="4820322" cy="4773565"/>
            <a:chOff x="14098783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98783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25278" y="1612935"/>
            <a:ext cx="5015463" cy="131597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39875" y="7798853"/>
            <a:ext cx="4577795" cy="471790"/>
            <a:chOff x="1839875" y="7798853"/>
            <a:chExt cx="4577795" cy="47179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95631" y="7781085"/>
              <a:ext cx="799675" cy="614845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59289" y="7754609"/>
              <a:ext cx="2476314" cy="64876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39875" y="8334498"/>
            <a:ext cx="4577795" cy="537281"/>
            <a:chOff x="1839875" y="8334498"/>
            <a:chExt cx="4577795" cy="53728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95631" y="8290254"/>
              <a:ext cx="799675" cy="614845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59289" y="8308119"/>
              <a:ext cx="3704929" cy="672579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795631" y="8908935"/>
            <a:ext cx="3902258" cy="64876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003">
            <a:extLst>
              <a:ext uri="{FF2B5EF4-FFF2-40B4-BE49-F238E27FC236}">
                <a16:creationId xmlns:a16="http://schemas.microsoft.com/office/drawing/2014/main" id="{4248D9C2-B70B-450C-886A-F96993A410C0}"/>
              </a:ext>
            </a:extLst>
          </p:cNvPr>
          <p:cNvGrpSpPr/>
          <p:nvPr/>
        </p:nvGrpSpPr>
        <p:grpSpPr>
          <a:xfrm>
            <a:off x="456475" y="2428069"/>
            <a:ext cx="11771268" cy="7482565"/>
            <a:chOff x="6231408" y="2267321"/>
            <a:chExt cx="8769093" cy="7691969"/>
          </a:xfrm>
        </p:grpSpPr>
        <p:pic>
          <p:nvPicPr>
            <p:cNvPr id="118" name="Object 8">
              <a:extLst>
                <a:ext uri="{FF2B5EF4-FFF2-40B4-BE49-F238E27FC236}">
                  <a16:creationId xmlns:a16="http://schemas.microsoft.com/office/drawing/2014/main" id="{AE362957-DB03-468B-9E86-C1913C25D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31408" y="2267321"/>
              <a:ext cx="8769093" cy="769196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9743" y="415213"/>
            <a:ext cx="3452607" cy="12663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738629" y="-860840"/>
            <a:ext cx="3261872" cy="2879888"/>
            <a:chOff x="11738629" y="-860840"/>
            <a:chExt cx="3261872" cy="287988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38629" y="-860840"/>
              <a:ext cx="3261872" cy="287988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49582" y="3948722"/>
            <a:ext cx="4033215" cy="5286720"/>
            <a:chOff x="1556147" y="2812081"/>
            <a:chExt cx="3935651" cy="675449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6147" y="2812081"/>
              <a:ext cx="3935651" cy="675449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822963" y="4374764"/>
            <a:ext cx="960697" cy="960697"/>
            <a:chOff x="2329528" y="4009635"/>
            <a:chExt cx="960697" cy="96069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29528" y="4009635"/>
              <a:ext cx="960697" cy="96069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28327" y="5335462"/>
            <a:ext cx="2349968" cy="1174984"/>
            <a:chOff x="1634892" y="4970333"/>
            <a:chExt cx="2349968" cy="117498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4892" y="4970333"/>
              <a:ext cx="2349968" cy="117498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22963" y="6535007"/>
            <a:ext cx="960697" cy="960697"/>
            <a:chOff x="2329528" y="6169878"/>
            <a:chExt cx="960697" cy="96069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29528" y="6169878"/>
              <a:ext cx="960697" cy="960697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86578" y="4631855"/>
            <a:ext cx="1746330" cy="603182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386578" y="5700408"/>
            <a:ext cx="1628823" cy="603182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386578" y="6844741"/>
            <a:ext cx="1996967" cy="603182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372258" y="7897589"/>
            <a:ext cx="1949320" cy="60318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5311038" y="3955780"/>
            <a:ext cx="3182506" cy="3348143"/>
            <a:chOff x="6615122" y="2895223"/>
            <a:chExt cx="3891195" cy="463983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15122" y="2895223"/>
              <a:ext cx="3891195" cy="46398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693237" y="3935727"/>
            <a:ext cx="2838094" cy="5290937"/>
            <a:chOff x="11393518" y="2937336"/>
            <a:chExt cx="3182506" cy="6532736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393518" y="2937336"/>
              <a:ext cx="3182506" cy="6532736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118749" y="6854033"/>
            <a:ext cx="2213582" cy="1298727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9302233" y="4164139"/>
            <a:ext cx="1828935" cy="2621473"/>
            <a:chOff x="12106405" y="3638619"/>
            <a:chExt cx="1828935" cy="262147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106405" y="3638619"/>
              <a:ext cx="1828935" cy="262147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337122" y="7398888"/>
            <a:ext cx="3156422" cy="1750406"/>
            <a:chOff x="6624455" y="7756526"/>
            <a:chExt cx="4281052" cy="1667985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24455" y="7756526"/>
              <a:ext cx="4281052" cy="166798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189126" y="7529005"/>
            <a:ext cx="1468470" cy="1038943"/>
            <a:chOff x="6993450" y="8071047"/>
            <a:chExt cx="1468470" cy="1038943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93450" y="8071047"/>
              <a:ext cx="1468470" cy="1038943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251722" y="8629562"/>
            <a:ext cx="2599823" cy="515515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5651445" y="5722697"/>
            <a:ext cx="2508684" cy="1258411"/>
            <a:chOff x="6809466" y="3064041"/>
            <a:chExt cx="3496338" cy="1673461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809466" y="3064041"/>
              <a:ext cx="3496338" cy="167346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192067" y="1840508"/>
            <a:ext cx="5071447" cy="1015977"/>
            <a:chOff x="8300151" y="1674975"/>
            <a:chExt cx="5071447" cy="1032310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300151" y="1674975"/>
              <a:ext cx="5071447" cy="103231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953977" y="7772400"/>
            <a:ext cx="778889" cy="778889"/>
            <a:chOff x="2460542" y="7407271"/>
            <a:chExt cx="778889" cy="778889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460542" y="7407271"/>
              <a:ext cx="778889" cy="77888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6407664" y="4340690"/>
            <a:ext cx="1176804" cy="1176804"/>
            <a:chOff x="8176579" y="4746760"/>
            <a:chExt cx="1176804" cy="1176804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176579" y="4746760"/>
              <a:ext cx="1176804" cy="1176804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8034594" y="4713136"/>
            <a:ext cx="1245474" cy="829101"/>
            <a:chOff x="10860931" y="5789154"/>
            <a:chExt cx="1245474" cy="829101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860931" y="5789154"/>
              <a:ext cx="1245474" cy="829101"/>
            </a:xfrm>
            <a:prstGeom prst="rect">
              <a:avLst/>
            </a:prstGeom>
          </p:spPr>
        </p:pic>
      </p:grpSp>
      <p:grpSp>
        <p:nvGrpSpPr>
          <p:cNvPr id="72" name="그룹 1003">
            <a:extLst>
              <a:ext uri="{FF2B5EF4-FFF2-40B4-BE49-F238E27FC236}">
                <a16:creationId xmlns:a16="http://schemas.microsoft.com/office/drawing/2014/main" id="{373738E4-FFF2-4C13-89D2-ADEDBFD4F72F}"/>
              </a:ext>
            </a:extLst>
          </p:cNvPr>
          <p:cNvGrpSpPr/>
          <p:nvPr/>
        </p:nvGrpSpPr>
        <p:grpSpPr>
          <a:xfrm>
            <a:off x="12634952" y="3129694"/>
            <a:ext cx="5402617" cy="3800966"/>
            <a:chOff x="6231408" y="2267321"/>
            <a:chExt cx="8769093" cy="7691969"/>
          </a:xfrm>
        </p:grpSpPr>
        <p:pic>
          <p:nvPicPr>
            <p:cNvPr id="73" name="Object 8">
              <a:extLst>
                <a:ext uri="{FF2B5EF4-FFF2-40B4-BE49-F238E27FC236}">
                  <a16:creationId xmlns:a16="http://schemas.microsoft.com/office/drawing/2014/main" id="{F26CBE30-7FD8-45DD-8341-6F51D8B1F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31408" y="2267321"/>
              <a:ext cx="8769093" cy="7691969"/>
            </a:xfrm>
            <a:prstGeom prst="rect">
              <a:avLst/>
            </a:prstGeom>
          </p:spPr>
        </p:pic>
      </p:grpSp>
      <p:grpSp>
        <p:nvGrpSpPr>
          <p:cNvPr id="75" name="그룹 1013">
            <a:extLst>
              <a:ext uri="{FF2B5EF4-FFF2-40B4-BE49-F238E27FC236}">
                <a16:creationId xmlns:a16="http://schemas.microsoft.com/office/drawing/2014/main" id="{6F76CC6E-CF59-482D-A197-741DCA26322E}"/>
              </a:ext>
            </a:extLst>
          </p:cNvPr>
          <p:cNvGrpSpPr/>
          <p:nvPr/>
        </p:nvGrpSpPr>
        <p:grpSpPr>
          <a:xfrm>
            <a:off x="12964774" y="5176285"/>
            <a:ext cx="2771970" cy="1426890"/>
            <a:chOff x="6624455" y="7756526"/>
            <a:chExt cx="4281052" cy="1667985"/>
          </a:xfrm>
        </p:grpSpPr>
        <p:pic>
          <p:nvPicPr>
            <p:cNvPr id="76" name="Object 46">
              <a:extLst>
                <a:ext uri="{FF2B5EF4-FFF2-40B4-BE49-F238E27FC236}">
                  <a16:creationId xmlns:a16="http://schemas.microsoft.com/office/drawing/2014/main" id="{BB5AC2AD-E844-48F4-B9B8-A059B29E1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24455" y="7756526"/>
              <a:ext cx="4281052" cy="1667985"/>
            </a:xfrm>
            <a:prstGeom prst="rect">
              <a:avLst/>
            </a:prstGeom>
          </p:spPr>
        </p:pic>
      </p:grpSp>
      <p:grpSp>
        <p:nvGrpSpPr>
          <p:cNvPr id="78" name="그룹 1014">
            <a:extLst>
              <a:ext uri="{FF2B5EF4-FFF2-40B4-BE49-F238E27FC236}">
                <a16:creationId xmlns:a16="http://schemas.microsoft.com/office/drawing/2014/main" id="{33361F6B-40BA-4ED9-8C4E-395D8653163B}"/>
              </a:ext>
            </a:extLst>
          </p:cNvPr>
          <p:cNvGrpSpPr/>
          <p:nvPr/>
        </p:nvGrpSpPr>
        <p:grpSpPr>
          <a:xfrm>
            <a:off x="13218027" y="5643337"/>
            <a:ext cx="758823" cy="579246"/>
            <a:chOff x="6993450" y="8071047"/>
            <a:chExt cx="1468470" cy="1038943"/>
          </a:xfrm>
        </p:grpSpPr>
        <p:pic>
          <p:nvPicPr>
            <p:cNvPr id="79" name="Object 49">
              <a:extLst>
                <a:ext uri="{FF2B5EF4-FFF2-40B4-BE49-F238E27FC236}">
                  <a16:creationId xmlns:a16="http://schemas.microsoft.com/office/drawing/2014/main" id="{F37D7224-90C4-4D83-8413-76D304553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93450" y="8071047"/>
              <a:ext cx="1468470" cy="1038943"/>
            </a:xfrm>
            <a:prstGeom prst="rect">
              <a:avLst/>
            </a:prstGeom>
          </p:spPr>
        </p:pic>
      </p:grpSp>
      <p:pic>
        <p:nvPicPr>
          <p:cNvPr id="81" name="Object 51">
            <a:extLst>
              <a:ext uri="{FF2B5EF4-FFF2-40B4-BE49-F238E27FC236}">
                <a16:creationId xmlns:a16="http://schemas.microsoft.com/office/drawing/2014/main" id="{F0BE1625-7852-49CE-A37B-9BF0968F27BC}"/>
              </a:ext>
            </a:extLst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270978" y="5716266"/>
            <a:ext cx="2284983" cy="453086"/>
          </a:xfrm>
          <a:prstGeom prst="rect">
            <a:avLst/>
          </a:prstGeom>
        </p:spPr>
      </p:pic>
      <p:grpSp>
        <p:nvGrpSpPr>
          <p:cNvPr id="82" name="그룹 1013">
            <a:extLst>
              <a:ext uri="{FF2B5EF4-FFF2-40B4-BE49-F238E27FC236}">
                <a16:creationId xmlns:a16="http://schemas.microsoft.com/office/drawing/2014/main" id="{72C665C6-2E41-41AE-A014-2B2C86F3A8C9}"/>
              </a:ext>
            </a:extLst>
          </p:cNvPr>
          <p:cNvGrpSpPr/>
          <p:nvPr/>
        </p:nvGrpSpPr>
        <p:grpSpPr>
          <a:xfrm>
            <a:off x="12964774" y="3283884"/>
            <a:ext cx="2760693" cy="1750406"/>
            <a:chOff x="6624455" y="7756526"/>
            <a:chExt cx="4281052" cy="1667985"/>
          </a:xfrm>
        </p:grpSpPr>
        <p:pic>
          <p:nvPicPr>
            <p:cNvPr id="84" name="Object 46">
              <a:extLst>
                <a:ext uri="{FF2B5EF4-FFF2-40B4-BE49-F238E27FC236}">
                  <a16:creationId xmlns:a16="http://schemas.microsoft.com/office/drawing/2014/main" id="{BF980CDA-2FA8-4EFA-8EA9-2DE50FF19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24455" y="7756526"/>
              <a:ext cx="4281052" cy="1667985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3019172" y="3676658"/>
            <a:ext cx="1425353" cy="1127430"/>
            <a:chOff x="15352440" y="4970264"/>
            <a:chExt cx="2503577" cy="1877683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5352440" y="4970264"/>
              <a:ext cx="2503577" cy="1877683"/>
            </a:xfrm>
            <a:prstGeom prst="rect">
              <a:avLst/>
            </a:prstGeom>
          </p:spPr>
        </p:pic>
      </p:grpSp>
      <p:grpSp>
        <p:nvGrpSpPr>
          <p:cNvPr id="90" name="그룹 1011">
            <a:extLst>
              <a:ext uri="{FF2B5EF4-FFF2-40B4-BE49-F238E27FC236}">
                <a16:creationId xmlns:a16="http://schemas.microsoft.com/office/drawing/2014/main" id="{69A4D687-8CCB-4BF2-B25A-E3561975F503}"/>
              </a:ext>
            </a:extLst>
          </p:cNvPr>
          <p:cNvGrpSpPr/>
          <p:nvPr/>
        </p:nvGrpSpPr>
        <p:grpSpPr>
          <a:xfrm>
            <a:off x="15787768" y="3302624"/>
            <a:ext cx="1857504" cy="3300551"/>
            <a:chOff x="11393518" y="2937336"/>
            <a:chExt cx="3182506" cy="6532736"/>
          </a:xfrm>
        </p:grpSpPr>
        <p:pic>
          <p:nvPicPr>
            <p:cNvPr id="91" name="Object 39">
              <a:extLst>
                <a:ext uri="{FF2B5EF4-FFF2-40B4-BE49-F238E27FC236}">
                  <a16:creationId xmlns:a16="http://schemas.microsoft.com/office/drawing/2014/main" id="{81BE5A81-5B2D-4C2F-AD45-DCCA45754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393518" y="2937336"/>
              <a:ext cx="3182506" cy="6532736"/>
            </a:xfrm>
            <a:prstGeom prst="rect">
              <a:avLst/>
            </a:prstGeom>
          </p:spPr>
        </p:pic>
      </p:grpSp>
      <p:pic>
        <p:nvPicPr>
          <p:cNvPr id="92" name="Object 41">
            <a:extLst>
              <a:ext uri="{FF2B5EF4-FFF2-40B4-BE49-F238E27FC236}">
                <a16:creationId xmlns:a16="http://schemas.microsoft.com/office/drawing/2014/main" id="{14DC3B22-E40D-4DE1-B21A-53335B7C0DCE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6005582" y="5395771"/>
            <a:ext cx="1455656" cy="854046"/>
          </a:xfrm>
          <a:prstGeom prst="rect">
            <a:avLst/>
          </a:prstGeom>
        </p:spPr>
      </p:pic>
      <p:grpSp>
        <p:nvGrpSpPr>
          <p:cNvPr id="93" name="그룹 1012">
            <a:extLst>
              <a:ext uri="{FF2B5EF4-FFF2-40B4-BE49-F238E27FC236}">
                <a16:creationId xmlns:a16="http://schemas.microsoft.com/office/drawing/2014/main" id="{40BE9F0E-1A7C-4A86-B2EA-DB4899971237}"/>
              </a:ext>
            </a:extLst>
          </p:cNvPr>
          <p:cNvGrpSpPr/>
          <p:nvPr/>
        </p:nvGrpSpPr>
        <p:grpSpPr>
          <a:xfrm>
            <a:off x="16108883" y="3438751"/>
            <a:ext cx="1363632" cy="2024589"/>
            <a:chOff x="12106405" y="3638619"/>
            <a:chExt cx="1828935" cy="2621473"/>
          </a:xfrm>
        </p:grpSpPr>
        <p:pic>
          <p:nvPicPr>
            <p:cNvPr id="94" name="Object 43">
              <a:extLst>
                <a:ext uri="{FF2B5EF4-FFF2-40B4-BE49-F238E27FC236}">
                  <a16:creationId xmlns:a16="http://schemas.microsoft.com/office/drawing/2014/main" id="{E10A1C61-E4C3-4D55-B6AD-5090658EE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106405" y="3638619"/>
              <a:ext cx="1828935" cy="2621473"/>
            </a:xfrm>
            <a:prstGeom prst="rect">
              <a:avLst/>
            </a:prstGeom>
          </p:spPr>
        </p:pic>
      </p:grpSp>
      <p:grpSp>
        <p:nvGrpSpPr>
          <p:cNvPr id="95" name="그룹 1003">
            <a:extLst>
              <a:ext uri="{FF2B5EF4-FFF2-40B4-BE49-F238E27FC236}">
                <a16:creationId xmlns:a16="http://schemas.microsoft.com/office/drawing/2014/main" id="{F4F22665-DC1D-443F-84BD-26E6BA1EF3D4}"/>
              </a:ext>
            </a:extLst>
          </p:cNvPr>
          <p:cNvGrpSpPr/>
          <p:nvPr/>
        </p:nvGrpSpPr>
        <p:grpSpPr>
          <a:xfrm>
            <a:off x="12680953" y="7806738"/>
            <a:ext cx="5402617" cy="2007783"/>
            <a:chOff x="6231408" y="2267321"/>
            <a:chExt cx="8769093" cy="7691969"/>
          </a:xfrm>
        </p:grpSpPr>
        <p:pic>
          <p:nvPicPr>
            <p:cNvPr id="96" name="Object 8">
              <a:extLst>
                <a:ext uri="{FF2B5EF4-FFF2-40B4-BE49-F238E27FC236}">
                  <a16:creationId xmlns:a16="http://schemas.microsoft.com/office/drawing/2014/main" id="{042464B3-455D-41DB-9E31-181E6DB3B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31408" y="2267321"/>
              <a:ext cx="8769093" cy="7691969"/>
            </a:xfrm>
            <a:prstGeom prst="rect">
              <a:avLst/>
            </a:prstGeom>
          </p:spPr>
        </p:pic>
      </p:grpSp>
      <p:grpSp>
        <p:nvGrpSpPr>
          <p:cNvPr id="97" name="그룹 1013">
            <a:extLst>
              <a:ext uri="{FF2B5EF4-FFF2-40B4-BE49-F238E27FC236}">
                <a16:creationId xmlns:a16="http://schemas.microsoft.com/office/drawing/2014/main" id="{2CAAA732-F179-4CC0-93AB-47957C7B7943}"/>
              </a:ext>
            </a:extLst>
          </p:cNvPr>
          <p:cNvGrpSpPr/>
          <p:nvPr/>
        </p:nvGrpSpPr>
        <p:grpSpPr>
          <a:xfrm>
            <a:off x="12994925" y="8074723"/>
            <a:ext cx="4714520" cy="1426890"/>
            <a:chOff x="6624455" y="7756526"/>
            <a:chExt cx="4281052" cy="1667985"/>
          </a:xfrm>
        </p:grpSpPr>
        <p:pic>
          <p:nvPicPr>
            <p:cNvPr id="98" name="Object 46">
              <a:extLst>
                <a:ext uri="{FF2B5EF4-FFF2-40B4-BE49-F238E27FC236}">
                  <a16:creationId xmlns:a16="http://schemas.microsoft.com/office/drawing/2014/main" id="{9375030E-3133-4F53-B570-129B7E929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24455" y="7756526"/>
              <a:ext cx="4281052" cy="1667985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4577203" y="8214164"/>
            <a:ext cx="1566547" cy="1081257"/>
            <a:chOff x="15304766" y="6959646"/>
            <a:chExt cx="2707213" cy="1655912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5304766" y="6959646"/>
              <a:ext cx="2707213" cy="165591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4538969" y="5335462"/>
            <a:ext cx="1493158" cy="983684"/>
            <a:chOff x="5045534" y="4970333"/>
            <a:chExt cx="1493158" cy="983684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045534" y="4970333"/>
              <a:ext cx="1493158" cy="983684"/>
            </a:xfrm>
            <a:prstGeom prst="rect">
              <a:avLst/>
            </a:prstGeom>
          </p:spPr>
        </p:pic>
      </p:grpSp>
      <p:grpSp>
        <p:nvGrpSpPr>
          <p:cNvPr id="99" name="그룹 1015">
            <a:extLst>
              <a:ext uri="{FF2B5EF4-FFF2-40B4-BE49-F238E27FC236}">
                <a16:creationId xmlns:a16="http://schemas.microsoft.com/office/drawing/2014/main" id="{D0CE6BF4-9968-430D-B24C-9AB0E86922BD}"/>
              </a:ext>
            </a:extLst>
          </p:cNvPr>
          <p:cNvGrpSpPr/>
          <p:nvPr/>
        </p:nvGrpSpPr>
        <p:grpSpPr>
          <a:xfrm>
            <a:off x="14207166" y="3793965"/>
            <a:ext cx="1514752" cy="804977"/>
            <a:chOff x="6809466" y="3064041"/>
            <a:chExt cx="3496338" cy="1673461"/>
          </a:xfrm>
        </p:grpSpPr>
        <p:pic>
          <p:nvPicPr>
            <p:cNvPr id="100" name="Object 53">
              <a:extLst>
                <a:ext uri="{FF2B5EF4-FFF2-40B4-BE49-F238E27FC236}">
                  <a16:creationId xmlns:a16="http://schemas.microsoft.com/office/drawing/2014/main" id="{F88F8737-EBD2-4937-BD11-2960D36CB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809466" y="3064041"/>
              <a:ext cx="3496338" cy="1673461"/>
            </a:xfrm>
            <a:prstGeom prst="rect">
              <a:avLst/>
            </a:prstGeom>
          </p:spPr>
        </p:pic>
      </p:grpSp>
      <p:grpSp>
        <p:nvGrpSpPr>
          <p:cNvPr id="101" name="그룹 1017">
            <a:extLst>
              <a:ext uri="{FF2B5EF4-FFF2-40B4-BE49-F238E27FC236}">
                <a16:creationId xmlns:a16="http://schemas.microsoft.com/office/drawing/2014/main" id="{04284F81-64E1-467F-AF11-7DB8097A6429}"/>
              </a:ext>
            </a:extLst>
          </p:cNvPr>
          <p:cNvGrpSpPr/>
          <p:nvPr/>
        </p:nvGrpSpPr>
        <p:grpSpPr>
          <a:xfrm>
            <a:off x="13289233" y="2231408"/>
            <a:ext cx="4128386" cy="1008819"/>
            <a:chOff x="8300151" y="1674975"/>
            <a:chExt cx="5071447" cy="1032310"/>
          </a:xfrm>
        </p:grpSpPr>
        <p:pic>
          <p:nvPicPr>
            <p:cNvPr id="102" name="Object 60">
              <a:extLst>
                <a:ext uri="{FF2B5EF4-FFF2-40B4-BE49-F238E27FC236}">
                  <a16:creationId xmlns:a16="http://schemas.microsoft.com/office/drawing/2014/main" id="{877331B5-74C3-4D9F-B71B-8FBE7EE51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300151" y="1674975"/>
              <a:ext cx="5071447" cy="1032310"/>
            </a:xfrm>
            <a:prstGeom prst="rect">
              <a:avLst/>
            </a:prstGeom>
          </p:spPr>
        </p:pic>
      </p:grpSp>
      <p:grpSp>
        <p:nvGrpSpPr>
          <p:cNvPr id="104" name="그룹 1017">
            <a:extLst>
              <a:ext uri="{FF2B5EF4-FFF2-40B4-BE49-F238E27FC236}">
                <a16:creationId xmlns:a16="http://schemas.microsoft.com/office/drawing/2014/main" id="{8C9CB031-F5A4-4E3B-8CB4-981654474B7A}"/>
              </a:ext>
            </a:extLst>
          </p:cNvPr>
          <p:cNvGrpSpPr/>
          <p:nvPr/>
        </p:nvGrpSpPr>
        <p:grpSpPr>
          <a:xfrm>
            <a:off x="13577219" y="7154463"/>
            <a:ext cx="3549932" cy="868000"/>
            <a:chOff x="8300151" y="1674975"/>
            <a:chExt cx="5071447" cy="1032310"/>
          </a:xfrm>
        </p:grpSpPr>
        <p:pic>
          <p:nvPicPr>
            <p:cNvPr id="105" name="Object 60">
              <a:extLst>
                <a:ext uri="{FF2B5EF4-FFF2-40B4-BE49-F238E27FC236}">
                  <a16:creationId xmlns:a16="http://schemas.microsoft.com/office/drawing/2014/main" id="{291CD064-818E-4AF0-B892-6033AB099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300151" y="1674975"/>
              <a:ext cx="5071447" cy="103231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3651B2E-DCC4-4E22-A294-FD03B0F70BA7}"/>
              </a:ext>
            </a:extLst>
          </p:cNvPr>
          <p:cNvSpPr txBox="1"/>
          <p:nvPr/>
        </p:nvSpPr>
        <p:spPr>
          <a:xfrm>
            <a:off x="4906048" y="1991363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4C4747"/>
                </a:solidFill>
              </a:rPr>
              <a:t>하나 </a:t>
            </a:r>
            <a:r>
              <a:rPr lang="en-US" altLang="ko-KR" sz="4000" b="1" dirty="0">
                <a:solidFill>
                  <a:srgbClr val="4C4747"/>
                </a:solidFill>
              </a:rPr>
              <a:t>Market</a:t>
            </a:r>
            <a:endParaRPr lang="ko-KR" altLang="en-US" sz="4000" b="1" dirty="0">
              <a:solidFill>
                <a:srgbClr val="4C4747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BC38B3-9AEB-461E-BFAE-65416286D1ED}"/>
              </a:ext>
            </a:extLst>
          </p:cNvPr>
          <p:cNvSpPr txBox="1"/>
          <p:nvPr/>
        </p:nvSpPr>
        <p:spPr>
          <a:xfrm>
            <a:off x="13429410" y="2381891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4C4747"/>
                </a:solidFill>
              </a:rPr>
              <a:t>가상 택배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10156AB-D70C-4D24-A5DA-A87775F50307}"/>
              </a:ext>
            </a:extLst>
          </p:cNvPr>
          <p:cNvSpPr txBox="1"/>
          <p:nvPr/>
        </p:nvSpPr>
        <p:spPr>
          <a:xfrm>
            <a:off x="13469361" y="7228364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4C4747"/>
                </a:solidFill>
              </a:rPr>
              <a:t>Signaling Server</a:t>
            </a:r>
            <a:endParaRPr lang="ko-KR" altLang="en-US" sz="4000" b="1" dirty="0">
              <a:solidFill>
                <a:srgbClr val="4C4747"/>
              </a:solidFill>
            </a:endParaRPr>
          </a:p>
        </p:txBody>
      </p:sp>
      <p:grpSp>
        <p:nvGrpSpPr>
          <p:cNvPr id="109" name="그룹 1023">
            <a:extLst>
              <a:ext uri="{FF2B5EF4-FFF2-40B4-BE49-F238E27FC236}">
                <a16:creationId xmlns:a16="http://schemas.microsoft.com/office/drawing/2014/main" id="{E6BC90F1-A41E-4A8B-93A6-EFD84708A2CF}"/>
              </a:ext>
            </a:extLst>
          </p:cNvPr>
          <p:cNvGrpSpPr/>
          <p:nvPr/>
        </p:nvGrpSpPr>
        <p:grpSpPr>
          <a:xfrm>
            <a:off x="15218456" y="4267619"/>
            <a:ext cx="1026572" cy="764392"/>
            <a:chOff x="10860931" y="5789154"/>
            <a:chExt cx="1245474" cy="829101"/>
          </a:xfrm>
        </p:grpSpPr>
        <p:pic>
          <p:nvPicPr>
            <p:cNvPr id="110" name="Object 79">
              <a:extLst>
                <a:ext uri="{FF2B5EF4-FFF2-40B4-BE49-F238E27FC236}">
                  <a16:creationId xmlns:a16="http://schemas.microsoft.com/office/drawing/2014/main" id="{4291B74B-543F-4C05-965B-70B416EB8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860931" y="5789154"/>
              <a:ext cx="1245474" cy="829101"/>
            </a:xfrm>
            <a:prstGeom prst="rect">
              <a:avLst/>
            </a:prstGeom>
          </p:spPr>
        </p:pic>
      </p:grpSp>
      <p:grpSp>
        <p:nvGrpSpPr>
          <p:cNvPr id="123" name="그룹 1017">
            <a:extLst>
              <a:ext uri="{FF2B5EF4-FFF2-40B4-BE49-F238E27FC236}">
                <a16:creationId xmlns:a16="http://schemas.microsoft.com/office/drawing/2014/main" id="{F765C113-9187-401D-BCE8-7D43393BC94E}"/>
              </a:ext>
            </a:extLst>
          </p:cNvPr>
          <p:cNvGrpSpPr/>
          <p:nvPr/>
        </p:nvGrpSpPr>
        <p:grpSpPr>
          <a:xfrm>
            <a:off x="5662120" y="3180646"/>
            <a:ext cx="5700668" cy="946823"/>
            <a:chOff x="8300151" y="1674975"/>
            <a:chExt cx="5071447" cy="1032310"/>
          </a:xfrm>
        </p:grpSpPr>
        <p:pic>
          <p:nvPicPr>
            <p:cNvPr id="124" name="Object 60">
              <a:extLst>
                <a:ext uri="{FF2B5EF4-FFF2-40B4-BE49-F238E27FC236}">
                  <a16:creationId xmlns:a16="http://schemas.microsoft.com/office/drawing/2014/main" id="{D93DD5BD-1943-4C75-8C9F-DBAA9D7CD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300151" y="1674975"/>
              <a:ext cx="5071447" cy="1032310"/>
            </a:xfrm>
            <a:prstGeom prst="rect">
              <a:avLst/>
            </a:prstGeom>
          </p:spPr>
        </p:pic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09BA3E53-8F67-468B-8F35-F42E8F2B3E61}"/>
              </a:ext>
            </a:extLst>
          </p:cNvPr>
          <p:cNvSpPr txBox="1"/>
          <p:nvPr/>
        </p:nvSpPr>
        <p:spPr>
          <a:xfrm>
            <a:off x="6853108" y="3329056"/>
            <a:ext cx="3449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4C4747"/>
                </a:solidFill>
              </a:rPr>
              <a:t>BACK-END</a:t>
            </a:r>
            <a:endParaRPr lang="ko-KR" altLang="en-US" sz="4000" b="1" dirty="0">
              <a:solidFill>
                <a:srgbClr val="4C4747"/>
              </a:solidFill>
            </a:endParaRPr>
          </a:p>
        </p:txBody>
      </p:sp>
      <p:grpSp>
        <p:nvGrpSpPr>
          <p:cNvPr id="126" name="그룹 1017">
            <a:extLst>
              <a:ext uri="{FF2B5EF4-FFF2-40B4-BE49-F238E27FC236}">
                <a16:creationId xmlns:a16="http://schemas.microsoft.com/office/drawing/2014/main" id="{9CEC10C9-1EFB-4FE6-82BB-979614561B6B}"/>
              </a:ext>
            </a:extLst>
          </p:cNvPr>
          <p:cNvGrpSpPr/>
          <p:nvPr/>
        </p:nvGrpSpPr>
        <p:grpSpPr>
          <a:xfrm>
            <a:off x="1277086" y="3203108"/>
            <a:ext cx="3680173" cy="946823"/>
            <a:chOff x="8300151" y="1674975"/>
            <a:chExt cx="5071447" cy="1032310"/>
          </a:xfrm>
        </p:grpSpPr>
        <p:pic>
          <p:nvPicPr>
            <p:cNvPr id="127" name="Object 60">
              <a:extLst>
                <a:ext uri="{FF2B5EF4-FFF2-40B4-BE49-F238E27FC236}">
                  <a16:creationId xmlns:a16="http://schemas.microsoft.com/office/drawing/2014/main" id="{4FE278BB-CCB6-4692-AEFC-6BDFD1CAB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300151" y="1674975"/>
              <a:ext cx="5071447" cy="1032310"/>
            </a:xfrm>
            <a:prstGeom prst="rect">
              <a:avLst/>
            </a:prstGeom>
          </p:spPr>
        </p:pic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7D88AE02-6726-4927-B999-27FC547D3CB4}"/>
              </a:ext>
            </a:extLst>
          </p:cNvPr>
          <p:cNvSpPr txBox="1"/>
          <p:nvPr/>
        </p:nvSpPr>
        <p:spPr>
          <a:xfrm>
            <a:off x="1535035" y="3307464"/>
            <a:ext cx="3449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4C4747"/>
                </a:solidFill>
              </a:rPr>
              <a:t>FRONT-END</a:t>
            </a:r>
            <a:endParaRPr lang="ko-KR" altLang="en-US" sz="4000" b="1" dirty="0">
              <a:solidFill>
                <a:srgbClr val="4C4747"/>
              </a:solidFill>
            </a:endParaRPr>
          </a:p>
        </p:txBody>
      </p:sp>
      <p:pic>
        <p:nvPicPr>
          <p:cNvPr id="129" name="Object 8">
            <a:extLst>
              <a:ext uri="{FF2B5EF4-FFF2-40B4-BE49-F238E27FC236}">
                <a16:creationId xmlns:a16="http://schemas.microsoft.com/office/drawing/2014/main" id="{4C44E812-3919-4104-B4B9-F4144110E50F}"/>
              </a:ext>
            </a:extLst>
      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4735239" y="459042"/>
            <a:ext cx="2565622" cy="607832"/>
          </a:xfrm>
          <a:prstGeom prst="rect">
            <a:avLst/>
          </a:prstGeom>
        </p:spPr>
      </p:pic>
      <p:pic>
        <p:nvPicPr>
          <p:cNvPr id="130" name="Object 9">
            <a:extLst>
              <a:ext uri="{FF2B5EF4-FFF2-40B4-BE49-F238E27FC236}">
                <a16:creationId xmlns:a16="http://schemas.microsoft.com/office/drawing/2014/main" id="{E8E2D006-14C6-4631-8D67-24775DD5E6AA}"/>
              </a:ext>
            </a:extLst>
      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7189280" y="349305"/>
            <a:ext cx="702446" cy="79603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4217623"/>
            <a:ext cx="18285714" cy="6083930"/>
            <a:chOff x="0" y="4217623"/>
            <a:chExt cx="18285714" cy="608393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217623"/>
              <a:ext cx="18285714" cy="608393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162067" y="2685902"/>
            <a:ext cx="3253918" cy="3253918"/>
            <a:chOff x="11162067" y="2685902"/>
            <a:chExt cx="3253918" cy="325391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1162067" y="2685902"/>
              <a:ext cx="3253918" cy="3253918"/>
              <a:chOff x="11162067" y="2685902"/>
              <a:chExt cx="3253918" cy="325391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162067" y="2685902"/>
                <a:ext cx="3253918" cy="325391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1379199" y="3012113"/>
              <a:ext cx="2819653" cy="2647526"/>
              <a:chOff x="11379199" y="3012113"/>
              <a:chExt cx="2819653" cy="264752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413798" y="4043232"/>
                <a:ext cx="2720626" cy="1068239"/>
              </a:xfrm>
              <a:prstGeom prst="rect">
                <a:avLst/>
              </a:prstGeom>
            </p:spPr>
          </p:pic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1351581" y="5042829"/>
                <a:ext cx="2922668" cy="676650"/>
              </a:xfrm>
              <a:prstGeom prst="rect">
                <a:avLst/>
              </a:prstGeom>
            </p:spPr>
          </p:pic>
          <p:grpSp>
            <p:nvGrpSpPr>
              <p:cNvPr id="1005" name="그룹 1005"/>
              <p:cNvGrpSpPr/>
              <p:nvPr/>
            </p:nvGrpSpPr>
            <p:grpSpPr>
              <a:xfrm>
                <a:off x="12326009" y="3012113"/>
                <a:ext cx="926101" cy="926101"/>
                <a:chOff x="12326009" y="3012113"/>
                <a:chExt cx="926101" cy="926101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2326009" y="3012113"/>
                  <a:ext cx="926101" cy="92610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6" name="그룹 1006"/>
          <p:cNvGrpSpPr/>
          <p:nvPr/>
        </p:nvGrpSpPr>
        <p:grpSpPr>
          <a:xfrm>
            <a:off x="11162067" y="2685902"/>
            <a:ext cx="3253918" cy="3253918"/>
            <a:chOff x="11162067" y="2685902"/>
            <a:chExt cx="3253918" cy="325391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62067" y="2685902"/>
              <a:ext cx="3253918" cy="325391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04240" y="3274774"/>
            <a:ext cx="2359618" cy="74283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333486" y="4267148"/>
            <a:ext cx="2808649" cy="108187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869730" y="2685902"/>
            <a:ext cx="3253918" cy="3253918"/>
            <a:chOff x="3869730" y="2685902"/>
            <a:chExt cx="3253918" cy="3253918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3869730" y="2685902"/>
              <a:ext cx="3253918" cy="3253918"/>
              <a:chOff x="3869730" y="2685902"/>
              <a:chExt cx="3253918" cy="3253918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869730" y="2685902"/>
                <a:ext cx="3253918" cy="3253918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4086862" y="3012113"/>
              <a:ext cx="2819653" cy="2647526"/>
              <a:chOff x="4086862" y="3012113"/>
              <a:chExt cx="2819653" cy="2647526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121461" y="4043232"/>
                <a:ext cx="2720626" cy="1068239"/>
              </a:xfrm>
              <a:prstGeom prst="rect">
                <a:avLst/>
              </a:prstGeom>
            </p:spPr>
          </p:pic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059244" y="5042829"/>
                <a:ext cx="2922668" cy="676650"/>
              </a:xfrm>
              <a:prstGeom prst="rect">
                <a:avLst/>
              </a:prstGeom>
            </p:spPr>
          </p:pic>
          <p:grpSp>
            <p:nvGrpSpPr>
              <p:cNvPr id="1010" name="그룹 1010"/>
              <p:cNvGrpSpPr/>
              <p:nvPr/>
            </p:nvGrpSpPr>
            <p:grpSpPr>
              <a:xfrm>
                <a:off x="5033672" y="3012113"/>
                <a:ext cx="926101" cy="926101"/>
                <a:chOff x="5033672" y="3012113"/>
                <a:chExt cx="926101" cy="926101"/>
              </a:xfrm>
            </p:grpSpPr>
            <p:pic>
              <p:nvPicPr>
                <p:cNvPr id="30" name="Object 29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5033672" y="3012113"/>
                  <a:ext cx="926101" cy="92610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1" name="그룹 1011"/>
          <p:cNvGrpSpPr/>
          <p:nvPr/>
        </p:nvGrpSpPr>
        <p:grpSpPr>
          <a:xfrm>
            <a:off x="5675697" y="6307987"/>
            <a:ext cx="3253918" cy="3253918"/>
            <a:chOff x="5675697" y="6307987"/>
            <a:chExt cx="3253918" cy="3253918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5675697" y="6307987"/>
              <a:ext cx="3253918" cy="3253918"/>
              <a:chOff x="5675697" y="6307987"/>
              <a:chExt cx="3253918" cy="3253918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75697" y="6307987"/>
                <a:ext cx="3253918" cy="3253918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5892830" y="6634198"/>
              <a:ext cx="2819653" cy="2647526"/>
              <a:chOff x="5892830" y="6634198"/>
              <a:chExt cx="2819653" cy="2647526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927428" y="7665317"/>
                <a:ext cx="2720626" cy="1068239"/>
              </a:xfrm>
              <a:prstGeom prst="rect">
                <a:avLst/>
              </a:prstGeom>
            </p:spPr>
          </p:pic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865211" y="8664914"/>
                <a:ext cx="2922668" cy="676650"/>
              </a:xfrm>
              <a:prstGeom prst="rect">
                <a:avLst/>
              </a:prstGeom>
            </p:spPr>
          </p:pic>
          <p:grpSp>
            <p:nvGrpSpPr>
              <p:cNvPr id="1014" name="그룹 1014"/>
              <p:cNvGrpSpPr/>
              <p:nvPr/>
            </p:nvGrpSpPr>
            <p:grpSpPr>
              <a:xfrm>
                <a:off x="6839639" y="6634198"/>
                <a:ext cx="926101" cy="926101"/>
                <a:chOff x="6839639" y="6634198"/>
                <a:chExt cx="926101" cy="926101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6839639" y="6634198"/>
                  <a:ext cx="926101" cy="92610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5" name="그룹 1015"/>
          <p:cNvGrpSpPr/>
          <p:nvPr/>
        </p:nvGrpSpPr>
        <p:grpSpPr>
          <a:xfrm>
            <a:off x="3869730" y="2685902"/>
            <a:ext cx="3253918" cy="3253918"/>
            <a:chOff x="3869730" y="2685902"/>
            <a:chExt cx="3253918" cy="325391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69730" y="2685902"/>
              <a:ext cx="3253918" cy="3253918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11903" y="3274774"/>
            <a:ext cx="2440378" cy="742839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843077" y="4192401"/>
            <a:ext cx="2963747" cy="1087592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5675697" y="6307987"/>
            <a:ext cx="3253918" cy="3253918"/>
            <a:chOff x="5675697" y="6307987"/>
            <a:chExt cx="3253918" cy="3253918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75697" y="6307987"/>
              <a:ext cx="3253918" cy="3253918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7538345" y="2666855"/>
            <a:ext cx="3253918" cy="3253918"/>
            <a:chOff x="7538345" y="2666855"/>
            <a:chExt cx="3253918" cy="3253918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7538345" y="2666855"/>
              <a:ext cx="3253918" cy="3253918"/>
              <a:chOff x="7538345" y="2666855"/>
              <a:chExt cx="3253918" cy="3253918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538345" y="2666855"/>
                <a:ext cx="3253918" cy="3253918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7755478" y="2993066"/>
              <a:ext cx="2819653" cy="2647526"/>
              <a:chOff x="7755478" y="2993066"/>
              <a:chExt cx="2819653" cy="2647526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790076" y="4024184"/>
                <a:ext cx="2720626" cy="1068239"/>
              </a:xfrm>
              <a:prstGeom prst="rect">
                <a:avLst/>
              </a:prstGeom>
            </p:spPr>
          </p:pic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727859" y="5023782"/>
                <a:ext cx="2922668" cy="676650"/>
              </a:xfrm>
              <a:prstGeom prst="rect">
                <a:avLst/>
              </a:prstGeom>
            </p:spPr>
          </p:pic>
          <p:grpSp>
            <p:nvGrpSpPr>
              <p:cNvPr id="1020" name="그룹 1020"/>
              <p:cNvGrpSpPr/>
              <p:nvPr/>
            </p:nvGrpSpPr>
            <p:grpSpPr>
              <a:xfrm>
                <a:off x="8702287" y="2993066"/>
                <a:ext cx="926101" cy="926101"/>
                <a:chOff x="8702287" y="2993066"/>
                <a:chExt cx="926101" cy="926101"/>
              </a:xfrm>
            </p:grpSpPr>
            <p:pic>
              <p:nvPicPr>
                <p:cNvPr id="62" name="Object 61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8702287" y="2993066"/>
                  <a:ext cx="926101" cy="92610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21" name="그룹 1021"/>
          <p:cNvGrpSpPr/>
          <p:nvPr/>
        </p:nvGrpSpPr>
        <p:grpSpPr>
          <a:xfrm>
            <a:off x="9628321" y="6307987"/>
            <a:ext cx="3253918" cy="3253918"/>
            <a:chOff x="9628321" y="6307987"/>
            <a:chExt cx="3253918" cy="3253918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9628321" y="6307987"/>
              <a:ext cx="3253918" cy="3253918"/>
              <a:chOff x="9628321" y="6307987"/>
              <a:chExt cx="3253918" cy="3253918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628321" y="6307987"/>
                <a:ext cx="3253918" cy="3253918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9845453" y="6634198"/>
              <a:ext cx="2819653" cy="2647526"/>
              <a:chOff x="9845453" y="6634198"/>
              <a:chExt cx="2819653" cy="2647526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80052" y="7665317"/>
                <a:ext cx="2720626" cy="1068239"/>
              </a:xfrm>
              <a:prstGeom prst="rect">
                <a:avLst/>
              </a:prstGeom>
            </p:spPr>
          </p:pic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817835" y="8664914"/>
                <a:ext cx="2922668" cy="676650"/>
              </a:xfrm>
              <a:prstGeom prst="rect">
                <a:avLst/>
              </a:prstGeom>
            </p:spPr>
          </p:pic>
          <p:grpSp>
            <p:nvGrpSpPr>
              <p:cNvPr id="1024" name="그룹 1024"/>
              <p:cNvGrpSpPr/>
              <p:nvPr/>
            </p:nvGrpSpPr>
            <p:grpSpPr>
              <a:xfrm>
                <a:off x="10792263" y="6634198"/>
                <a:ext cx="926101" cy="926101"/>
                <a:chOff x="10792263" y="6634198"/>
                <a:chExt cx="926101" cy="926101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0792263" y="6634198"/>
                  <a:ext cx="926101" cy="92610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25" name="그룹 1025"/>
          <p:cNvGrpSpPr/>
          <p:nvPr/>
        </p:nvGrpSpPr>
        <p:grpSpPr>
          <a:xfrm>
            <a:off x="7538345" y="2666855"/>
            <a:ext cx="3253918" cy="3253918"/>
            <a:chOff x="7538345" y="2666855"/>
            <a:chExt cx="3253918" cy="3253918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38345" y="2666855"/>
              <a:ext cx="3253918" cy="3253918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9628321" y="6307987"/>
            <a:ext cx="3253918" cy="3253918"/>
            <a:chOff x="9628321" y="6307987"/>
            <a:chExt cx="3253918" cy="3253918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28321" y="6307987"/>
              <a:ext cx="3253918" cy="3253918"/>
            </a:xfrm>
            <a:prstGeom prst="rect">
              <a:avLst/>
            </a:prstGeom>
          </p:spPr>
        </p:pic>
      </p:grpSp>
      <p:pic>
        <p:nvPicPr>
          <p:cNvPr id="84" name="Object 8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000077" y="6762484"/>
            <a:ext cx="2526280" cy="1238064"/>
          </a:xfrm>
          <a:prstGeom prst="rect">
            <a:avLst/>
          </a:prstGeom>
        </p:spPr>
      </p:pic>
      <p:pic>
        <p:nvPicPr>
          <p:cNvPr id="85" name="Object 8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583650" y="8076406"/>
            <a:ext cx="3031953" cy="1082672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481204" y="3274774"/>
            <a:ext cx="3161255" cy="742839"/>
          </a:xfrm>
          <a:prstGeom prst="rect">
            <a:avLst/>
          </a:prstGeom>
        </p:spPr>
      </p:pic>
      <p:pic>
        <p:nvPicPr>
          <p:cNvPr id="87" name="Object 8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172515" y="4272068"/>
            <a:ext cx="3511922" cy="1082672"/>
          </a:xfrm>
          <a:prstGeom prst="rect">
            <a:avLst/>
          </a:prstGeom>
        </p:spPr>
      </p:pic>
      <p:pic>
        <p:nvPicPr>
          <p:cNvPr id="88" name="Object 8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870494" y="6945310"/>
            <a:ext cx="2344190" cy="742839"/>
          </a:xfrm>
          <a:prstGeom prst="rect">
            <a:avLst/>
          </a:prstGeom>
        </p:spPr>
      </p:pic>
      <p:pic>
        <p:nvPicPr>
          <p:cNvPr id="89" name="Object 8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698941" y="8128763"/>
            <a:ext cx="3017677" cy="624746"/>
          </a:xfrm>
          <a:prstGeom prst="rect">
            <a:avLst/>
          </a:prstGeom>
        </p:spPr>
      </p:pic>
      <p:pic>
        <p:nvPicPr>
          <p:cNvPr id="90" name="Object 8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600002" y="1439688"/>
            <a:ext cx="2875611" cy="1266318"/>
          </a:xfrm>
          <a:prstGeom prst="rect">
            <a:avLst/>
          </a:prstGeom>
        </p:spPr>
      </p:pic>
      <p:pic>
        <p:nvPicPr>
          <p:cNvPr id="91" name="Object 9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696946" y="479367"/>
            <a:ext cx="2565622" cy="607832"/>
          </a:xfrm>
          <a:prstGeom prst="rect">
            <a:avLst/>
          </a:prstGeom>
        </p:spPr>
      </p:pic>
      <p:pic>
        <p:nvPicPr>
          <p:cNvPr id="92" name="Object 9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189280" y="349305"/>
            <a:ext cx="702446" cy="796039"/>
          </a:xfrm>
          <a:prstGeom prst="rect">
            <a:avLst/>
          </a:prstGeom>
        </p:spPr>
      </p:pic>
      <p:grpSp>
        <p:nvGrpSpPr>
          <p:cNvPr id="1027" name="그룹 1027"/>
          <p:cNvGrpSpPr/>
          <p:nvPr/>
        </p:nvGrpSpPr>
        <p:grpSpPr>
          <a:xfrm>
            <a:off x="11738629" y="-860840"/>
            <a:ext cx="3261872" cy="2879888"/>
            <a:chOff x="11738629" y="-860840"/>
            <a:chExt cx="3261872" cy="2879888"/>
          </a:xfrm>
        </p:grpSpPr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738629" y="-860840"/>
              <a:ext cx="3261872" cy="28798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1587" y="1020215"/>
            <a:ext cx="10642300" cy="9265499"/>
            <a:chOff x="3701587" y="1020215"/>
            <a:chExt cx="10642300" cy="92654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1587" y="1020215"/>
              <a:ext cx="10642300" cy="92654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066" y="323047"/>
            <a:ext cx="1576216" cy="12663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35239" y="452657"/>
            <a:ext cx="2565622" cy="60783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64137" y="345267"/>
            <a:ext cx="827587" cy="7967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9056" y="6339728"/>
            <a:ext cx="3464994" cy="3188741"/>
            <a:chOff x="-1529056" y="6339728"/>
            <a:chExt cx="3464994" cy="318874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529056" y="6339728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762512" y="3083558"/>
            <a:ext cx="1883624" cy="3256170"/>
            <a:chOff x="5762512" y="3083558"/>
            <a:chExt cx="1883624" cy="325617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62512" y="3083558"/>
              <a:ext cx="1883624" cy="32561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229657" y="3083558"/>
            <a:ext cx="1826401" cy="3385550"/>
            <a:chOff x="8229657" y="3083558"/>
            <a:chExt cx="1826401" cy="338555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29657" y="3083558"/>
              <a:ext cx="1826401" cy="33855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815650" y="6964729"/>
            <a:ext cx="1800045" cy="3249108"/>
            <a:chOff x="8815650" y="6964729"/>
            <a:chExt cx="1800045" cy="324910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15650" y="6964729"/>
              <a:ext cx="1800045" cy="32491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6783" y="7927531"/>
            <a:ext cx="3464994" cy="3059223"/>
            <a:chOff x="-646783" y="7927531"/>
            <a:chExt cx="3464994" cy="30592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6783" y="7927531"/>
              <a:ext cx="3464994" cy="30592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8258483" y="-3018739"/>
            <a:ext cx="34864294" cy="1725673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0409" y="322272"/>
            <a:ext cx="2721456" cy="126631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38040" y="505345"/>
            <a:ext cx="7627615" cy="83577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35239" y="459042"/>
            <a:ext cx="2565622" cy="60783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64137" y="345267"/>
            <a:ext cx="827587" cy="7967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68058" y="2416534"/>
            <a:ext cx="3244248" cy="367724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30479" y="5005527"/>
            <a:ext cx="7767778" cy="162088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53112" y="3128937"/>
            <a:ext cx="2409108" cy="2409108"/>
            <a:chOff x="5853112" y="3128937"/>
            <a:chExt cx="2409108" cy="24091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3112" y="3128937"/>
              <a:ext cx="2409108" cy="24091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6638" y="3128937"/>
            <a:ext cx="2463344" cy="2463344"/>
            <a:chOff x="1726638" y="3128937"/>
            <a:chExt cx="2463344" cy="246334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6638" y="3128937"/>
              <a:ext cx="2463344" cy="246334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4765" y="3743191"/>
            <a:ext cx="2503730" cy="126821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02656" y="3762238"/>
            <a:ext cx="2693514" cy="126821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812888" y="3128937"/>
            <a:ext cx="2409108" cy="2409108"/>
            <a:chOff x="9812888" y="3128937"/>
            <a:chExt cx="2409108" cy="240910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12888" y="3128937"/>
              <a:ext cx="2409108" cy="240910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62432" y="3762238"/>
            <a:ext cx="2693514" cy="12682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220731" y="4090430"/>
            <a:ext cx="1692298" cy="486122"/>
            <a:chOff x="8220731" y="4090430"/>
            <a:chExt cx="1692298" cy="48612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20731" y="4090430"/>
              <a:ext cx="1692298" cy="4861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160814" y="4090430"/>
            <a:ext cx="1692298" cy="486122"/>
            <a:chOff x="4160814" y="4090430"/>
            <a:chExt cx="1692298" cy="48612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60814" y="4090430"/>
              <a:ext cx="1692298" cy="48612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146099" y="8012174"/>
            <a:ext cx="1692298" cy="486122"/>
            <a:chOff x="8146099" y="8012174"/>
            <a:chExt cx="1692298" cy="48612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46099" y="8012174"/>
              <a:ext cx="1692298" cy="4861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086181" y="8012174"/>
            <a:ext cx="1692298" cy="486122"/>
            <a:chOff x="4086181" y="8012174"/>
            <a:chExt cx="1692298" cy="48612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86181" y="8012174"/>
              <a:ext cx="1692298" cy="4861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909102" y="7092955"/>
            <a:ext cx="2510968" cy="486122"/>
            <a:chOff x="11909102" y="7092955"/>
            <a:chExt cx="2510968" cy="48612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100000">
              <a:off x="11909102" y="7092955"/>
              <a:ext cx="2510968" cy="48612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995528" y="4710950"/>
            <a:ext cx="2240620" cy="486122"/>
            <a:chOff x="11995528" y="4710950"/>
            <a:chExt cx="2240620" cy="48612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920000">
              <a:off x="11995528" y="4710950"/>
              <a:ext cx="2240620" cy="486122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14357" y="1052037"/>
            <a:ext cx="2721458" cy="1190765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717737" y="459042"/>
            <a:ext cx="3583124" cy="607832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064137" y="345269"/>
            <a:ext cx="827586" cy="80626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77822" y="2456249"/>
            <a:ext cx="4892052" cy="87839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77822" y="6389852"/>
            <a:ext cx="4892051" cy="894191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3962956" y="4333491"/>
            <a:ext cx="3144637" cy="3144637"/>
            <a:chOff x="13962956" y="4333491"/>
            <a:chExt cx="3144637" cy="3144637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962956" y="4333491"/>
              <a:ext cx="3144637" cy="3144637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039805" y="5299527"/>
            <a:ext cx="3460677" cy="1825173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726638" y="7177350"/>
            <a:ext cx="2386493" cy="2282439"/>
            <a:chOff x="1726638" y="7177350"/>
            <a:chExt cx="2386493" cy="228243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26638" y="7177350"/>
              <a:ext cx="2386493" cy="2282439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766312" y="7537900"/>
            <a:ext cx="2485087" cy="1754955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5853112" y="7168251"/>
            <a:ext cx="2386493" cy="2282439"/>
            <a:chOff x="5853112" y="7168251"/>
            <a:chExt cx="2386493" cy="2282439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853112" y="7168251"/>
              <a:ext cx="2386493" cy="2282439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981266" y="7536497"/>
            <a:ext cx="2372016" cy="1758386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9812888" y="7177350"/>
            <a:ext cx="2386493" cy="2282439"/>
            <a:chOff x="9812888" y="7177350"/>
            <a:chExt cx="2386493" cy="2282439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812888" y="7177350"/>
              <a:ext cx="2386493" cy="2282439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941043" y="7533403"/>
            <a:ext cx="2427257" cy="1758385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863344" y="3435418"/>
            <a:ext cx="5322170" cy="88700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Object 3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7737" y="459042"/>
            <a:ext cx="3583124" cy="607832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064137" y="345269"/>
            <a:ext cx="827586" cy="8062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6086CD6-F942-4AD8-9F64-F10C3BEF8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876300"/>
            <a:ext cx="3591098" cy="1371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464A9D-6615-46C5-ABE6-BA622F824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2687" y="2476500"/>
            <a:ext cx="5762625" cy="612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65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10" y="2416534"/>
            <a:ext cx="3783556" cy="367725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78098" y="5005527"/>
            <a:ext cx="9512788" cy="16208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5238" y="6732235"/>
            <a:ext cx="7044489" cy="2438885"/>
            <a:chOff x="1695238" y="6732235"/>
            <a:chExt cx="7044489" cy="24388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5238" y="6732235"/>
              <a:ext cx="7044489" cy="24388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78596" y="6732235"/>
            <a:ext cx="7337975" cy="2438885"/>
            <a:chOff x="10078596" y="6732235"/>
            <a:chExt cx="7337975" cy="24388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78596" y="6732235"/>
              <a:ext cx="7337975" cy="243888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9214" y="7122638"/>
            <a:ext cx="6414666" cy="9117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32737" y="8061520"/>
            <a:ext cx="4054666" cy="75978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87320" y="7067933"/>
            <a:ext cx="4475322" cy="98239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19681" y="7898517"/>
            <a:ext cx="4755835" cy="119913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00002" y="1439688"/>
            <a:ext cx="5217013" cy="126631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862683" y="1846848"/>
            <a:ext cx="3464994" cy="3188741"/>
            <a:chOff x="15862683" y="1846848"/>
            <a:chExt cx="3464994" cy="318874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862683" y="1846848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046721" y="-535508"/>
            <a:ext cx="2827193" cy="2601790"/>
            <a:chOff x="12046721" y="-535508"/>
            <a:chExt cx="2827193" cy="260179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046721" y="-535508"/>
              <a:ext cx="2827193" cy="260179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729687" y="452657"/>
            <a:ext cx="2571174" cy="60783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064137" y="345267"/>
            <a:ext cx="827587" cy="79674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131768" y="2832253"/>
            <a:ext cx="6171429" cy="4110968"/>
            <a:chOff x="2131768" y="2832253"/>
            <a:chExt cx="6171429" cy="411096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31768" y="2832253"/>
              <a:ext cx="6171429" cy="411096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431837" y="1575303"/>
            <a:ext cx="4631493" cy="5367918"/>
            <a:chOff x="11431837" y="1575303"/>
            <a:chExt cx="4631493" cy="536791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431837" y="1575303"/>
              <a:ext cx="4631493" cy="53679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4222" y="3010801"/>
            <a:ext cx="14246943" cy="517827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0679" y="1613050"/>
            <a:ext cx="5020301" cy="131596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309756" y="8104004"/>
            <a:ext cx="3527762" cy="66188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89744" y="1239144"/>
            <a:ext cx="8118455" cy="33339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9461" y="3626922"/>
            <a:ext cx="1813308" cy="205532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2477" y="3626922"/>
            <a:ext cx="1813308" cy="205532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3" y="4197359"/>
            <a:ext cx="3019472" cy="73446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39811" y="4829163"/>
            <a:ext cx="2004496" cy="167699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753573" y="4197363"/>
            <a:ext cx="1668093" cy="7344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768811" y="4829158"/>
            <a:ext cx="2004496" cy="174317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99461" y="6684996"/>
            <a:ext cx="1813308" cy="205532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212477" y="6684996"/>
            <a:ext cx="1813308" cy="205532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24573" y="7255430"/>
            <a:ext cx="3431168" cy="73446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939811" y="7887230"/>
            <a:ext cx="1210243" cy="94516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753573" y="7255430"/>
            <a:ext cx="2930006" cy="73446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768277" y="7887230"/>
            <a:ext cx="2104057" cy="5461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783554" cy="367724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54289" y="5005527"/>
            <a:ext cx="8236598" cy="16208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08190" y="5475756"/>
            <a:ext cx="2130750" cy="493714"/>
            <a:chOff x="5208190" y="5475756"/>
            <a:chExt cx="2130750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420000">
              <a:off x="5208190" y="5475756"/>
              <a:ext cx="2130750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409765" y="6203145"/>
            <a:ext cx="1850311" cy="493714"/>
            <a:chOff x="10409765" y="6203145"/>
            <a:chExt cx="1850311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60000">
              <a:off x="10409765" y="6203145"/>
              <a:ext cx="1850311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10009" y="3142774"/>
            <a:ext cx="13145378" cy="7145494"/>
            <a:chOff x="2570168" y="3140221"/>
            <a:chExt cx="13145378" cy="714549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70168" y="3140221"/>
              <a:ext cx="13145378" cy="714549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35239" y="459042"/>
            <a:ext cx="2565622" cy="60783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4419" y="409519"/>
            <a:ext cx="4183772" cy="126631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064169" y="345267"/>
            <a:ext cx="827587" cy="79270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38600" y="1321317"/>
            <a:ext cx="8004383" cy="227365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204808" y="4082014"/>
            <a:ext cx="3415192" cy="636982"/>
            <a:chOff x="4204808" y="4082014"/>
            <a:chExt cx="3300790" cy="493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780000">
              <a:off x="4204808" y="4082014"/>
              <a:ext cx="3300790" cy="493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52507" y="7018277"/>
            <a:ext cx="1870159" cy="493714"/>
            <a:chOff x="4352507" y="7018277"/>
            <a:chExt cx="1870159" cy="4937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320000">
              <a:off x="4352507" y="7018277"/>
              <a:ext cx="1870159" cy="493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401277" y="4365600"/>
            <a:ext cx="2943291" cy="493714"/>
            <a:chOff x="10401277" y="4365600"/>
            <a:chExt cx="2943291" cy="49371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200000">
              <a:off x="10401277" y="4365600"/>
              <a:ext cx="2943291" cy="493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050917" y="8127824"/>
            <a:ext cx="2389682" cy="493714"/>
            <a:chOff x="10989432" y="8149113"/>
            <a:chExt cx="2628650" cy="4937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900000">
              <a:off x="10989432" y="8149113"/>
              <a:ext cx="2628650" cy="493714"/>
            </a:xfrm>
            <a:prstGeom prst="rect">
              <a:avLst/>
            </a:prstGeom>
          </p:spPr>
        </p:pic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663EEEBE-8C70-44D2-B859-D4FD453A46D2}"/>
              </a:ext>
            </a:extLst>
          </p:cNvPr>
          <p:cNvSpPr/>
          <p:nvPr/>
        </p:nvSpPr>
        <p:spPr>
          <a:xfrm>
            <a:off x="2610009" y="3093035"/>
            <a:ext cx="1731968" cy="1625960"/>
          </a:xfrm>
          <a:prstGeom prst="ellipse">
            <a:avLst/>
          </a:prstGeom>
          <a:solidFill>
            <a:srgbClr val="77D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latin typeface="하나 B" panose="02020603020101020101" pitchFamily="18" charset="-127"/>
                <a:ea typeface="하나 B" panose="02020603020101020101" pitchFamily="18" charset="-127"/>
              </a:rPr>
              <a:t>대출</a:t>
            </a:r>
            <a:endParaRPr lang="ko-KR" altLang="en-US" dirty="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203FDE2-08EF-47FA-ACEB-8C50954D8DC9}"/>
              </a:ext>
            </a:extLst>
          </p:cNvPr>
          <p:cNvSpPr/>
          <p:nvPr/>
        </p:nvSpPr>
        <p:spPr>
          <a:xfrm>
            <a:off x="4782213" y="4824042"/>
            <a:ext cx="1731968" cy="1625960"/>
          </a:xfrm>
          <a:prstGeom prst="ellipse">
            <a:avLst/>
          </a:prstGeom>
          <a:solidFill>
            <a:srgbClr val="E05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latin typeface="하나 B" panose="02020603020101020101" pitchFamily="18" charset="-127"/>
                <a:ea typeface="하나 B" panose="02020603020101020101" pitchFamily="18" charset="-127"/>
              </a:rPr>
              <a:t>이체</a:t>
            </a:r>
            <a:endParaRPr lang="ko-KR" altLang="en-US" dirty="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BBF4127-E7C6-4589-9796-CC44ABA19BF5}"/>
              </a:ext>
            </a:extLst>
          </p:cNvPr>
          <p:cNvSpPr/>
          <p:nvPr/>
        </p:nvSpPr>
        <p:spPr>
          <a:xfrm>
            <a:off x="2570167" y="7014006"/>
            <a:ext cx="2108023" cy="2015693"/>
          </a:xfrm>
          <a:prstGeom prst="ellipse">
            <a:avLst/>
          </a:prstGeom>
          <a:solidFill>
            <a:srgbClr val="E6C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latin typeface="하나 B" panose="02020603020101020101" pitchFamily="18" charset="-127"/>
                <a:ea typeface="하나 B" panose="02020603020101020101" pitchFamily="18" charset="-127"/>
              </a:rPr>
              <a:t>증권</a:t>
            </a:r>
            <a:endParaRPr lang="ko-KR" altLang="en-US" dirty="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A3125AF-CA6F-4006-93A7-EB85F1BB3F21}"/>
              </a:ext>
            </a:extLst>
          </p:cNvPr>
          <p:cNvSpPr/>
          <p:nvPr/>
        </p:nvSpPr>
        <p:spPr>
          <a:xfrm>
            <a:off x="11608279" y="5688714"/>
            <a:ext cx="1731968" cy="1625960"/>
          </a:xfrm>
          <a:prstGeom prst="ellipse">
            <a:avLst/>
          </a:prstGeom>
          <a:solidFill>
            <a:srgbClr val="CD7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latin typeface="하나 B" panose="02020603020101020101" pitchFamily="18" charset="-127"/>
                <a:ea typeface="하나 B" panose="02020603020101020101" pitchFamily="18" charset="-127"/>
              </a:rPr>
              <a:t>택배</a:t>
            </a:r>
            <a:endParaRPr lang="ko-KR" altLang="en-US" dirty="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0B976AC-621B-42FA-8991-FC1866BBE169}"/>
              </a:ext>
            </a:extLst>
          </p:cNvPr>
          <p:cNvSpPr/>
          <p:nvPr/>
        </p:nvSpPr>
        <p:spPr>
          <a:xfrm>
            <a:off x="13463419" y="8004192"/>
            <a:ext cx="1731968" cy="1625960"/>
          </a:xfrm>
          <a:prstGeom prst="ellipse">
            <a:avLst/>
          </a:prstGeom>
          <a:solidFill>
            <a:srgbClr val="E754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하나 B" panose="02020603020101020101" pitchFamily="18" charset="-127"/>
                <a:ea typeface="하나 B" panose="02020603020101020101" pitchFamily="18" charset="-127"/>
              </a:rPr>
              <a:t>음식배달</a:t>
            </a:r>
            <a:endParaRPr lang="ko-KR" altLang="en-US" dirty="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5C9857F-CE63-46EF-A50E-A552E8545633}"/>
              </a:ext>
            </a:extLst>
          </p:cNvPr>
          <p:cNvSpPr/>
          <p:nvPr/>
        </p:nvSpPr>
        <p:spPr>
          <a:xfrm>
            <a:off x="13230439" y="3037878"/>
            <a:ext cx="2212929" cy="2148158"/>
          </a:xfrm>
          <a:prstGeom prst="ellipse">
            <a:avLst/>
          </a:prstGeom>
          <a:solidFill>
            <a:srgbClr val="33B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하나 B" panose="02020603020101020101" pitchFamily="18" charset="-127"/>
                <a:ea typeface="하나 B" panose="02020603020101020101" pitchFamily="18" charset="-127"/>
              </a:rPr>
              <a:t>플랫폼</a:t>
            </a:r>
            <a:endParaRPr lang="ko-KR" altLang="en-US" dirty="0"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25068" y="459042"/>
            <a:ext cx="2565622" cy="60783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4419" y="409519"/>
            <a:ext cx="4183772" cy="126631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064137" y="345267"/>
            <a:ext cx="787408" cy="80365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82213" y="1488673"/>
            <a:ext cx="6769739" cy="192295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260617" y="3252584"/>
            <a:ext cx="9764480" cy="6803121"/>
            <a:chOff x="4260617" y="3252584"/>
            <a:chExt cx="9764480" cy="680312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0617" y="3252584"/>
              <a:ext cx="9764480" cy="68031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6783" y="7927531"/>
            <a:ext cx="3464994" cy="3059223"/>
            <a:chOff x="-646783" y="7927531"/>
            <a:chExt cx="3464994" cy="30592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6783" y="7927531"/>
              <a:ext cx="3464994" cy="30592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551453" y="228390"/>
            <a:ext cx="31388620" cy="1071642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002" y="1439688"/>
            <a:ext cx="4760770" cy="126631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74611" y="1715897"/>
            <a:ext cx="3381942" cy="83577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35239" y="436501"/>
            <a:ext cx="2565622" cy="60783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64137" y="345269"/>
            <a:ext cx="827586" cy="80880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738629" y="-860840"/>
            <a:ext cx="3261872" cy="2879888"/>
            <a:chOff x="11738629" y="-860840"/>
            <a:chExt cx="3261872" cy="287988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38629" y="-860840"/>
              <a:ext cx="3261872" cy="28798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33872" y="2907497"/>
            <a:ext cx="3345570" cy="5606301"/>
            <a:chOff x="4333872" y="2907497"/>
            <a:chExt cx="3345570" cy="560630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33872" y="2907497"/>
              <a:ext cx="3345570" cy="56063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04092" y="2375467"/>
            <a:ext cx="4005658" cy="4005658"/>
            <a:chOff x="10104092" y="2375467"/>
            <a:chExt cx="4005658" cy="40056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04092" y="2375467"/>
              <a:ext cx="4005658" cy="40056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78831" y="2740114"/>
            <a:ext cx="4413008" cy="4413008"/>
            <a:chOff x="13578831" y="2740114"/>
            <a:chExt cx="4413008" cy="441300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78831" y="2740114"/>
              <a:ext cx="4413008" cy="441300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40212" y="4427298"/>
            <a:ext cx="4217292" cy="11529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870605" y="6183117"/>
            <a:ext cx="3915715" cy="3915715"/>
            <a:chOff x="13870605" y="6183117"/>
            <a:chExt cx="3915715" cy="391571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70605" y="6183117"/>
              <a:ext cx="3915715" cy="391571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96742" y="5099730"/>
            <a:ext cx="4413008" cy="4413008"/>
            <a:chOff x="9696742" y="5099730"/>
            <a:chExt cx="4413008" cy="441300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96742" y="5099730"/>
              <a:ext cx="4413008" cy="441300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1206" y="844486"/>
            <a:ext cx="3452615" cy="126631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862550" y="472795"/>
            <a:ext cx="2565622" cy="61160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229756" y="374019"/>
            <a:ext cx="827587" cy="79603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424184" y="3743742"/>
            <a:ext cx="3308162" cy="122127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912957" y="7607678"/>
            <a:ext cx="3920653" cy="122127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784367" y="-883979"/>
            <a:ext cx="3464994" cy="3188741"/>
            <a:chOff x="11784367" y="-883979"/>
            <a:chExt cx="3464994" cy="318874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784367" y="-883979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1529056" y="6339728"/>
            <a:ext cx="3464994" cy="3188741"/>
            <a:chOff x="-1529056" y="6339728"/>
            <a:chExt cx="3464994" cy="318874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1529056" y="6339728"/>
              <a:ext cx="3464994" cy="318874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53086" y="2178239"/>
            <a:ext cx="7230478" cy="243133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662887" y="6538568"/>
            <a:ext cx="4292141" cy="15353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00439" y="2416534"/>
            <a:ext cx="3252209" cy="367724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4289" y="5005527"/>
            <a:ext cx="8236598" cy="16208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183" y="1228487"/>
            <a:ext cx="5659004" cy="182349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432738" y="2852741"/>
            <a:ext cx="2493911" cy="2493911"/>
            <a:chOff x="13432738" y="2852741"/>
            <a:chExt cx="2493911" cy="249391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32738" y="2852741"/>
              <a:ext cx="2493911" cy="24939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61095" y="2933673"/>
            <a:ext cx="2393932" cy="2393932"/>
            <a:chOff x="2161095" y="2933673"/>
            <a:chExt cx="2393932" cy="239393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61095" y="2933673"/>
              <a:ext cx="2393932" cy="239393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735239" y="446273"/>
            <a:ext cx="2565622" cy="60783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064137" y="345269"/>
            <a:ext cx="827586" cy="80880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3249" y="5876819"/>
            <a:ext cx="4507349" cy="95746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82697" y="6804497"/>
            <a:ext cx="2483301" cy="95746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178406" y="6412974"/>
            <a:ext cx="6175903" cy="81231"/>
            <a:chOff x="3178406" y="6412974"/>
            <a:chExt cx="6175903" cy="8123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3178406" y="6412974"/>
              <a:ext cx="6175903" cy="81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03207" y="6804497"/>
            <a:ext cx="2491053" cy="95746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839938" y="7754347"/>
            <a:ext cx="4567701" cy="95746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079226" y="5838032"/>
            <a:ext cx="3171566" cy="95746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240002" y="5769659"/>
            <a:ext cx="2547585" cy="95746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304329" y="6804497"/>
            <a:ext cx="2483299" cy="95746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304329" y="7754347"/>
            <a:ext cx="2009254" cy="95746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908248" y="6381952"/>
            <a:ext cx="6195858" cy="81231"/>
            <a:chOff x="8908248" y="6381952"/>
            <a:chExt cx="6195858" cy="8123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5400000">
              <a:off x="8908248" y="6381952"/>
              <a:ext cx="6195858" cy="81231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47643" y="7754347"/>
            <a:ext cx="4309910" cy="957462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66691" y="8789789"/>
            <a:ext cx="4304505" cy="95746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858834" y="2852741"/>
            <a:ext cx="2568047" cy="2568047"/>
            <a:chOff x="7858834" y="2852741"/>
            <a:chExt cx="2568047" cy="256804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7858834" y="2852741"/>
              <a:ext cx="2568047" cy="2568047"/>
              <a:chOff x="7858834" y="2852741"/>
              <a:chExt cx="2568047" cy="256804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7858834" y="2852741"/>
                <a:ext cx="2568047" cy="2568047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8149097" y="3143005"/>
              <a:ext cx="1987520" cy="1987520"/>
              <a:chOff x="8149097" y="3143005"/>
              <a:chExt cx="1987520" cy="1987520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8149097" y="3143005"/>
                <a:ext cx="1987520" cy="1987520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13547024" y="3035035"/>
            <a:ext cx="2260322" cy="1943747"/>
            <a:chOff x="13547024" y="3035035"/>
            <a:chExt cx="2260322" cy="194374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547024" y="3035035"/>
              <a:ext cx="2260322" cy="194374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161095" y="3044559"/>
            <a:ext cx="2321970" cy="2321970"/>
            <a:chOff x="2161095" y="3044559"/>
            <a:chExt cx="2321970" cy="2321970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161095" y="3044559"/>
              <a:ext cx="2321970" cy="23219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15</Words>
  <Application>Microsoft Office PowerPoint</Application>
  <PresentationFormat>사용자 지정</PresentationFormat>
  <Paragraphs>12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하나 B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정현석</cp:lastModifiedBy>
  <cp:revision>9</cp:revision>
  <dcterms:created xsi:type="dcterms:W3CDTF">2021-10-05T03:36:07Z</dcterms:created>
  <dcterms:modified xsi:type="dcterms:W3CDTF">2021-10-05T04:20:28Z</dcterms:modified>
</cp:coreProperties>
</file>