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101.png"/><Relationship Id="rId21" Type="http://schemas.openxmlformats.org/officeDocument/2006/relationships/image" Target="../media/image117.png"/><Relationship Id="rId7" Type="http://schemas.openxmlformats.org/officeDocument/2006/relationships/image" Target="../media/image57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100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79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21" Type="http://schemas.openxmlformats.org/officeDocument/2006/relationships/image" Target="../media/image57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79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7" Type="http://schemas.openxmlformats.org/officeDocument/2006/relationships/image" Target="../media/image32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0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8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88.png"/><Relationship Id="rId5" Type="http://schemas.openxmlformats.org/officeDocument/2006/relationships/image" Target="../media/image183.png"/><Relationship Id="rId10" Type="http://schemas.openxmlformats.org/officeDocument/2006/relationships/image" Target="../media/image187.png"/><Relationship Id="rId4" Type="http://schemas.openxmlformats.org/officeDocument/2006/relationships/image" Target="../media/image182.png"/><Relationship Id="rId9" Type="http://schemas.openxmlformats.org/officeDocument/2006/relationships/image" Target="../media/image68.png"/><Relationship Id="rId14" Type="http://schemas.openxmlformats.org/officeDocument/2006/relationships/image" Target="../media/image1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10" Type="http://schemas.openxmlformats.org/officeDocument/2006/relationships/image" Target="../media/image200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13" Type="http://schemas.openxmlformats.org/officeDocument/2006/relationships/image" Target="../media/image212.png"/><Relationship Id="rId18" Type="http://schemas.openxmlformats.org/officeDocument/2006/relationships/image" Target="../media/image217.png"/><Relationship Id="rId3" Type="http://schemas.openxmlformats.org/officeDocument/2006/relationships/image" Target="../media/image202.png"/><Relationship Id="rId21" Type="http://schemas.openxmlformats.org/officeDocument/2006/relationships/image" Target="../media/image220.png"/><Relationship Id="rId7" Type="http://schemas.openxmlformats.org/officeDocument/2006/relationships/image" Target="../media/image206.png"/><Relationship Id="rId12" Type="http://schemas.openxmlformats.org/officeDocument/2006/relationships/image" Target="../media/image211.png"/><Relationship Id="rId17" Type="http://schemas.openxmlformats.org/officeDocument/2006/relationships/image" Target="../media/image216.png"/><Relationship Id="rId2" Type="http://schemas.openxmlformats.org/officeDocument/2006/relationships/image" Target="../media/image201.png"/><Relationship Id="rId16" Type="http://schemas.openxmlformats.org/officeDocument/2006/relationships/image" Target="../media/image215.png"/><Relationship Id="rId20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png"/><Relationship Id="rId15" Type="http://schemas.openxmlformats.org/officeDocument/2006/relationships/image" Target="../media/image214.png"/><Relationship Id="rId10" Type="http://schemas.openxmlformats.org/officeDocument/2006/relationships/image" Target="../media/image209.png"/><Relationship Id="rId19" Type="http://schemas.openxmlformats.org/officeDocument/2006/relationships/image" Target="../media/image218.png"/><Relationship Id="rId4" Type="http://schemas.openxmlformats.org/officeDocument/2006/relationships/image" Target="../media/image203.png"/><Relationship Id="rId9" Type="http://schemas.openxmlformats.org/officeDocument/2006/relationships/image" Target="../media/image208.png"/><Relationship Id="rId14" Type="http://schemas.openxmlformats.org/officeDocument/2006/relationships/image" Target="../media/image213.png"/><Relationship Id="rId22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2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12" Type="http://schemas.openxmlformats.org/officeDocument/2006/relationships/image" Target="../media/image231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11" Type="http://schemas.openxmlformats.org/officeDocument/2006/relationships/image" Target="../media/image68.png"/><Relationship Id="rId5" Type="http://schemas.openxmlformats.org/officeDocument/2006/relationships/image" Target="../media/image22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6.png"/><Relationship Id="rId5" Type="http://schemas.openxmlformats.org/officeDocument/2006/relationships/image" Target="../media/image187.png"/><Relationship Id="rId4" Type="http://schemas.openxmlformats.org/officeDocument/2006/relationships/image" Target="../media/image2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3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359" y="2924191"/>
            <a:ext cx="12067319" cy="29701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1249" y="4037961"/>
            <a:ext cx="10264313" cy="42605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25278" y="1612935"/>
            <a:ext cx="5015463" cy="13159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798853"/>
            <a:ext cx="4577795" cy="471790"/>
            <a:chOff x="1839875" y="7798853"/>
            <a:chExt cx="4577795" cy="4717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81085"/>
              <a:ext cx="799675" cy="61484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89" y="7754609"/>
              <a:ext cx="2476314" cy="6487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34498"/>
            <a:ext cx="4577795" cy="537281"/>
            <a:chOff x="1839875" y="8334498"/>
            <a:chExt cx="4577795" cy="5372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290254"/>
              <a:ext cx="799675" cy="61484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89" y="8308119"/>
              <a:ext cx="3704929" cy="67257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95631" y="8908935"/>
            <a:ext cx="3902258" cy="6487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6884" y="2267321"/>
            <a:ext cx="4410632" cy="7691969"/>
            <a:chOff x="1536884" y="2267321"/>
            <a:chExt cx="4410632" cy="7691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6884" y="2267321"/>
              <a:ext cx="4410632" cy="7691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47619" y="2267321"/>
            <a:ext cx="9996714" cy="7691969"/>
            <a:chOff x="6247619" y="2267321"/>
            <a:chExt cx="9996714" cy="76919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7619" y="2267321"/>
              <a:ext cx="9996714" cy="76919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743" y="415213"/>
            <a:ext cx="3452607" cy="12663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5239" y="459042"/>
            <a:ext cx="2565622" cy="6078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89280" y="349305"/>
            <a:ext cx="702446" cy="7960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09466" y="-1437024"/>
            <a:ext cx="1629957" cy="1629957"/>
            <a:chOff x="6809466" y="-1437024"/>
            <a:chExt cx="1629957" cy="16299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9466" y="-1437024"/>
              <a:ext cx="1629957" cy="16299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9546" y="2826457"/>
            <a:ext cx="3935651" cy="6754496"/>
            <a:chOff x="1779546" y="2826457"/>
            <a:chExt cx="3935651" cy="67544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9546" y="2826457"/>
              <a:ext cx="3935651" cy="67544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2926" y="4024011"/>
            <a:ext cx="960697" cy="960697"/>
            <a:chOff x="2552926" y="4024011"/>
            <a:chExt cx="960697" cy="9606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2926" y="4024011"/>
              <a:ext cx="960697" cy="9606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8291" y="4984708"/>
            <a:ext cx="2349968" cy="1174984"/>
            <a:chOff x="1858291" y="4984708"/>
            <a:chExt cx="2349968" cy="11749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8291" y="4984708"/>
              <a:ext cx="2349968" cy="11749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2926" y="6184254"/>
            <a:ext cx="960697" cy="960697"/>
            <a:chOff x="2552926" y="6184254"/>
            <a:chExt cx="960697" cy="96069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2926" y="6184254"/>
              <a:ext cx="960697" cy="96069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16541" y="4281102"/>
            <a:ext cx="1746330" cy="60318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16541" y="5349654"/>
            <a:ext cx="1628823" cy="60318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16541" y="6493988"/>
            <a:ext cx="1996967" cy="60318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02221" y="7546835"/>
            <a:ext cx="1949320" cy="60318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025223" y="2895223"/>
            <a:ext cx="6054278" cy="4639833"/>
            <a:chOff x="7025223" y="2895223"/>
            <a:chExt cx="6054278" cy="46398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25223" y="2895223"/>
              <a:ext cx="6054278" cy="46398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537121" y="2891775"/>
            <a:ext cx="2240906" cy="6532736"/>
            <a:chOff x="13537121" y="2891775"/>
            <a:chExt cx="2240906" cy="65327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37121" y="2891775"/>
              <a:ext cx="2240906" cy="653273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79545" y="6700658"/>
            <a:ext cx="2213582" cy="129872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712123" y="3693686"/>
            <a:ext cx="1828935" cy="2621473"/>
            <a:chOff x="13712123" y="3693686"/>
            <a:chExt cx="1828935" cy="262147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12123" y="3693686"/>
              <a:ext cx="1828935" cy="26214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34556" y="7756526"/>
            <a:ext cx="6054278" cy="1667985"/>
            <a:chOff x="7034556" y="7756526"/>
            <a:chExt cx="6054278" cy="166798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34556" y="7756526"/>
              <a:ext cx="6054278" cy="166798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921976" y="7845704"/>
            <a:ext cx="1984287" cy="1403883"/>
            <a:chOff x="7921976" y="7845704"/>
            <a:chExt cx="1984287" cy="140388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1976" y="7845704"/>
              <a:ext cx="1984287" cy="140388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187028" y="8400786"/>
            <a:ext cx="3340365" cy="58693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889600" y="5291036"/>
            <a:ext cx="3960911" cy="1895821"/>
            <a:chOff x="7889600" y="5291036"/>
            <a:chExt cx="3960911" cy="189582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89600" y="5291036"/>
              <a:ext cx="3960911" cy="18958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46521" y="1763815"/>
            <a:ext cx="3066911" cy="1007011"/>
            <a:chOff x="2346521" y="1763815"/>
            <a:chExt cx="3066911" cy="100701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46521" y="1763815"/>
              <a:ext cx="3066911" cy="100701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118992" y="1880016"/>
            <a:ext cx="3240454" cy="91174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710252" y="1674975"/>
            <a:ext cx="5071447" cy="1032310"/>
            <a:chOff x="8710252" y="1674975"/>
            <a:chExt cx="5071447" cy="103231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10252" y="1674975"/>
              <a:ext cx="5071447" cy="1032310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074976" y="1674724"/>
            <a:ext cx="3986454" cy="121566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683941" y="7421647"/>
            <a:ext cx="778889" cy="778889"/>
            <a:chOff x="2683941" y="7421647"/>
            <a:chExt cx="778889" cy="77888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83941" y="7421647"/>
              <a:ext cx="778889" cy="77888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015980" y="3503219"/>
            <a:ext cx="2072766" cy="2072766"/>
            <a:chOff x="9015980" y="3503219"/>
            <a:chExt cx="2072766" cy="207276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15980" y="3503219"/>
              <a:ext cx="2072766" cy="2072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217623"/>
            <a:ext cx="18285714" cy="6083930"/>
            <a:chOff x="0" y="4217623"/>
            <a:chExt cx="18285714" cy="60839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17623"/>
              <a:ext cx="18285714" cy="60839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62067" y="2685902"/>
            <a:ext cx="3253918" cy="3253918"/>
            <a:chOff x="11162067" y="2685902"/>
            <a:chExt cx="3253918" cy="325391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162067" y="2685902"/>
              <a:ext cx="3253918" cy="3253918"/>
              <a:chOff x="11162067" y="2685902"/>
              <a:chExt cx="3253918" cy="32539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162067" y="2685902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379199" y="3012113"/>
              <a:ext cx="2819653" cy="2647526"/>
              <a:chOff x="11379199" y="3012113"/>
              <a:chExt cx="2819653" cy="26475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413798" y="4043232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351581" y="5042829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12326009" y="3012113"/>
                <a:ext cx="926101" cy="926101"/>
                <a:chOff x="12326009" y="3012113"/>
                <a:chExt cx="926101" cy="926101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009" y="3012113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11162067" y="2685902"/>
            <a:ext cx="3253918" cy="3253918"/>
            <a:chOff x="11162067" y="2685902"/>
            <a:chExt cx="3253918" cy="32539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2067" y="2685902"/>
              <a:ext cx="3253918" cy="325391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04240" y="3274774"/>
            <a:ext cx="2359618" cy="7428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3486" y="4267148"/>
            <a:ext cx="2808649" cy="10818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69730" y="2685902"/>
            <a:ext cx="3253918" cy="3253918"/>
            <a:chOff x="3869730" y="2685902"/>
            <a:chExt cx="3253918" cy="325391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869730" y="2685902"/>
              <a:ext cx="3253918" cy="3253918"/>
              <a:chOff x="3869730" y="2685902"/>
              <a:chExt cx="3253918" cy="325391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69730" y="2685902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086862" y="3012113"/>
              <a:ext cx="2819653" cy="2647526"/>
              <a:chOff x="4086862" y="3012113"/>
              <a:chExt cx="2819653" cy="264752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21461" y="4043232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59244" y="5042829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5033672" y="3012113"/>
                <a:ext cx="926101" cy="926101"/>
                <a:chOff x="5033672" y="3012113"/>
                <a:chExt cx="926101" cy="926101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033672" y="3012113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5675697" y="6307987"/>
            <a:ext cx="3253918" cy="3253918"/>
            <a:chOff x="5675697" y="6307987"/>
            <a:chExt cx="3253918" cy="325391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675697" y="6307987"/>
              <a:ext cx="3253918" cy="3253918"/>
              <a:chOff x="5675697" y="6307987"/>
              <a:chExt cx="3253918" cy="325391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75697" y="6307987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892830" y="6634198"/>
              <a:ext cx="2819653" cy="2647526"/>
              <a:chOff x="5892830" y="6634198"/>
              <a:chExt cx="2819653" cy="264752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27428" y="7665317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65211" y="8664914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>
                <a:off x="6839639" y="6634198"/>
                <a:ext cx="926101" cy="926101"/>
                <a:chOff x="6839639" y="6634198"/>
                <a:chExt cx="926101" cy="926101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839639" y="6634198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5" name="그룹 1015"/>
          <p:cNvGrpSpPr/>
          <p:nvPr/>
        </p:nvGrpSpPr>
        <p:grpSpPr>
          <a:xfrm>
            <a:off x="3869730" y="2685902"/>
            <a:ext cx="3253918" cy="3253918"/>
            <a:chOff x="3869730" y="2685902"/>
            <a:chExt cx="3253918" cy="325391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9730" y="2685902"/>
              <a:ext cx="3253918" cy="325391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11903" y="3274774"/>
            <a:ext cx="2440378" cy="74283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43077" y="4192401"/>
            <a:ext cx="2963747" cy="108759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675697" y="6307987"/>
            <a:ext cx="3253918" cy="3253918"/>
            <a:chOff x="5675697" y="6307987"/>
            <a:chExt cx="3253918" cy="325391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5697" y="6307987"/>
              <a:ext cx="3253918" cy="325391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538345" y="2666855"/>
            <a:ext cx="3253918" cy="3253918"/>
            <a:chOff x="7538345" y="2666855"/>
            <a:chExt cx="3253918" cy="325391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538345" y="2666855"/>
              <a:ext cx="3253918" cy="3253918"/>
              <a:chOff x="7538345" y="2666855"/>
              <a:chExt cx="3253918" cy="325391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38345" y="2666855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755478" y="2993066"/>
              <a:ext cx="2819653" cy="2647526"/>
              <a:chOff x="7755478" y="2993066"/>
              <a:chExt cx="2819653" cy="2647526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90076" y="4024184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27859" y="5023782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20" name="그룹 1020"/>
              <p:cNvGrpSpPr/>
              <p:nvPr/>
            </p:nvGrpSpPr>
            <p:grpSpPr>
              <a:xfrm>
                <a:off x="8702287" y="2993066"/>
                <a:ext cx="926101" cy="926101"/>
                <a:chOff x="8702287" y="2993066"/>
                <a:chExt cx="926101" cy="926101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702287" y="2993066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1" name="그룹 1021"/>
          <p:cNvGrpSpPr/>
          <p:nvPr/>
        </p:nvGrpSpPr>
        <p:grpSpPr>
          <a:xfrm>
            <a:off x="9628321" y="6307987"/>
            <a:ext cx="3253918" cy="3253918"/>
            <a:chOff x="9628321" y="6307987"/>
            <a:chExt cx="3253918" cy="3253918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9628321" y="6307987"/>
              <a:ext cx="3253918" cy="3253918"/>
              <a:chOff x="9628321" y="6307987"/>
              <a:chExt cx="3253918" cy="325391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28321" y="6307987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845453" y="6634198"/>
              <a:ext cx="2819653" cy="2647526"/>
              <a:chOff x="9845453" y="6634198"/>
              <a:chExt cx="2819653" cy="2647526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80052" y="7665317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817835" y="8664914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24" name="그룹 1024"/>
              <p:cNvGrpSpPr/>
              <p:nvPr/>
            </p:nvGrpSpPr>
            <p:grpSpPr>
              <a:xfrm>
                <a:off x="10792263" y="6634198"/>
                <a:ext cx="926101" cy="926101"/>
                <a:chOff x="10792263" y="6634198"/>
                <a:chExt cx="926101" cy="926101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792263" y="6634198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5" name="그룹 1025"/>
          <p:cNvGrpSpPr/>
          <p:nvPr/>
        </p:nvGrpSpPr>
        <p:grpSpPr>
          <a:xfrm>
            <a:off x="7538345" y="2666855"/>
            <a:ext cx="3253918" cy="3253918"/>
            <a:chOff x="7538345" y="2666855"/>
            <a:chExt cx="3253918" cy="325391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8345" y="2666855"/>
              <a:ext cx="3253918" cy="325391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628321" y="6307987"/>
            <a:ext cx="3253918" cy="3253918"/>
            <a:chOff x="9628321" y="6307987"/>
            <a:chExt cx="3253918" cy="325391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8321" y="6307987"/>
              <a:ext cx="3253918" cy="3253918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17871" y="6868306"/>
            <a:ext cx="2526280" cy="1238064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4771" y="8128763"/>
            <a:ext cx="3031953" cy="1082672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1204" y="3274774"/>
            <a:ext cx="3161255" cy="742839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72515" y="4272068"/>
            <a:ext cx="3511922" cy="1082672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70494" y="6945310"/>
            <a:ext cx="2344190" cy="742839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98941" y="8128763"/>
            <a:ext cx="3017677" cy="62474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00002" y="1439688"/>
            <a:ext cx="2875611" cy="1266318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96946" y="479367"/>
            <a:ext cx="2565622" cy="60783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89280" y="349305"/>
            <a:ext cx="702446" cy="796039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7069" y="876300"/>
            <a:ext cx="10642300" cy="9265499"/>
            <a:chOff x="3701587" y="1020215"/>
            <a:chExt cx="10642300" cy="9265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587" y="1020215"/>
              <a:ext cx="10642300" cy="9265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066" y="323047"/>
            <a:ext cx="1576216" cy="12663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35239" y="452657"/>
            <a:ext cx="2565622" cy="6078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45267"/>
            <a:ext cx="827587" cy="7967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7994" y="2939643"/>
            <a:ext cx="1883624" cy="3256170"/>
            <a:chOff x="5762512" y="3083558"/>
            <a:chExt cx="1883624" cy="32561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2512" y="3083558"/>
              <a:ext cx="1883624" cy="3256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45139" y="2939643"/>
            <a:ext cx="1826401" cy="3385550"/>
            <a:chOff x="8229657" y="3083558"/>
            <a:chExt cx="1826401" cy="33855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9657" y="3083558"/>
              <a:ext cx="1826401" cy="3385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31132" y="6820814"/>
            <a:ext cx="1800045" cy="3249108"/>
            <a:chOff x="8815650" y="6964729"/>
            <a:chExt cx="1800045" cy="32491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5650" y="6964729"/>
              <a:ext cx="1800045" cy="32491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258483" y="-3018739"/>
            <a:ext cx="34864294" cy="172567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409" y="322272"/>
            <a:ext cx="2721456" cy="12663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8040" y="505345"/>
            <a:ext cx="7627615" cy="83577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35239" y="459042"/>
            <a:ext cx="2565622" cy="6078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37" y="345267"/>
            <a:ext cx="827587" cy="796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058" y="2416534"/>
            <a:ext cx="3244248" cy="36772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479" y="5005527"/>
            <a:ext cx="7767778" cy="16208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3112" y="3128937"/>
            <a:ext cx="2409108" cy="2409108"/>
            <a:chOff x="5853112" y="3128937"/>
            <a:chExt cx="2409108" cy="24091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112" y="3128937"/>
              <a:ext cx="2409108" cy="24091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6638" y="3128937"/>
            <a:ext cx="2463344" cy="2463344"/>
            <a:chOff x="1726638" y="3128937"/>
            <a:chExt cx="2463344" cy="2463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6638" y="3128937"/>
              <a:ext cx="2463344" cy="2463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4765" y="3743191"/>
            <a:ext cx="2503730" cy="12682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2656" y="3762238"/>
            <a:ext cx="2693514" cy="12682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12888" y="3128937"/>
            <a:ext cx="2409108" cy="2409108"/>
            <a:chOff x="9812888" y="3128937"/>
            <a:chExt cx="2409108" cy="24091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888" y="3128937"/>
              <a:ext cx="2409108" cy="24091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62432" y="3762238"/>
            <a:ext cx="2693514" cy="12682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0731" y="4090430"/>
            <a:ext cx="1692298" cy="486122"/>
            <a:chOff x="8220731" y="4090430"/>
            <a:chExt cx="1692298" cy="4861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0731" y="4090430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0814" y="4090430"/>
            <a:ext cx="1692298" cy="486122"/>
            <a:chOff x="4160814" y="4090430"/>
            <a:chExt cx="1692298" cy="4861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0814" y="4090430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46099" y="8012174"/>
            <a:ext cx="1692298" cy="486122"/>
            <a:chOff x="8146099" y="8012174"/>
            <a:chExt cx="1692298" cy="4861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46099" y="8012174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86181" y="8012174"/>
            <a:ext cx="1692298" cy="486122"/>
            <a:chOff x="4086181" y="8012174"/>
            <a:chExt cx="1692298" cy="4861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6181" y="8012174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09102" y="7092955"/>
            <a:ext cx="2510968" cy="486122"/>
            <a:chOff x="11909102" y="7092955"/>
            <a:chExt cx="2510968" cy="4861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00000">
              <a:off x="11909102" y="7092955"/>
              <a:ext cx="2510968" cy="4861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5528" y="4710950"/>
            <a:ext cx="2240620" cy="486122"/>
            <a:chOff x="11995528" y="4710950"/>
            <a:chExt cx="2240620" cy="4861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920000">
              <a:off x="11995528" y="4710950"/>
              <a:ext cx="2240620" cy="48612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4357" y="1052037"/>
            <a:ext cx="2721458" cy="119076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17737" y="459042"/>
            <a:ext cx="3583124" cy="60783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37" y="345269"/>
            <a:ext cx="827586" cy="80626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7822" y="2456249"/>
            <a:ext cx="4892052" cy="87839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7822" y="6389855"/>
            <a:ext cx="4892052" cy="8902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962956" y="4333491"/>
            <a:ext cx="3144637" cy="3144637"/>
            <a:chOff x="13962956" y="4333491"/>
            <a:chExt cx="3144637" cy="314463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62956" y="4333491"/>
              <a:ext cx="3144637" cy="314463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39805" y="5243715"/>
            <a:ext cx="3460677" cy="18251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26638" y="7177350"/>
            <a:ext cx="2386493" cy="2282439"/>
            <a:chOff x="1726638" y="7177350"/>
            <a:chExt cx="2386493" cy="22824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6638" y="7177350"/>
              <a:ext cx="2386493" cy="228243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66312" y="7537900"/>
            <a:ext cx="2485087" cy="175495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853112" y="7168251"/>
            <a:ext cx="2386493" cy="2282439"/>
            <a:chOff x="5853112" y="7168251"/>
            <a:chExt cx="2386493" cy="228243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53112" y="7168251"/>
              <a:ext cx="2386493" cy="228243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81266" y="7536497"/>
            <a:ext cx="2372016" cy="17583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812888" y="7177350"/>
            <a:ext cx="2386493" cy="2282439"/>
            <a:chOff x="9812888" y="7177350"/>
            <a:chExt cx="2386493" cy="228243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12888" y="7177350"/>
              <a:ext cx="2386493" cy="228243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41043" y="7533403"/>
            <a:ext cx="2427257" cy="1758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0" y="2416534"/>
            <a:ext cx="3783556" cy="3677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8098" y="5005527"/>
            <a:ext cx="9512788" cy="1620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5238" y="6732235"/>
            <a:ext cx="7044489" cy="2438885"/>
            <a:chOff x="1695238" y="6732235"/>
            <a:chExt cx="7044489" cy="24388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5238" y="6732235"/>
              <a:ext cx="7044489" cy="24388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78596" y="6732235"/>
            <a:ext cx="7337975" cy="2438885"/>
            <a:chOff x="10078596" y="6732235"/>
            <a:chExt cx="7337975" cy="24388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8596" y="6732235"/>
              <a:ext cx="7337975" cy="24388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9214" y="7122638"/>
            <a:ext cx="6414666" cy="911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2737" y="8061520"/>
            <a:ext cx="4054666" cy="7597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87320" y="7067933"/>
            <a:ext cx="4475322" cy="9823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9681" y="7898517"/>
            <a:ext cx="4755835" cy="11991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0002" y="1439688"/>
            <a:ext cx="5217013" cy="12663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29687" y="452657"/>
            <a:ext cx="2571174" cy="6078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37" y="345267"/>
            <a:ext cx="827587" cy="7967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31768" y="2832253"/>
            <a:ext cx="6171429" cy="4110968"/>
            <a:chOff x="2131768" y="2832253"/>
            <a:chExt cx="6171429" cy="41109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1768" y="2832253"/>
              <a:ext cx="6171429" cy="41109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31837" y="1575303"/>
            <a:ext cx="4631493" cy="5367918"/>
            <a:chOff x="11431837" y="1575303"/>
            <a:chExt cx="4631493" cy="53679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31837" y="1575303"/>
              <a:ext cx="4631493" cy="5367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222" y="3010801"/>
            <a:ext cx="14246943" cy="5178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0679" y="1613050"/>
            <a:ext cx="5020301" cy="13159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09756" y="8104004"/>
            <a:ext cx="3527762" cy="661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09524" y="5173118"/>
            <a:ext cx="8876190" cy="570341"/>
            <a:chOff x="4609524" y="5173118"/>
            <a:chExt cx="8876190" cy="5703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609524" y="5173118"/>
              <a:ext cx="8876190" cy="5703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5665" y="379418"/>
            <a:ext cx="4430709" cy="7237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45268"/>
            <a:ext cx="827586" cy="7960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48641" y="2551521"/>
            <a:ext cx="3137073" cy="4467952"/>
            <a:chOff x="15148641" y="2551521"/>
            <a:chExt cx="3137073" cy="4467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48641" y="2551521"/>
              <a:ext cx="3137073" cy="4467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2484014"/>
            <a:ext cx="3177419" cy="4600144"/>
            <a:chOff x="0" y="2484014"/>
            <a:chExt cx="3177419" cy="46001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484014"/>
              <a:ext cx="3177419" cy="46001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42857" y="6943284"/>
            <a:ext cx="3136683" cy="7237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99" y="6962332"/>
            <a:ext cx="3136683" cy="7237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95238" y="2532473"/>
            <a:ext cx="8895238" cy="570341"/>
            <a:chOff x="4695238" y="2532473"/>
            <a:chExt cx="8895238" cy="5703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5238" y="2532473"/>
              <a:ext cx="8895238" cy="5703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04762" y="3076751"/>
            <a:ext cx="8876190" cy="570341"/>
            <a:chOff x="4704762" y="3076751"/>
            <a:chExt cx="8876190" cy="57034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4704762" y="3076751"/>
              <a:ext cx="8876190" cy="5703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90408" y="7421328"/>
            <a:ext cx="3627295" cy="570341"/>
            <a:chOff x="3290408" y="7421328"/>
            <a:chExt cx="3627295" cy="57034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440000">
              <a:off x="3290408" y="7421328"/>
              <a:ext cx="3627295" cy="5703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87655" y="7342959"/>
            <a:ext cx="3880706" cy="570341"/>
            <a:chOff x="11287655" y="7342959"/>
            <a:chExt cx="3880706" cy="5703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100000">
              <a:off x="11287655" y="7342959"/>
              <a:ext cx="3880706" cy="57034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85716" y="1966218"/>
            <a:ext cx="3627338" cy="72379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40406" y="3604228"/>
            <a:ext cx="3080133" cy="7237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60425" y="6962332"/>
            <a:ext cx="3284489" cy="7237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98934" y="8219805"/>
            <a:ext cx="2872690" cy="118092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036192" y="7880935"/>
            <a:ext cx="2098233" cy="72379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023960" y="7812657"/>
            <a:ext cx="3663987" cy="570341"/>
            <a:chOff x="3023960" y="7812657"/>
            <a:chExt cx="3663987" cy="57034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440000">
              <a:off x="3023960" y="7812657"/>
              <a:ext cx="3663987" cy="5703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79606" y="4156595"/>
            <a:ext cx="2326503" cy="2330873"/>
            <a:chOff x="7979606" y="4156595"/>
            <a:chExt cx="2326503" cy="233087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79606" y="4156595"/>
              <a:ext cx="2326503" cy="233087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75399" y="6179725"/>
            <a:ext cx="2098233" cy="72379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652333" y="7412395"/>
            <a:ext cx="2981049" cy="2584592"/>
            <a:chOff x="7652333" y="7412395"/>
            <a:chExt cx="2981049" cy="258459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52333" y="7412395"/>
              <a:ext cx="2981049" cy="25845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9744" y="1239144"/>
            <a:ext cx="8118455" cy="33339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3626922"/>
            <a:ext cx="1813308" cy="20553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3626922"/>
            <a:ext cx="1813308" cy="20553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4197359"/>
            <a:ext cx="3019472" cy="7344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1" y="4829163"/>
            <a:ext cx="2004496" cy="16769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573" y="4197363"/>
            <a:ext cx="1668093" cy="7344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68811" y="4829158"/>
            <a:ext cx="2004496" cy="17431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9461" y="6684996"/>
            <a:ext cx="1813308" cy="20553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12477" y="6684996"/>
            <a:ext cx="1813308" cy="20553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24573" y="7255430"/>
            <a:ext cx="3431168" cy="7344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9811" y="7887230"/>
            <a:ext cx="1210243" cy="9451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53573" y="7255430"/>
            <a:ext cx="2930006" cy="7344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68277" y="7887230"/>
            <a:ext cx="2104057" cy="5461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02911" y="3902417"/>
            <a:ext cx="3829541" cy="3829541"/>
            <a:chOff x="11102911" y="3902417"/>
            <a:chExt cx="3829541" cy="38295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2911" y="3902417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25600" y="409891"/>
            <a:ext cx="3382113" cy="695009"/>
            <a:chOff x="14780952" y="409891"/>
            <a:chExt cx="2926761" cy="5408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0307" y="461340"/>
              <a:ext cx="2505353" cy="41847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4137" y="345267"/>
              <a:ext cx="827587" cy="79603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7145" y="980000"/>
            <a:ext cx="7222936" cy="12663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6725" y="1313409"/>
            <a:ext cx="4950193" cy="8357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61865" y="4970740"/>
            <a:ext cx="3510142" cy="18064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624816"/>
            <a:ext cx="720996" cy="587007"/>
            <a:chOff x="9142857" y="5624816"/>
            <a:chExt cx="720996" cy="58700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571870" y="5624816"/>
              <a:ext cx="291983" cy="587007"/>
              <a:chOff x="9571870" y="5624816"/>
              <a:chExt cx="291983" cy="58700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571870" y="5624816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357364" y="5624816"/>
              <a:ext cx="291983" cy="587007"/>
              <a:chOff x="9357364" y="5624816"/>
              <a:chExt cx="291983" cy="5870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9357364" y="5624816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142857" y="5624816"/>
              <a:ext cx="291983" cy="587007"/>
              <a:chOff x="9142857" y="5624816"/>
              <a:chExt cx="291983" cy="58700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9142857" y="5624816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85384" y="2429526"/>
            <a:ext cx="4820903" cy="6775323"/>
            <a:chOff x="3085384" y="2429526"/>
            <a:chExt cx="4820903" cy="677532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85384" y="2429526"/>
              <a:ext cx="4820903" cy="6775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80952" y="417508"/>
            <a:ext cx="2926761" cy="525641"/>
            <a:chOff x="14780952" y="417508"/>
            <a:chExt cx="2926761" cy="5256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0307" y="472327"/>
              <a:ext cx="2505353" cy="40748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4137" y="345267"/>
              <a:ext cx="827587" cy="80365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3" y="1439688"/>
            <a:ext cx="1588276" cy="12663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2093" y="3167250"/>
            <a:ext cx="9752230" cy="5744032"/>
            <a:chOff x="1192093" y="3167250"/>
            <a:chExt cx="9752230" cy="57440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093" y="3167250"/>
              <a:ext cx="9752230" cy="5744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783554" cy="36772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236598" cy="1620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8190" y="5475756"/>
            <a:ext cx="2130750" cy="493714"/>
            <a:chOff x="5208190" y="5475756"/>
            <a:chExt cx="213075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20000">
              <a:off x="5208190" y="5475756"/>
              <a:ext cx="2130750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09765" y="6203145"/>
            <a:ext cx="1850311" cy="493714"/>
            <a:chOff x="10409765" y="6203145"/>
            <a:chExt cx="185031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0000">
              <a:off x="10409765" y="6203145"/>
              <a:ext cx="185031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0009" y="3142774"/>
            <a:ext cx="13145378" cy="7145494"/>
            <a:chOff x="2570168" y="3140221"/>
            <a:chExt cx="13145378" cy="71454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0168" y="3140221"/>
              <a:ext cx="13145378" cy="71454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5239" y="459042"/>
            <a:ext cx="2565622" cy="6078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419" y="409519"/>
            <a:ext cx="4183772" cy="12663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45267"/>
            <a:ext cx="827587" cy="7927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38600" y="1321317"/>
            <a:ext cx="8004383" cy="2273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04808" y="4082014"/>
            <a:ext cx="3415192" cy="636982"/>
            <a:chOff x="4204808" y="4082014"/>
            <a:chExt cx="3300790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780000">
              <a:off x="4204808" y="4082014"/>
              <a:ext cx="3300790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507" y="7018277"/>
            <a:ext cx="1870159" cy="493714"/>
            <a:chOff x="4352507" y="7018277"/>
            <a:chExt cx="1870159" cy="493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20000">
              <a:off x="4352507" y="7018277"/>
              <a:ext cx="1870159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01277" y="4365600"/>
            <a:ext cx="2943291" cy="493714"/>
            <a:chOff x="10401277" y="4365600"/>
            <a:chExt cx="2943291" cy="493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0">
              <a:off x="10401277" y="4365600"/>
              <a:ext cx="2943291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50917" y="8127824"/>
            <a:ext cx="2389682" cy="493714"/>
            <a:chOff x="10989432" y="8149113"/>
            <a:chExt cx="2628650" cy="493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900000">
              <a:off x="10989432" y="8149113"/>
              <a:ext cx="2628650" cy="493714"/>
            </a:xfrm>
            <a:prstGeom prst="rect">
              <a:avLst/>
            </a:prstGeom>
          </p:spPr>
        </p:pic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63EEEBE-8C70-44D2-B859-D4FD453A46D2}"/>
              </a:ext>
            </a:extLst>
          </p:cNvPr>
          <p:cNvSpPr/>
          <p:nvPr/>
        </p:nvSpPr>
        <p:spPr>
          <a:xfrm>
            <a:off x="2610009" y="3093035"/>
            <a:ext cx="1731968" cy="1625960"/>
          </a:xfrm>
          <a:prstGeom prst="ellipse">
            <a:avLst/>
          </a:prstGeom>
          <a:solidFill>
            <a:srgbClr val="77D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대출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03FDE2-08EF-47FA-ACEB-8C50954D8DC9}"/>
              </a:ext>
            </a:extLst>
          </p:cNvPr>
          <p:cNvSpPr/>
          <p:nvPr/>
        </p:nvSpPr>
        <p:spPr>
          <a:xfrm>
            <a:off x="4782213" y="4824042"/>
            <a:ext cx="1731968" cy="1625960"/>
          </a:xfrm>
          <a:prstGeom prst="ellipse">
            <a:avLst/>
          </a:prstGeom>
          <a:solidFill>
            <a:srgbClr val="E0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이체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BF4127-E7C6-4589-9796-CC44ABA19BF5}"/>
              </a:ext>
            </a:extLst>
          </p:cNvPr>
          <p:cNvSpPr/>
          <p:nvPr/>
        </p:nvSpPr>
        <p:spPr>
          <a:xfrm>
            <a:off x="2570167" y="7014006"/>
            <a:ext cx="2108023" cy="2015693"/>
          </a:xfrm>
          <a:prstGeom prst="ellipse">
            <a:avLst/>
          </a:prstGeom>
          <a:solidFill>
            <a:srgbClr val="E6C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증권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A3125AF-CA6F-4006-93A7-EB85F1BB3F21}"/>
              </a:ext>
            </a:extLst>
          </p:cNvPr>
          <p:cNvSpPr/>
          <p:nvPr/>
        </p:nvSpPr>
        <p:spPr>
          <a:xfrm>
            <a:off x="11608279" y="5688714"/>
            <a:ext cx="1731968" cy="1625960"/>
          </a:xfrm>
          <a:prstGeom prst="ellipse">
            <a:avLst/>
          </a:prstGeom>
          <a:solidFill>
            <a:srgbClr val="CD7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택배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B976AC-621B-42FA-8991-FC1866BBE169}"/>
              </a:ext>
            </a:extLst>
          </p:cNvPr>
          <p:cNvSpPr/>
          <p:nvPr/>
        </p:nvSpPr>
        <p:spPr>
          <a:xfrm>
            <a:off x="13463419" y="8004192"/>
            <a:ext cx="1731968" cy="1625960"/>
          </a:xfrm>
          <a:prstGeom prst="ellipse">
            <a:avLst/>
          </a:prstGeom>
          <a:solidFill>
            <a:srgbClr val="E75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하나 B" panose="02020603020101020101" pitchFamily="18" charset="-127"/>
                <a:ea typeface="하나 B" panose="02020603020101020101" pitchFamily="18" charset="-127"/>
              </a:rPr>
              <a:t>음식배달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C9857F-CE63-46EF-A50E-A552E8545633}"/>
              </a:ext>
            </a:extLst>
          </p:cNvPr>
          <p:cNvSpPr/>
          <p:nvPr/>
        </p:nvSpPr>
        <p:spPr>
          <a:xfrm>
            <a:off x="13230439" y="3037878"/>
            <a:ext cx="2212929" cy="2148158"/>
          </a:xfrm>
          <a:prstGeom prst="ellipse">
            <a:avLst/>
          </a:prstGeom>
          <a:solidFill>
            <a:srgbClr val="33B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하나 B" panose="02020603020101020101" pitchFamily="18" charset="-127"/>
                <a:ea typeface="하나 B" panose="02020603020101020101" pitchFamily="18" charset="-127"/>
              </a:rPr>
              <a:t>플랫폼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5068" y="459042"/>
            <a:ext cx="2565622" cy="6078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419" y="409519"/>
            <a:ext cx="4183772" cy="12663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64137" y="345267"/>
            <a:ext cx="787408" cy="80365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2213" y="1488673"/>
            <a:ext cx="6769739" cy="1922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60617" y="3252584"/>
            <a:ext cx="9764480" cy="6803121"/>
            <a:chOff x="4260617" y="3252584"/>
            <a:chExt cx="9764480" cy="6803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0617" y="3252584"/>
              <a:ext cx="9764480" cy="6803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551453" y="228390"/>
            <a:ext cx="31388620" cy="107164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4760770" cy="12663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1" y="1715897"/>
            <a:ext cx="3381942" cy="8357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35239" y="436501"/>
            <a:ext cx="2565622" cy="6078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37" y="345269"/>
            <a:ext cx="827586" cy="808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33872" y="2907497"/>
            <a:ext cx="3345570" cy="5606301"/>
            <a:chOff x="4333872" y="2907497"/>
            <a:chExt cx="3345570" cy="56063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3872" y="2907497"/>
              <a:ext cx="3345570" cy="5606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4092" y="2375467"/>
            <a:ext cx="4005658" cy="4005658"/>
            <a:chOff x="10104092" y="2375467"/>
            <a:chExt cx="4005658" cy="40056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4092" y="2375467"/>
              <a:ext cx="4005658" cy="40056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78831" y="2740114"/>
            <a:ext cx="4413008" cy="4413008"/>
            <a:chOff x="13578831" y="2740114"/>
            <a:chExt cx="4413008" cy="44130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31" y="2740114"/>
              <a:ext cx="4413008" cy="44130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40212" y="4427298"/>
            <a:ext cx="4217292" cy="1152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70605" y="6183117"/>
            <a:ext cx="3915715" cy="3915715"/>
            <a:chOff x="13870605" y="6183117"/>
            <a:chExt cx="3915715" cy="39157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0605" y="6183117"/>
              <a:ext cx="3915715" cy="39157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96742" y="5099730"/>
            <a:ext cx="4413008" cy="4413008"/>
            <a:chOff x="9696742" y="5099730"/>
            <a:chExt cx="4413008" cy="44130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6742" y="5099730"/>
              <a:ext cx="4413008" cy="44130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206" y="844486"/>
            <a:ext cx="3452615" cy="12663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62550" y="472795"/>
            <a:ext cx="2565622" cy="6116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29756" y="374019"/>
            <a:ext cx="827587" cy="79603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24184" y="3743742"/>
            <a:ext cx="3308162" cy="12212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12957" y="7607678"/>
            <a:ext cx="3920653" cy="12212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3086" y="2178239"/>
            <a:ext cx="7230478" cy="24313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69265" y="6678491"/>
            <a:ext cx="4292141" cy="1535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00439" y="2416534"/>
            <a:ext cx="3252209" cy="36772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36598" cy="1620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183" y="1228487"/>
            <a:ext cx="5659004" cy="1823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32738" y="2852741"/>
            <a:ext cx="2493911" cy="2493911"/>
            <a:chOff x="13432738" y="2852741"/>
            <a:chExt cx="2493911" cy="24939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2738" y="2852741"/>
              <a:ext cx="2493911" cy="24939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1095" y="2933673"/>
            <a:ext cx="2393932" cy="2393932"/>
            <a:chOff x="2161095" y="2933673"/>
            <a:chExt cx="2393932" cy="23939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1095" y="2933673"/>
              <a:ext cx="2393932" cy="23939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5239" y="446273"/>
            <a:ext cx="2565622" cy="6078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345269"/>
            <a:ext cx="827586" cy="8088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249" y="5876819"/>
            <a:ext cx="4507349" cy="9574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2697" y="6804497"/>
            <a:ext cx="2483301" cy="9574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8406" y="6412974"/>
            <a:ext cx="6175903" cy="81231"/>
            <a:chOff x="3178406" y="6412974"/>
            <a:chExt cx="6175903" cy="812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3178406" y="6412974"/>
              <a:ext cx="6175903" cy="81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03207" y="6804497"/>
            <a:ext cx="2491053" cy="9574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39938" y="7754347"/>
            <a:ext cx="4567701" cy="9574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79226" y="5838032"/>
            <a:ext cx="3171566" cy="9574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40002" y="5769659"/>
            <a:ext cx="2547585" cy="9574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04329" y="6804497"/>
            <a:ext cx="2483299" cy="9574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04329" y="7754347"/>
            <a:ext cx="2009254" cy="9574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08248" y="6381952"/>
            <a:ext cx="6195858" cy="81231"/>
            <a:chOff x="8908248" y="6381952"/>
            <a:chExt cx="6195858" cy="812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8908248" y="6381952"/>
              <a:ext cx="6195858" cy="8123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7643" y="7754347"/>
            <a:ext cx="4309910" cy="9574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6691" y="8789789"/>
            <a:ext cx="4304505" cy="9574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58834" y="2852741"/>
            <a:ext cx="2568047" cy="2568047"/>
            <a:chOff x="7858834" y="2852741"/>
            <a:chExt cx="2568047" cy="256804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58834" y="2852741"/>
              <a:ext cx="2568047" cy="2568047"/>
              <a:chOff x="7858834" y="2852741"/>
              <a:chExt cx="2568047" cy="256804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858834" y="2852741"/>
                <a:ext cx="2568047" cy="256804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149097" y="3143005"/>
              <a:ext cx="1987520" cy="1987520"/>
              <a:chOff x="8149097" y="3143005"/>
              <a:chExt cx="1987520" cy="198752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149097" y="3143005"/>
                <a:ext cx="1987520" cy="198752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3547024" y="3035035"/>
            <a:ext cx="2260322" cy="1943747"/>
            <a:chOff x="13547024" y="3035035"/>
            <a:chExt cx="2260322" cy="19437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47024" y="3035035"/>
              <a:ext cx="2260322" cy="19437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61095" y="3044559"/>
            <a:ext cx="2321970" cy="2321970"/>
            <a:chOff x="2161095" y="3044559"/>
            <a:chExt cx="2321970" cy="232197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61095" y="3044559"/>
              <a:ext cx="2321970" cy="2321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</Words>
  <Application>Microsoft Office PowerPoint</Application>
  <PresentationFormat>사용자 지정</PresentationFormat>
  <Paragraphs>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하나 B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HyunSeok</cp:lastModifiedBy>
  <cp:revision>2</cp:revision>
  <dcterms:created xsi:type="dcterms:W3CDTF">2021-10-04T23:02:28Z</dcterms:created>
  <dcterms:modified xsi:type="dcterms:W3CDTF">2021-10-04T16:34:34Z</dcterms:modified>
</cp:coreProperties>
</file>