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5" r:id="rId11"/>
    <p:sldId id="266" r:id="rId12"/>
    <p:sldId id="271" r:id="rId13"/>
    <p:sldId id="270" r:id="rId14"/>
    <p:sldId id="268" r:id="rId15"/>
    <p:sldId id="269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46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1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9.png"/><Relationship Id="rId10" Type="http://schemas.openxmlformats.org/officeDocument/2006/relationships/image" Target="../media/image106.png"/><Relationship Id="rId4" Type="http://schemas.openxmlformats.org/officeDocument/2006/relationships/image" Target="../media/image18.png"/><Relationship Id="rId9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109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31.png"/><Relationship Id="rId7" Type="http://schemas.openxmlformats.org/officeDocument/2006/relationships/image" Target="../media/image1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36.png"/><Relationship Id="rId5" Type="http://schemas.openxmlformats.org/officeDocument/2006/relationships/image" Target="../media/image18.png"/><Relationship Id="rId10" Type="http://schemas.openxmlformats.org/officeDocument/2006/relationships/image" Target="../media/image135.png"/><Relationship Id="rId4" Type="http://schemas.openxmlformats.org/officeDocument/2006/relationships/image" Target="../media/image132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7.png"/><Relationship Id="rId5" Type="http://schemas.openxmlformats.org/officeDocument/2006/relationships/image" Target="../media/image18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19.png"/><Relationship Id="rId12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18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8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1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18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6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19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18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0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8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5.png"/><Relationship Id="rId7" Type="http://schemas.openxmlformats.org/officeDocument/2006/relationships/image" Target="../media/image19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4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91.png"/><Relationship Id="rId5" Type="http://schemas.openxmlformats.org/officeDocument/2006/relationships/image" Target="../media/image87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6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2CC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7287" y="3524711"/>
            <a:ext cx="10780321" cy="36570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797" y="3437641"/>
            <a:ext cx="5113430" cy="10031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73264" y="5559536"/>
            <a:ext cx="2177585" cy="79329"/>
            <a:chOff x="3573264" y="5559536"/>
            <a:chExt cx="2177585" cy="793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3264" y="5559536"/>
              <a:ext cx="2177585" cy="793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73838" y="5587075"/>
            <a:ext cx="2177585" cy="79329"/>
            <a:chOff x="12573838" y="5587075"/>
            <a:chExt cx="2177585" cy="793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73838" y="5587075"/>
              <a:ext cx="2177585" cy="7932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74030" y="8675963"/>
            <a:ext cx="5471962" cy="7802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1424" y="1325293"/>
            <a:ext cx="13005830" cy="7569704"/>
            <a:chOff x="2241424" y="1325293"/>
            <a:chExt cx="13005830" cy="75697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1424" y="1325293"/>
              <a:ext cx="13005830" cy="756970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029" y="650472"/>
            <a:ext cx="2113728" cy="5138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50868" y="538014"/>
            <a:ext cx="2145367" cy="710653"/>
            <a:chOff x="15150868" y="538014"/>
            <a:chExt cx="2145367" cy="7106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50868" y="538014"/>
              <a:ext cx="2145367" cy="7106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30363" y="3131066"/>
            <a:ext cx="7732632" cy="5791482"/>
            <a:chOff x="7730363" y="3131066"/>
            <a:chExt cx="7732632" cy="57914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0363" y="3131066"/>
              <a:ext cx="7732632" cy="57914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241424" y="3426215"/>
            <a:ext cx="5324170" cy="1716642"/>
            <a:chOff x="2241424" y="3426215"/>
            <a:chExt cx="5324170" cy="17166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41424" y="3426215"/>
              <a:ext cx="5324170" cy="17166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57055" y="7063683"/>
            <a:ext cx="4906628" cy="1867118"/>
            <a:chOff x="2157055" y="7063683"/>
            <a:chExt cx="4906628" cy="18671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57055" y="7063683"/>
              <a:ext cx="4906628" cy="186711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3733" y="2912350"/>
            <a:ext cx="2398163" cy="129805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7542" y="6253236"/>
            <a:ext cx="2774624" cy="129805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43274" y="2423398"/>
            <a:ext cx="2398163" cy="129805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12497" y="9085178"/>
            <a:ext cx="1201580" cy="9735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3029" y="649736"/>
            <a:ext cx="2211757" cy="5094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50868" y="538014"/>
            <a:ext cx="2145367" cy="710653"/>
            <a:chOff x="15150868" y="538014"/>
            <a:chExt cx="2145367" cy="7106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50868" y="538014"/>
              <a:ext cx="2145367" cy="7106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43447" y="2487739"/>
            <a:ext cx="4571000" cy="827942"/>
            <a:chOff x="1843447" y="2487739"/>
            <a:chExt cx="4571000" cy="82794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3447" y="2487739"/>
              <a:ext cx="4571000" cy="82794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5519" y="2547542"/>
            <a:ext cx="4535850" cy="7999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43447" y="3494683"/>
            <a:ext cx="4571000" cy="4188622"/>
            <a:chOff x="1843447" y="3494683"/>
            <a:chExt cx="4571000" cy="41886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3447" y="3494683"/>
              <a:ext cx="4571000" cy="41886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08474" y="3704665"/>
            <a:ext cx="3840946" cy="3840946"/>
            <a:chOff x="2208474" y="3704665"/>
            <a:chExt cx="3840946" cy="38409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8474" y="3704665"/>
              <a:ext cx="3840946" cy="38409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24888" y="2487739"/>
            <a:ext cx="4571000" cy="827942"/>
            <a:chOff x="7724888" y="2487739"/>
            <a:chExt cx="4571000" cy="82794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4888" y="2487739"/>
              <a:ext cx="4571000" cy="82794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55058" y="2547546"/>
            <a:ext cx="4832493" cy="79964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724888" y="3494683"/>
            <a:ext cx="4571000" cy="2782778"/>
            <a:chOff x="7724888" y="3494683"/>
            <a:chExt cx="4571000" cy="278277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24888" y="3494683"/>
              <a:ext cx="4571000" cy="27827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10278" y="4738718"/>
            <a:ext cx="1985824" cy="850275"/>
            <a:chOff x="7910278" y="4738718"/>
            <a:chExt cx="1985824" cy="85027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10278" y="4738718"/>
              <a:ext cx="1985824" cy="8502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167206" y="4738718"/>
            <a:ext cx="1985824" cy="850275"/>
            <a:chOff x="10167206" y="4738718"/>
            <a:chExt cx="1985824" cy="85027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67206" y="4738718"/>
              <a:ext cx="1985824" cy="85027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724888" y="6560417"/>
            <a:ext cx="4571000" cy="1122887"/>
            <a:chOff x="7724888" y="6560417"/>
            <a:chExt cx="4571000" cy="112288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24888" y="6560417"/>
              <a:ext cx="4571000" cy="112288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524929" y="5218708"/>
            <a:ext cx="1129460" cy="740571"/>
            <a:chOff x="6524929" y="5218708"/>
            <a:chExt cx="1129460" cy="74057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24929" y="5218708"/>
              <a:ext cx="1129460" cy="7405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522957" y="5218708"/>
            <a:ext cx="1129460" cy="740571"/>
            <a:chOff x="12522957" y="5218708"/>
            <a:chExt cx="1129460" cy="7405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522957" y="5218708"/>
              <a:ext cx="1129460" cy="7405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42857" y="4296857"/>
            <a:ext cx="7632605" cy="3179908"/>
            <a:chOff x="342857" y="4296857"/>
            <a:chExt cx="7632605" cy="317990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1995" y="4245995"/>
              <a:ext cx="4948161" cy="2749285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5707" y="6916915"/>
              <a:ext cx="231839" cy="74574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322333" y="3799107"/>
            <a:ext cx="7632605" cy="1086965"/>
            <a:chOff x="6322333" y="3799107"/>
            <a:chExt cx="7632605" cy="108696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71470" y="3748244"/>
              <a:ext cx="5642095" cy="633407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75186" y="4326222"/>
              <a:ext cx="231839" cy="74574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114426" y="4899841"/>
            <a:ext cx="7632605" cy="1073195"/>
            <a:chOff x="5114426" y="4899841"/>
            <a:chExt cx="7632605" cy="107319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63564" y="4848978"/>
              <a:ext cx="4839994" cy="617131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67279" y="5413186"/>
              <a:ext cx="231839" cy="74574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324891" y="4886071"/>
            <a:ext cx="7632605" cy="1073196"/>
            <a:chOff x="7324891" y="4886071"/>
            <a:chExt cx="7632605" cy="107319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74029" y="4835209"/>
              <a:ext cx="4727249" cy="633407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77744" y="5399417"/>
              <a:ext cx="231839" cy="74574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152777" y="6878204"/>
            <a:ext cx="7632605" cy="1086965"/>
            <a:chOff x="6152777" y="6878204"/>
            <a:chExt cx="7632605" cy="1086965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01915" y="6827342"/>
              <a:ext cx="5503410" cy="633407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05631" y="7405320"/>
              <a:ext cx="231839" cy="74574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661572" y="4135420"/>
            <a:ext cx="2529854" cy="2979437"/>
            <a:chOff x="13661572" y="4135420"/>
            <a:chExt cx="2529854" cy="2979437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661572" y="4135420"/>
              <a:ext cx="2529854" cy="297943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12497" y="9066241"/>
            <a:ext cx="1201580" cy="9924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88073" y="1416356"/>
            <a:ext cx="14509568" cy="7453002"/>
            <a:chOff x="1888073" y="1416356"/>
            <a:chExt cx="14509568" cy="74530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8073" y="1416356"/>
              <a:ext cx="14509568" cy="745300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029" y="650006"/>
            <a:ext cx="1422188" cy="5091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50868" y="538014"/>
            <a:ext cx="2145367" cy="710653"/>
            <a:chOff x="15150868" y="538014"/>
            <a:chExt cx="2145367" cy="7106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50868" y="538014"/>
              <a:ext cx="2145367" cy="7106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2497" y="8949996"/>
            <a:ext cx="1201582" cy="9735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5694" y="1983527"/>
            <a:ext cx="3595476" cy="9198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28571" y="3179436"/>
            <a:ext cx="6171429" cy="3702857"/>
            <a:chOff x="2228571" y="3179436"/>
            <a:chExt cx="6171429" cy="370285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8571" y="3179436"/>
              <a:ext cx="6171429" cy="370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912" y="3179436"/>
            <a:ext cx="6171429" cy="3702857"/>
            <a:chOff x="9785912" y="3179436"/>
            <a:chExt cx="6171429" cy="370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5912" y="3179436"/>
              <a:ext cx="6171429" cy="370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28571" y="7367076"/>
            <a:ext cx="7632605" cy="1661004"/>
            <a:chOff x="2228571" y="7367076"/>
            <a:chExt cx="7632605" cy="16610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82858" y="7321363"/>
              <a:ext cx="3128915" cy="1188543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1425" y="8468231"/>
              <a:ext cx="231839" cy="7457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3029" y="648508"/>
            <a:ext cx="1824464" cy="50915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150868" y="538014"/>
            <a:ext cx="2145367" cy="710653"/>
            <a:chOff x="15150868" y="538014"/>
            <a:chExt cx="2145367" cy="7106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50868" y="538014"/>
              <a:ext cx="2145367" cy="7106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85907" y="7367076"/>
            <a:ext cx="7632605" cy="1661004"/>
            <a:chOff x="9785907" y="7367076"/>
            <a:chExt cx="7632605" cy="166100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40193" y="7321363"/>
              <a:ext cx="7662749" cy="1188543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38766" y="8468231"/>
              <a:ext cx="231839" cy="74574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2497" y="9063003"/>
            <a:ext cx="1201581" cy="995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CC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1762" y="2984733"/>
            <a:ext cx="10171796" cy="29720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89270" y="5025841"/>
            <a:ext cx="4270969" cy="16719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66667" y="5559536"/>
            <a:ext cx="2103230" cy="79329"/>
            <a:chOff x="5866667" y="5559536"/>
            <a:chExt cx="2103230" cy="793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6667" y="5559536"/>
              <a:ext cx="2103230" cy="793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04762" y="5587075"/>
            <a:ext cx="2056185" cy="79329"/>
            <a:chOff x="10104762" y="5587075"/>
            <a:chExt cx="2056185" cy="793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4762" y="5587075"/>
              <a:ext cx="2056185" cy="7932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4030" y="8675963"/>
            <a:ext cx="5522399" cy="7802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CC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1762" y="3026122"/>
            <a:ext cx="10828999" cy="29330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42857" y="5559536"/>
            <a:ext cx="2103230" cy="79329"/>
            <a:chOff x="4342857" y="5559536"/>
            <a:chExt cx="2103230" cy="793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2857" y="5559536"/>
              <a:ext cx="2103230" cy="793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0952" y="5587075"/>
            <a:ext cx="2056185" cy="79329"/>
            <a:chOff x="11780952" y="5587075"/>
            <a:chExt cx="2056185" cy="793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80952" y="5587075"/>
              <a:ext cx="2056185" cy="793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74030" y="8675963"/>
            <a:ext cx="5522399" cy="7802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51175" y="4730604"/>
            <a:ext cx="5306989" cy="22292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9223" y="651234"/>
            <a:ext cx="980039" cy="507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89479" y="3537263"/>
            <a:ext cx="2935800" cy="2935800"/>
            <a:chOff x="989479" y="3537263"/>
            <a:chExt cx="2935800" cy="2935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9479" y="3537263"/>
              <a:ext cx="2935800" cy="29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63670" y="3537263"/>
            <a:ext cx="2935800" cy="2935800"/>
            <a:chOff x="3663670" y="3537263"/>
            <a:chExt cx="2935800" cy="29358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3670" y="3537263"/>
              <a:ext cx="2935800" cy="29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37861" y="3537263"/>
            <a:ext cx="2935800" cy="2935800"/>
            <a:chOff x="6337861" y="3537263"/>
            <a:chExt cx="2935800" cy="29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7861" y="3537263"/>
              <a:ext cx="2935800" cy="2935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12053" y="3537263"/>
            <a:ext cx="2935800" cy="2935800"/>
            <a:chOff x="9012053" y="3537263"/>
            <a:chExt cx="2935800" cy="29358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12053" y="3537263"/>
              <a:ext cx="2935800" cy="29358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86244" y="3537263"/>
            <a:ext cx="2935800" cy="2935800"/>
            <a:chOff x="11686244" y="3537263"/>
            <a:chExt cx="2935800" cy="293580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86244" y="3537263"/>
              <a:ext cx="2935800" cy="29358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36625" y="3565835"/>
            <a:ext cx="2935800" cy="2935800"/>
            <a:chOff x="14436625" y="3565835"/>
            <a:chExt cx="2935800" cy="29358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36625" y="3565835"/>
              <a:ext cx="2935800" cy="293580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10530" y="4527386"/>
            <a:ext cx="2552067" cy="11041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84720" y="4805854"/>
            <a:ext cx="2341065" cy="71684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58920" y="4782282"/>
            <a:ext cx="2341066" cy="72439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33149" y="4768482"/>
            <a:ext cx="2932977" cy="72439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364482" y="4525568"/>
            <a:ext cx="2176582" cy="122568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2949" y="4587565"/>
            <a:ext cx="2598586" cy="110818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150868" y="538014"/>
            <a:ext cx="2145367" cy="710653"/>
            <a:chOff x="15150868" y="538014"/>
            <a:chExt cx="2145367" cy="71065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150868" y="538014"/>
              <a:ext cx="2145367" cy="7106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61590" y="2760935"/>
            <a:ext cx="6171429" cy="6175382"/>
            <a:chOff x="10561590" y="2760935"/>
            <a:chExt cx="6171429" cy="61753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1590" y="2760935"/>
              <a:ext cx="6171429" cy="61753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84481" y="1717379"/>
            <a:ext cx="2525645" cy="2525645"/>
            <a:chOff x="12384481" y="1717379"/>
            <a:chExt cx="2525645" cy="25256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4481" y="1717379"/>
              <a:ext cx="2525645" cy="25256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3029" y="650006"/>
            <a:ext cx="1239335" cy="5091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50868" y="538014"/>
            <a:ext cx="2145367" cy="710653"/>
            <a:chOff x="15150868" y="538014"/>
            <a:chExt cx="2145367" cy="7106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50868" y="538014"/>
              <a:ext cx="2145367" cy="7106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13786" y="2760935"/>
            <a:ext cx="6171429" cy="6175382"/>
            <a:chOff x="2113786" y="2760935"/>
            <a:chExt cx="6171429" cy="61753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3786" y="2760935"/>
              <a:ext cx="6171429" cy="61753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00325" y="4243025"/>
            <a:ext cx="4998351" cy="3436421"/>
            <a:chOff x="2700325" y="4243025"/>
            <a:chExt cx="4998351" cy="34364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00325" y="4243025"/>
              <a:ext cx="4998351" cy="34364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936677" y="1717379"/>
            <a:ext cx="2525645" cy="2525645"/>
            <a:chOff x="3936677" y="1717379"/>
            <a:chExt cx="2525645" cy="252564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6677" y="1717379"/>
              <a:ext cx="2525645" cy="25256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165470" y="2342867"/>
            <a:ext cx="2068060" cy="1635985"/>
            <a:chOff x="4165470" y="2342867"/>
            <a:chExt cx="2068060" cy="163598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24754" y="2285166"/>
              <a:ext cx="2194290" cy="1866228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1185" y="3168724"/>
              <a:ext cx="137140" cy="46382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613262" y="2667345"/>
            <a:ext cx="2068083" cy="928641"/>
            <a:chOff x="12613262" y="2667345"/>
            <a:chExt cx="2068083" cy="92864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76378" y="2614013"/>
              <a:ext cx="2211700" cy="719212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78977" y="3232777"/>
              <a:ext cx="137140" cy="46382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004301" y="4420079"/>
            <a:ext cx="5219251" cy="3082312"/>
            <a:chOff x="11004301" y="4420079"/>
            <a:chExt cx="5219251" cy="308231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04301" y="4420079"/>
              <a:ext cx="5219251" cy="3082312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12497" y="9240671"/>
            <a:ext cx="1023714" cy="9957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49578" y="3268392"/>
            <a:ext cx="3980200" cy="3980200"/>
            <a:chOff x="3149578" y="3268392"/>
            <a:chExt cx="3980200" cy="39802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9578" y="3268392"/>
              <a:ext cx="3980200" cy="39802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91125" y="4188184"/>
            <a:ext cx="3259010" cy="1561266"/>
            <a:chOff x="3491125" y="4188184"/>
            <a:chExt cx="3259010" cy="15612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6868" y="4464386"/>
              <a:ext cx="3608307" cy="163088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7095" y="4132021"/>
              <a:ext cx="216120" cy="7295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3029" y="650006"/>
            <a:ext cx="1493297" cy="5091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150868" y="538014"/>
            <a:ext cx="2145367" cy="710653"/>
            <a:chOff x="15150868" y="538014"/>
            <a:chExt cx="2145367" cy="7106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50868" y="538014"/>
              <a:ext cx="2145367" cy="7106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74060" y="2873956"/>
            <a:ext cx="8409110" cy="1534019"/>
            <a:chOff x="6874060" y="2873956"/>
            <a:chExt cx="8409110" cy="153401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74060" y="2873956"/>
              <a:ext cx="8409110" cy="15340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29778" y="5074010"/>
            <a:ext cx="8062398" cy="1518320"/>
            <a:chOff x="7129778" y="5074010"/>
            <a:chExt cx="8062398" cy="15183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29778" y="5074010"/>
              <a:ext cx="8062398" cy="15183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74060" y="5964991"/>
            <a:ext cx="8276808" cy="2434320"/>
            <a:chOff x="6874060" y="5964991"/>
            <a:chExt cx="8276808" cy="243432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74060" y="5964991"/>
              <a:ext cx="8276808" cy="243432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55901" y="1824255"/>
            <a:ext cx="4498608" cy="103517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12497" y="9240670"/>
            <a:ext cx="1023714" cy="99571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87534" y="3096493"/>
            <a:ext cx="6383746" cy="1842464"/>
            <a:chOff x="10687534" y="3096493"/>
            <a:chExt cx="6383746" cy="18424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534" y="3096493"/>
              <a:ext cx="6383746" cy="18424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3029" y="650006"/>
            <a:ext cx="1168226" cy="5091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150868" y="538014"/>
            <a:ext cx="2145367" cy="710653"/>
            <a:chOff x="15150868" y="538014"/>
            <a:chExt cx="2145367" cy="7106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50868" y="538014"/>
              <a:ext cx="2145367" cy="7106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22412" y="3096493"/>
            <a:ext cx="1842464" cy="1842464"/>
            <a:chOff x="9522412" y="3096493"/>
            <a:chExt cx="1842464" cy="18424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2412" y="3096493"/>
              <a:ext cx="1842464" cy="18424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80516" y="3522271"/>
            <a:ext cx="1508616" cy="720328"/>
            <a:chOff x="9680516" y="3522271"/>
            <a:chExt cx="1508616" cy="7203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36881" y="3652513"/>
              <a:ext cx="1347742" cy="752558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55506" y="3496273"/>
              <a:ext cx="100043" cy="3377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87548" y="5710667"/>
            <a:ext cx="6383746" cy="1842464"/>
            <a:chOff x="10687548" y="5710667"/>
            <a:chExt cx="6383746" cy="184246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548" y="5710667"/>
              <a:ext cx="6383746" cy="18424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22425" y="5710667"/>
            <a:ext cx="1842464" cy="1842464"/>
            <a:chOff x="9522425" y="5710667"/>
            <a:chExt cx="1842464" cy="184246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2425" y="5710667"/>
              <a:ext cx="1842464" cy="18424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80530" y="6136446"/>
            <a:ext cx="1508616" cy="720331"/>
            <a:chOff x="9680530" y="6136446"/>
            <a:chExt cx="1508616" cy="72033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36894" y="6266691"/>
              <a:ext cx="1326598" cy="752558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55519" y="6110447"/>
              <a:ext cx="100043" cy="33771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79529" y="5710667"/>
            <a:ext cx="6383746" cy="1842464"/>
            <a:chOff x="2379529" y="5710667"/>
            <a:chExt cx="6383746" cy="184246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9529" y="5710667"/>
              <a:ext cx="6383746" cy="184246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14407" y="5710667"/>
            <a:ext cx="1842464" cy="1842464"/>
            <a:chOff x="1214407" y="5710667"/>
            <a:chExt cx="1842464" cy="18424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4407" y="5710667"/>
              <a:ext cx="1842464" cy="184246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2512" y="6136446"/>
            <a:ext cx="1508616" cy="720336"/>
            <a:chOff x="1372512" y="6136446"/>
            <a:chExt cx="1508616" cy="7203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8876" y="6266695"/>
              <a:ext cx="1497437" cy="752558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7501" y="6110447"/>
              <a:ext cx="100043" cy="33771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304967" y="3068954"/>
            <a:ext cx="6383746" cy="1842464"/>
            <a:chOff x="2304967" y="3068954"/>
            <a:chExt cx="6383746" cy="184246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4967" y="3068954"/>
              <a:ext cx="6383746" cy="184246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39844" y="3068954"/>
            <a:ext cx="1842464" cy="1842464"/>
            <a:chOff x="1139844" y="3068954"/>
            <a:chExt cx="1842464" cy="184246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9844" y="3068954"/>
              <a:ext cx="1842464" cy="184246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06767" y="3544308"/>
            <a:ext cx="1508621" cy="720332"/>
            <a:chOff x="1306767" y="3544308"/>
            <a:chExt cx="1508621" cy="72033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3135" y="3674554"/>
              <a:ext cx="1633283" cy="752558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756" y="3518310"/>
              <a:ext cx="100043" cy="337717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89707" y="3433783"/>
            <a:ext cx="4079469" cy="891712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87803" y="4123641"/>
            <a:ext cx="5096924" cy="73015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46557" y="3461323"/>
            <a:ext cx="5260457" cy="89171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73223" y="4208313"/>
            <a:ext cx="3669608" cy="501588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346571" y="6075491"/>
            <a:ext cx="3458189" cy="89171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373237" y="6822481"/>
            <a:ext cx="4837845" cy="50158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936967" y="5885663"/>
            <a:ext cx="5294538" cy="1298051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065218" y="6734248"/>
            <a:ext cx="4656756" cy="50158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955901" y="2005205"/>
            <a:ext cx="4060998" cy="1035169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12497" y="9240671"/>
            <a:ext cx="1023714" cy="9957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3029" y="649244"/>
            <a:ext cx="1360729" cy="5091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50868" y="538014"/>
            <a:ext cx="2145367" cy="710653"/>
            <a:chOff x="15150868" y="538014"/>
            <a:chExt cx="2145367" cy="7106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50868" y="538014"/>
              <a:ext cx="2145367" cy="7106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45006" y="2093389"/>
            <a:ext cx="3361102" cy="3361102"/>
            <a:chOff x="1845006" y="2093389"/>
            <a:chExt cx="3361102" cy="33611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5006" y="2093389"/>
              <a:ext cx="3361102" cy="336110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0410" y="1451267"/>
            <a:ext cx="3574279" cy="8077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18633" y="2865502"/>
            <a:ext cx="1632714" cy="1596698"/>
            <a:chOff x="5618633" y="2865502"/>
            <a:chExt cx="1632714" cy="15966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8633" y="2865502"/>
              <a:ext cx="1632714" cy="15966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70847" y="6585228"/>
            <a:ext cx="3833409" cy="2708740"/>
            <a:chOff x="11770847" y="6585228"/>
            <a:chExt cx="3833409" cy="270874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70847" y="6585228"/>
              <a:ext cx="3833409" cy="270874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67233" y="1451267"/>
            <a:ext cx="3232805" cy="8077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777061" y="2093389"/>
            <a:ext cx="6171429" cy="3233292"/>
            <a:chOff x="9777061" y="2093389"/>
            <a:chExt cx="6171429" cy="323329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77061" y="2093389"/>
              <a:ext cx="6171429" cy="323329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19871" y="5706368"/>
            <a:ext cx="4012085" cy="80776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20720" y="5706368"/>
            <a:ext cx="2015720" cy="80776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14159" y="5692599"/>
            <a:ext cx="2970100" cy="80776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304132" y="6585228"/>
            <a:ext cx="3252163" cy="2419935"/>
            <a:chOff x="6304132" y="6585228"/>
            <a:chExt cx="3252163" cy="241993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04132" y="6585228"/>
              <a:ext cx="3252163" cy="24199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176518" y="6654417"/>
            <a:ext cx="1431654" cy="2213053"/>
            <a:chOff x="2176518" y="6654417"/>
            <a:chExt cx="1431654" cy="221305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76518" y="6654417"/>
              <a:ext cx="1431654" cy="221305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2497" y="9240671"/>
            <a:ext cx="1023714" cy="9957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3029" y="650472"/>
            <a:ext cx="1168226" cy="5138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1225" y="4567753"/>
            <a:ext cx="3768775" cy="2700956"/>
            <a:chOff x="12231225" y="4567753"/>
            <a:chExt cx="3768775" cy="27009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1225" y="4567753"/>
              <a:ext cx="3768775" cy="27009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59602" y="4302222"/>
            <a:ext cx="3677592" cy="2635608"/>
            <a:chOff x="8659602" y="4302222"/>
            <a:chExt cx="3677592" cy="26356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9602" y="4302222"/>
              <a:ext cx="3677592" cy="26356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52099" y="4571140"/>
            <a:ext cx="3000412" cy="2681548"/>
            <a:chOff x="5752099" y="4571140"/>
            <a:chExt cx="3000412" cy="26815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2099" y="4571140"/>
              <a:ext cx="3000412" cy="26815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33333" y="4291367"/>
            <a:ext cx="3709878" cy="2647938"/>
            <a:chOff x="2133333" y="4291367"/>
            <a:chExt cx="3709878" cy="264793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3333" y="4291367"/>
              <a:ext cx="3709878" cy="264793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66352" y="2314085"/>
            <a:ext cx="2884781" cy="97993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03276" y="3289457"/>
            <a:ext cx="6033411" cy="7052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74258" y="5425287"/>
            <a:ext cx="2004299" cy="121398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65774" y="5574313"/>
            <a:ext cx="1942695" cy="66878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17115" y="5425287"/>
            <a:ext cx="1902816" cy="121398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02613" y="5617629"/>
            <a:ext cx="1580215" cy="66878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150868" y="538014"/>
            <a:ext cx="2145367" cy="710653"/>
            <a:chOff x="15150868" y="538014"/>
            <a:chExt cx="2145367" cy="71065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150868" y="538014"/>
              <a:ext cx="2145367" cy="71065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2497" y="9240671"/>
            <a:ext cx="1023714" cy="9957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87918" y="3818888"/>
            <a:ext cx="3709878" cy="2647938"/>
            <a:chOff x="7287918" y="3818888"/>
            <a:chExt cx="3709878" cy="26479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7918" y="3818888"/>
              <a:ext cx="3709878" cy="264793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28839" y="4952811"/>
            <a:ext cx="1438853" cy="6687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3029" y="648974"/>
            <a:ext cx="1174322" cy="5094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150868" y="538014"/>
            <a:ext cx="2145367" cy="710653"/>
            <a:chOff x="15150868" y="538014"/>
            <a:chExt cx="2145367" cy="7106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50868" y="538014"/>
              <a:ext cx="2145367" cy="71065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2497" y="9240671"/>
            <a:ext cx="1023714" cy="9957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94648" y="1970091"/>
            <a:ext cx="6284354" cy="1922729"/>
            <a:chOff x="1894648" y="1970091"/>
            <a:chExt cx="6284354" cy="19227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4648" y="1970091"/>
              <a:ext cx="6284354" cy="19227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1124" y="1970091"/>
            <a:ext cx="1922729" cy="1922729"/>
            <a:chOff x="991124" y="1970091"/>
            <a:chExt cx="1922729" cy="19227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124" y="1970091"/>
              <a:ext cx="1922729" cy="19227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5840" y="2694030"/>
            <a:ext cx="1638846" cy="6670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3029" y="649244"/>
            <a:ext cx="1168226" cy="5091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150868" y="538014"/>
            <a:ext cx="2145367" cy="710653"/>
            <a:chOff x="15150868" y="538014"/>
            <a:chExt cx="2145367" cy="7106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50868" y="538014"/>
              <a:ext cx="2145367" cy="7106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4648" y="4457364"/>
            <a:ext cx="6284354" cy="1922729"/>
            <a:chOff x="1894648" y="4457364"/>
            <a:chExt cx="6284354" cy="19227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4648" y="4457364"/>
              <a:ext cx="6284354" cy="19227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1124" y="4457364"/>
            <a:ext cx="1922729" cy="1922729"/>
            <a:chOff x="991124" y="4457364"/>
            <a:chExt cx="1922729" cy="19227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124" y="4457364"/>
              <a:ext cx="1922729" cy="192272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5625" y="5156716"/>
            <a:ext cx="1913599" cy="61545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894648" y="6903311"/>
            <a:ext cx="6284354" cy="1922729"/>
            <a:chOff x="1894648" y="6903311"/>
            <a:chExt cx="6284354" cy="19227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4648" y="6903311"/>
              <a:ext cx="6284354" cy="19227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1124" y="6903311"/>
            <a:ext cx="1922729" cy="1922729"/>
            <a:chOff x="991124" y="6903311"/>
            <a:chExt cx="1922729" cy="19227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124" y="6903311"/>
              <a:ext cx="1922729" cy="192272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7904" y="7316143"/>
            <a:ext cx="1823514" cy="134128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858770" y="1970091"/>
            <a:ext cx="6284354" cy="1922729"/>
            <a:chOff x="10858770" y="1970091"/>
            <a:chExt cx="6284354" cy="192272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8770" y="1970091"/>
              <a:ext cx="6284354" cy="19227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955246" y="1970091"/>
            <a:ext cx="1922729" cy="1922729"/>
            <a:chOff x="9955246" y="1970091"/>
            <a:chExt cx="1922729" cy="192272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55246" y="1970091"/>
              <a:ext cx="1922729" cy="1922729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90001" y="2691049"/>
            <a:ext cx="1452481" cy="61843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858770" y="4457364"/>
            <a:ext cx="6284354" cy="1922729"/>
            <a:chOff x="10858770" y="4457364"/>
            <a:chExt cx="6284354" cy="192272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8770" y="4457364"/>
              <a:ext cx="6284354" cy="19227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955246" y="4457364"/>
            <a:ext cx="1922729" cy="1922729"/>
            <a:chOff x="9955246" y="4457364"/>
            <a:chExt cx="1922729" cy="192272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55246" y="4457364"/>
              <a:ext cx="1922729" cy="1922729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89816" y="4958001"/>
            <a:ext cx="1745095" cy="105801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858770" y="6903311"/>
            <a:ext cx="6284354" cy="1922729"/>
            <a:chOff x="10858770" y="6903311"/>
            <a:chExt cx="6284354" cy="192272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8770" y="6903311"/>
              <a:ext cx="6284354" cy="192272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955246" y="6903311"/>
            <a:ext cx="1922729" cy="1922729"/>
            <a:chOff x="9955246" y="6903311"/>
            <a:chExt cx="1922729" cy="192272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55246" y="6903311"/>
              <a:ext cx="1922729" cy="192272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90001" y="7390192"/>
            <a:ext cx="1676870" cy="1071785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67668" y="2624933"/>
            <a:ext cx="3984480" cy="70571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16204" y="2624928"/>
            <a:ext cx="4207687" cy="70571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67668" y="4843703"/>
            <a:ext cx="4072307" cy="124577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51482" y="5152157"/>
            <a:ext cx="5268891" cy="70571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85028" y="7619328"/>
            <a:ext cx="4297972" cy="705718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261357" y="7289652"/>
            <a:ext cx="4842510" cy="1245772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12497" y="9243908"/>
            <a:ext cx="1023713" cy="9924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민기 최</cp:lastModifiedBy>
  <cp:revision>6</cp:revision>
  <dcterms:created xsi:type="dcterms:W3CDTF">2021-10-02T23:53:58Z</dcterms:created>
  <dcterms:modified xsi:type="dcterms:W3CDTF">2021-10-02T19:39:15Z</dcterms:modified>
</cp:coreProperties>
</file>