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프로젝트 발표 </a:t>
            </a:r>
            <a:r>
              <a:rPr lang="en-US" altLang="ko-KR" smtClean="0"/>
              <a:t>ppt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0248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전체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HY얕은샘물M</vt:lpstr>
      <vt:lpstr>Tw Cen MT</vt:lpstr>
      <vt:lpstr>Tw Cen MT Condensed</vt:lpstr>
      <vt:lpstr>Wingdings 3</vt:lpstr>
      <vt:lpstr>전체</vt:lpstr>
      <vt:lpstr>프로젝트 발표 ppt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발표 ppt</dc:title>
  <dc:creator>이희진</dc:creator>
  <cp:lastModifiedBy>이희진</cp:lastModifiedBy>
  <cp:revision>1</cp:revision>
  <dcterms:created xsi:type="dcterms:W3CDTF">2020-08-26T02:16:12Z</dcterms:created>
  <dcterms:modified xsi:type="dcterms:W3CDTF">2020-08-26T02:16:38Z</dcterms:modified>
</cp:coreProperties>
</file>