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60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18" Type="http://schemas.openxmlformats.org/officeDocument/2006/relationships/image" Target="../media/image119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17" Type="http://schemas.openxmlformats.org/officeDocument/2006/relationships/image" Target="../media/image118.png"/><Relationship Id="rId2" Type="http://schemas.openxmlformats.org/officeDocument/2006/relationships/image" Target="../media/image3.png"/><Relationship Id="rId16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5" Type="http://schemas.openxmlformats.org/officeDocument/2006/relationships/image" Target="../media/image11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3" Type="http://schemas.openxmlformats.org/officeDocument/2006/relationships/image" Target="../media/image120.png"/><Relationship Id="rId21" Type="http://schemas.openxmlformats.org/officeDocument/2006/relationships/image" Target="../media/image137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" Type="http://schemas.openxmlformats.org/officeDocument/2006/relationships/image" Target="../media/image3.png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24" Type="http://schemas.openxmlformats.org/officeDocument/2006/relationships/image" Target="../media/image140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23" Type="http://schemas.openxmlformats.org/officeDocument/2006/relationships/image" Target="../media/image139.png"/><Relationship Id="rId10" Type="http://schemas.openxmlformats.org/officeDocument/2006/relationships/image" Target="../media/image126.png"/><Relationship Id="rId19" Type="http://schemas.openxmlformats.org/officeDocument/2006/relationships/image" Target="../media/image135.png"/><Relationship Id="rId4" Type="http://schemas.openxmlformats.org/officeDocument/2006/relationships/image" Target="../media/image6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Relationship Id="rId22" Type="http://schemas.openxmlformats.org/officeDocument/2006/relationships/image" Target="../media/image1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3" Type="http://schemas.openxmlformats.org/officeDocument/2006/relationships/image" Target="../media/image142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48.png"/><Relationship Id="rId5" Type="http://schemas.openxmlformats.org/officeDocument/2006/relationships/image" Target="../media/image143.png"/><Relationship Id="rId15" Type="http://schemas.openxmlformats.org/officeDocument/2006/relationships/image" Target="../media/image152.png"/><Relationship Id="rId10" Type="http://schemas.openxmlformats.org/officeDocument/2006/relationships/image" Target="../media/image147.png"/><Relationship Id="rId4" Type="http://schemas.openxmlformats.org/officeDocument/2006/relationships/image" Target="../media/image3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0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6.png"/><Relationship Id="rId2" Type="http://schemas.openxmlformats.org/officeDocument/2006/relationships/image" Target="../media/image26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3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41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1.png"/><Relationship Id="rId10" Type="http://schemas.openxmlformats.org/officeDocument/2006/relationships/image" Target="../media/image47.png"/><Relationship Id="rId4" Type="http://schemas.openxmlformats.org/officeDocument/2006/relationships/image" Target="../media/image37.png"/><Relationship Id="rId9" Type="http://schemas.openxmlformats.org/officeDocument/2006/relationships/image" Target="../media/image46.png"/><Relationship Id="rId1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5.png"/><Relationship Id="rId3" Type="http://schemas.openxmlformats.org/officeDocument/2006/relationships/image" Target="../media/image3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4.png"/><Relationship Id="rId2" Type="http://schemas.openxmlformats.org/officeDocument/2006/relationships/image" Target="../media/image6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6.png"/><Relationship Id="rId4" Type="http://schemas.openxmlformats.org/officeDocument/2006/relationships/image" Target="../media/image37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18" Type="http://schemas.openxmlformats.org/officeDocument/2006/relationships/image" Target="../media/image80.png"/><Relationship Id="rId26" Type="http://schemas.openxmlformats.org/officeDocument/2006/relationships/image" Target="../media/image88.png"/><Relationship Id="rId3" Type="http://schemas.openxmlformats.org/officeDocument/2006/relationships/image" Target="../media/image67.png"/><Relationship Id="rId21" Type="http://schemas.openxmlformats.org/officeDocument/2006/relationships/image" Target="../media/image83.png"/><Relationship Id="rId34" Type="http://schemas.openxmlformats.org/officeDocument/2006/relationships/image" Target="../media/image9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79.png"/><Relationship Id="rId25" Type="http://schemas.openxmlformats.org/officeDocument/2006/relationships/image" Target="../media/image87.png"/><Relationship Id="rId33" Type="http://schemas.openxmlformats.org/officeDocument/2006/relationships/image" Target="../media/image95.png"/><Relationship Id="rId2" Type="http://schemas.openxmlformats.org/officeDocument/2006/relationships/image" Target="../media/image3.png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29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6.png"/><Relationship Id="rId32" Type="http://schemas.openxmlformats.org/officeDocument/2006/relationships/image" Target="../media/image94.png"/><Relationship Id="rId5" Type="http://schemas.openxmlformats.org/officeDocument/2006/relationships/image" Target="../media/image68.png"/><Relationship Id="rId15" Type="http://schemas.openxmlformats.org/officeDocument/2006/relationships/image" Target="../media/image44.png"/><Relationship Id="rId23" Type="http://schemas.openxmlformats.org/officeDocument/2006/relationships/image" Target="../media/image85.png"/><Relationship Id="rId28" Type="http://schemas.openxmlformats.org/officeDocument/2006/relationships/image" Target="../media/image90.png"/><Relationship Id="rId10" Type="http://schemas.openxmlformats.org/officeDocument/2006/relationships/image" Target="../media/image73.png"/><Relationship Id="rId19" Type="http://schemas.openxmlformats.org/officeDocument/2006/relationships/image" Target="../media/image81.png"/><Relationship Id="rId31" Type="http://schemas.openxmlformats.org/officeDocument/2006/relationships/image" Target="../media/image93.png"/><Relationship Id="rId4" Type="http://schemas.openxmlformats.org/officeDocument/2006/relationships/image" Target="../media/image6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4.png"/><Relationship Id="rId27" Type="http://schemas.openxmlformats.org/officeDocument/2006/relationships/image" Target="../media/image89.png"/><Relationship Id="rId30" Type="http://schemas.openxmlformats.org/officeDocument/2006/relationships/image" Target="../media/image92.png"/><Relationship Id="rId35" Type="http://schemas.openxmlformats.org/officeDocument/2006/relationships/image" Target="../media/image97.png"/><Relationship Id="rId8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9100" y="3054220"/>
            <a:ext cx="8746373" cy="5496448"/>
            <a:chOff x="479100" y="3054220"/>
            <a:chExt cx="8746373" cy="54964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821" y="2779941"/>
              <a:ext cx="7817214" cy="547643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506" y="7406988"/>
              <a:ext cx="8191155" cy="13414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6484" y="-2104248"/>
            <a:ext cx="8746373" cy="3518535"/>
            <a:chOff x="396484" y="-2104248"/>
            <a:chExt cx="8746373" cy="351853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2828" y="374846"/>
              <a:ext cx="4452464" cy="11656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66496" y="1689674"/>
            <a:ext cx="8574296" cy="5760847"/>
            <a:chOff x="9766496" y="1689674"/>
            <a:chExt cx="8574296" cy="576084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66496" y="1689674"/>
              <a:ext cx="8574296" cy="57608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274774" y="9405585"/>
            <a:ext cx="657365" cy="7819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22838"/>
            <a:chOff x="396484" y="-2104248"/>
            <a:chExt cx="8746373" cy="30228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828" y="374846"/>
              <a:ext cx="2630794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1079" y="2102824"/>
            <a:ext cx="5619048" cy="6810727"/>
            <a:chOff x="641079" y="2102824"/>
            <a:chExt cx="5619048" cy="681072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76865" y="2102824"/>
              <a:ext cx="3862173" cy="3862173"/>
              <a:chOff x="1776865" y="2102824"/>
              <a:chExt cx="3862173" cy="386217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76865" y="2102824"/>
                <a:ext cx="3862173" cy="386217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72516" y="3296175"/>
              <a:ext cx="1870871" cy="1550745"/>
              <a:chOff x="2772516" y="3296175"/>
              <a:chExt cx="1870871" cy="155074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772516" y="3296175"/>
                <a:ext cx="1870871" cy="1550745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2509" y="6058592"/>
              <a:ext cx="4062061" cy="1462817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07144" y="6275610"/>
              <a:ext cx="2730985" cy="275041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274774" y="9381822"/>
            <a:ext cx="657365" cy="80573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743842" y="2147764"/>
            <a:ext cx="13237110" cy="6765787"/>
            <a:chOff x="4743842" y="2147764"/>
            <a:chExt cx="13237110" cy="676578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3092774" y="2246175"/>
              <a:ext cx="3862173" cy="3862173"/>
              <a:chOff x="13092774" y="2246175"/>
              <a:chExt cx="3862173" cy="3862173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092774" y="2246175"/>
                <a:ext cx="3862173" cy="386217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091200" y="3276228"/>
              <a:ext cx="1865320" cy="1802066"/>
              <a:chOff x="14091200" y="3276228"/>
              <a:chExt cx="1865320" cy="180206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091200" y="3276228"/>
                <a:ext cx="1865320" cy="1802066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93335" y="6164306"/>
              <a:ext cx="4640564" cy="914263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5509538" y="2205707"/>
              <a:ext cx="3862173" cy="3862173"/>
              <a:chOff x="5509538" y="2205707"/>
              <a:chExt cx="3862173" cy="3862173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509538" y="2205707"/>
                <a:ext cx="3862173" cy="3862173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626197" y="3278766"/>
              <a:ext cx="1854337" cy="1716054"/>
              <a:chOff x="6626197" y="3278766"/>
              <a:chExt cx="1854337" cy="1716054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626197" y="3278766"/>
                <a:ext cx="1854337" cy="1716054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75272" y="6164306"/>
              <a:ext cx="4226628" cy="1462817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44630" y="6266951"/>
              <a:ext cx="2704700" cy="2818025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9274344" y="2147764"/>
              <a:ext cx="3862173" cy="3862173"/>
              <a:chOff x="9274344" y="2147764"/>
              <a:chExt cx="3862173" cy="3862173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274344" y="2147764"/>
                <a:ext cx="3862173" cy="386217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0281622" y="3061829"/>
              <a:ext cx="1847617" cy="1890805"/>
              <a:chOff x="10281622" y="3061829"/>
              <a:chExt cx="1847617" cy="1890805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0281622" y="3061829"/>
                <a:ext cx="1847617" cy="1890805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562433" y="6164306"/>
              <a:ext cx="4522392" cy="1462817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994843" y="6300323"/>
              <a:ext cx="228566" cy="753315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844375" y="6269704"/>
              <a:ext cx="2657083" cy="1269493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725722" y="6296400"/>
              <a:ext cx="2310425" cy="12694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18068"/>
            <a:chOff x="396484" y="-2104248"/>
            <a:chExt cx="8746373" cy="30180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828" y="374846"/>
              <a:ext cx="974071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274774" y="9381822"/>
            <a:ext cx="628470" cy="8057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61301" y="2838844"/>
            <a:ext cx="15544704" cy="6351136"/>
            <a:chOff x="861301" y="2838844"/>
            <a:chExt cx="15544704" cy="635113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332793" y="2838844"/>
              <a:ext cx="3414064" cy="3414064"/>
              <a:chOff x="9332793" y="2838844"/>
              <a:chExt cx="3414064" cy="341406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332793" y="2838844"/>
                <a:ext cx="3414064" cy="341406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332793" y="5730962"/>
              <a:ext cx="3414064" cy="3414064"/>
              <a:chOff x="9332793" y="5730962"/>
              <a:chExt cx="3414064" cy="3414064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332793" y="5730962"/>
                <a:ext cx="3414064" cy="341406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6492663" y="5775916"/>
              <a:ext cx="3414064" cy="3414064"/>
              <a:chOff x="6492663" y="5775916"/>
              <a:chExt cx="3414064" cy="3414064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492663" y="5775916"/>
                <a:ext cx="3414064" cy="341406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269761" y="7803111"/>
              <a:ext cx="1319219" cy="218659"/>
              <a:chOff x="5269761" y="7803111"/>
              <a:chExt cx="1319219" cy="21865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0800000">
                <a:off x="5269761" y="7803111"/>
                <a:ext cx="1319219" cy="21865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2599078" y="3869558"/>
              <a:ext cx="1319444" cy="218659"/>
              <a:chOff x="12599078" y="3869558"/>
              <a:chExt cx="1319444" cy="218659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953628" y="3774501"/>
                <a:ext cx="2638889" cy="437317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2599078" y="3869558"/>
                <a:ext cx="1319444" cy="21865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2724648" y="7803111"/>
              <a:ext cx="1291919" cy="218659"/>
              <a:chOff x="12724648" y="7803111"/>
              <a:chExt cx="1291919" cy="218659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2724648" y="7803111"/>
                <a:ext cx="1291919" cy="218659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018569" y="3807167"/>
              <a:ext cx="1832338" cy="1294604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54989" y="7380279"/>
              <a:ext cx="1782913" cy="732650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325447" y="7177904"/>
              <a:ext cx="1960285" cy="1197563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6492663" y="2838844"/>
              <a:ext cx="3414064" cy="3414064"/>
              <a:chOff x="6492663" y="2838844"/>
              <a:chExt cx="3414064" cy="3414064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492663" y="2838844"/>
                <a:ext cx="3414064" cy="3414064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161302" y="7607848"/>
              <a:ext cx="2244703" cy="1320147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47303" y="7745848"/>
              <a:ext cx="3230784" cy="1320146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89407" y="3921173"/>
              <a:ext cx="1887374" cy="1197565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61301" y="2992126"/>
              <a:ext cx="4216786" cy="1869391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5288234" y="3869558"/>
              <a:ext cx="1319219" cy="218659"/>
              <a:chOff x="5288234" y="3869558"/>
              <a:chExt cx="1319219" cy="218659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0800000">
                <a:off x="5288234" y="3869558"/>
                <a:ext cx="1319219" cy="218659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959304" y="3541371"/>
              <a:ext cx="1756058" cy="770900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8680645" y="4994759"/>
              <a:ext cx="2004720" cy="1930513"/>
              <a:chOff x="8680645" y="4994759"/>
              <a:chExt cx="2004720" cy="1930513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8680645" y="4994759"/>
                <a:ext cx="2004720" cy="1930513"/>
              </a:xfrm>
              <a:prstGeom prst="rect">
                <a:avLst/>
              </a:prstGeom>
            </p:spPr>
          </p:pic>
        </p:grpSp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705561" y="5556778"/>
              <a:ext cx="2007033" cy="792015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10710281" y="5775916"/>
              <a:ext cx="1921786" cy="276474"/>
              <a:chOff x="10710281" y="5775916"/>
              <a:chExt cx="1921786" cy="276474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710281" y="5775916"/>
                <a:ext cx="1921786" cy="276474"/>
              </a:xfrm>
              <a:prstGeom prst="rect">
                <a:avLst/>
              </a:prstGeom>
            </p:spPr>
          </p:pic>
        </p:grpSp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158898" y="5466238"/>
              <a:ext cx="2867238" cy="10824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97246" y="1866418"/>
            <a:ext cx="7875973" cy="7875973"/>
            <a:chOff x="8697246" y="1866418"/>
            <a:chExt cx="7875973" cy="78759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97246" y="1866418"/>
              <a:ext cx="7875973" cy="78759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379" y="1939162"/>
            <a:ext cx="7905867" cy="7905867"/>
            <a:chOff x="791379" y="1939162"/>
            <a:chExt cx="7905867" cy="79058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1379" y="1939162"/>
              <a:ext cx="7905867" cy="79058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6484" y="-2104248"/>
            <a:ext cx="8746373" cy="3036607"/>
            <a:chOff x="396484" y="-2104248"/>
            <a:chExt cx="8746373" cy="30366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2828" y="374846"/>
              <a:ext cx="2687935" cy="7352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274774" y="9381822"/>
            <a:ext cx="650141" cy="80573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43590" y="6255063"/>
            <a:ext cx="2880044" cy="252407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801391" y="6557437"/>
            <a:ext cx="2948761" cy="182852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79761" y="6266016"/>
            <a:ext cx="2569952" cy="239994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32849" y="5866189"/>
            <a:ext cx="2934133" cy="329134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090403" y="3774488"/>
            <a:ext cx="1835097" cy="1615986"/>
            <a:chOff x="10090403" y="3774488"/>
            <a:chExt cx="1835097" cy="16159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90403" y="3774488"/>
              <a:ext cx="1835097" cy="16159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376635" y="3678984"/>
            <a:ext cx="2030673" cy="1806994"/>
            <a:chOff x="5376635" y="3678984"/>
            <a:chExt cx="2030673" cy="180699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76635" y="3678984"/>
              <a:ext cx="2030673" cy="180699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174535" y="3774488"/>
            <a:ext cx="2171956" cy="1748598"/>
            <a:chOff x="13174535" y="3774488"/>
            <a:chExt cx="2171956" cy="174859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174535" y="3774488"/>
              <a:ext cx="2171956" cy="174859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255205" y="3774488"/>
            <a:ext cx="1755928" cy="1755928"/>
            <a:chOff x="2255205" y="3774488"/>
            <a:chExt cx="1755928" cy="175592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55205" y="3774488"/>
              <a:ext cx="1755928" cy="17559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91685"/>
            <a:chOff x="396484" y="-2104248"/>
            <a:chExt cx="8746373" cy="30916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828" y="374846"/>
              <a:ext cx="1504726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274774" y="9381822"/>
            <a:ext cx="650141" cy="80573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181" y="249459"/>
            <a:ext cx="17476150" cy="983033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4774" y="9381822"/>
            <a:ext cx="659894" cy="80573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33983" y="3601540"/>
            <a:ext cx="11926051" cy="50081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685714" y="1323275"/>
            <a:ext cx="6171429" cy="4746112"/>
            <a:chOff x="11685714" y="1323275"/>
            <a:chExt cx="6171429" cy="47461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85714" y="1323275"/>
              <a:ext cx="6171429" cy="47461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6484" y="-2104248"/>
            <a:ext cx="8746373" cy="3018068"/>
            <a:chOff x="396484" y="-2104248"/>
            <a:chExt cx="8746373" cy="30180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828" y="374846"/>
              <a:ext cx="2082234" cy="7352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20691" y="78717"/>
            <a:ext cx="8746373" cy="4296191"/>
            <a:chOff x="10520691" y="78717"/>
            <a:chExt cx="8746373" cy="42961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05547" y="-236427"/>
              <a:ext cx="1260576" cy="391828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55526" y="2546383"/>
              <a:ext cx="6375592" cy="20342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83956" y="2910051"/>
            <a:ext cx="6171429" cy="5811658"/>
            <a:chOff x="1683956" y="2910051"/>
            <a:chExt cx="6171429" cy="58116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3956" y="2910051"/>
              <a:ext cx="6171429" cy="58116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958349" y="2550280"/>
            <a:ext cx="4849814" cy="6171429"/>
            <a:chOff x="6958349" y="2550280"/>
            <a:chExt cx="4849814" cy="617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58349" y="2550280"/>
              <a:ext cx="4849814" cy="61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274774" y="9381822"/>
            <a:ext cx="679037" cy="8057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36607"/>
            <a:chOff x="396484" y="-2104248"/>
            <a:chExt cx="8746373" cy="30366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828" y="374846"/>
              <a:ext cx="1413299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24585" y="5105348"/>
            <a:ext cx="5428448" cy="2623214"/>
            <a:chOff x="3324585" y="5105348"/>
            <a:chExt cx="5428448" cy="26232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24585" y="5105348"/>
              <a:ext cx="5428448" cy="26232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58612" y="2296866"/>
            <a:ext cx="5299591" cy="2560947"/>
            <a:chOff x="9358612" y="2296866"/>
            <a:chExt cx="5299591" cy="256094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8612" y="2296866"/>
              <a:ext cx="5299591" cy="25609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324585" y="2215036"/>
            <a:ext cx="5428448" cy="2623214"/>
            <a:chOff x="3324585" y="2215036"/>
            <a:chExt cx="5428448" cy="26232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24585" y="2215036"/>
              <a:ext cx="5428448" cy="26232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358612" y="5149411"/>
            <a:ext cx="5299591" cy="2560947"/>
            <a:chOff x="9358612" y="5149411"/>
            <a:chExt cx="5299591" cy="256094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58612" y="5149411"/>
              <a:ext cx="5299591" cy="256094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234785" y="3160938"/>
            <a:ext cx="3657052" cy="86855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197755" y="3160938"/>
            <a:ext cx="3549168" cy="86855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360103" y="6051250"/>
            <a:ext cx="3209063" cy="86855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97755" y="6051250"/>
            <a:ext cx="3442657" cy="86855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713467" y="8241561"/>
            <a:ext cx="7720033" cy="173709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441103" y="4324179"/>
            <a:ext cx="1398678" cy="1398678"/>
            <a:chOff x="8441103" y="4324179"/>
            <a:chExt cx="1398678" cy="139867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41103" y="4324179"/>
              <a:ext cx="1398678" cy="139867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7274774" y="9388707"/>
            <a:ext cx="679037" cy="798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2533041"/>
            <a:ext cx="7332003" cy="6067161"/>
            <a:chOff x="396484" y="2533041"/>
            <a:chExt cx="7332003" cy="60671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484" y="2533041"/>
              <a:ext cx="7332003" cy="60671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6484" y="-2104248"/>
            <a:ext cx="8746373" cy="3018068"/>
            <a:chOff x="396484" y="-2104248"/>
            <a:chExt cx="8746373" cy="30180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828" y="374846"/>
              <a:ext cx="3578958" cy="7352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5557" y="-443751"/>
            <a:ext cx="22757618" cy="9701778"/>
            <a:chOff x="705557" y="-443751"/>
            <a:chExt cx="22757618" cy="970177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9833443" y="4475671"/>
              <a:ext cx="8746373" cy="3956842"/>
              <a:chOff x="9833443" y="4475671"/>
              <a:chExt cx="8746373" cy="3956842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18299" y="4160528"/>
                <a:ext cx="1260576" cy="3918289"/>
              </a:xfrm>
              <a:prstGeom prst="rect">
                <a:avLst/>
              </a:prstGeom>
            </p:spPr>
          </p:pic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979761" y="6954765"/>
                <a:ext cx="8240936" cy="169519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705557" y="-443751"/>
              <a:ext cx="8966288" cy="8159014"/>
              <a:chOff x="705557" y="-443751"/>
              <a:chExt cx="8966288" cy="8159014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705557" y="-443751"/>
                <a:ext cx="8966288" cy="3102984"/>
                <a:chOff x="705557" y="-443751"/>
                <a:chExt cx="8966288" cy="3102984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382489" y="-766819"/>
                  <a:ext cx="1292271" cy="4016808"/>
                </a:xfrm>
                <a:prstGeom prst="rect">
                  <a:avLst/>
                </a:prstGeom>
              </p:spPr>
            </p:pic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853624" y="2095724"/>
                  <a:ext cx="242123" cy="778830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907780" y="3362881"/>
                <a:ext cx="6087147" cy="4346146"/>
                <a:chOff x="907780" y="3362881"/>
                <a:chExt cx="6087147" cy="4346146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907780" y="3362881"/>
                  <a:ext cx="6087147" cy="434614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8" name="그룹 1008"/>
            <p:cNvGrpSpPr/>
            <p:nvPr/>
          </p:nvGrpSpPr>
          <p:grpSpPr>
            <a:xfrm>
              <a:off x="8884089" y="2365353"/>
              <a:ext cx="787755" cy="755640"/>
              <a:chOff x="8884089" y="2365353"/>
              <a:chExt cx="787755" cy="755640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884089" y="2365353"/>
                <a:ext cx="787755" cy="75564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9853851" y="3453724"/>
              <a:ext cx="8746373" cy="3042889"/>
              <a:chOff x="9853851" y="3453724"/>
              <a:chExt cx="8746373" cy="304288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38707" y="3138580"/>
                <a:ext cx="1260576" cy="3918289"/>
              </a:xfrm>
              <a:prstGeom prst="rect">
                <a:avLst/>
              </a:prstGeom>
            </p:spPr>
          </p:pic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000170" y="5932818"/>
                <a:ext cx="1365299" cy="73522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8818290" y="5800521"/>
              <a:ext cx="853554" cy="878876"/>
              <a:chOff x="8818290" y="5800521"/>
              <a:chExt cx="853554" cy="87887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8818290" y="5800521"/>
                <a:ext cx="853554" cy="87887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833443" y="1018327"/>
              <a:ext cx="8746373" cy="4002865"/>
              <a:chOff x="9833443" y="1018327"/>
              <a:chExt cx="8746373" cy="4002865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18299" y="703183"/>
                <a:ext cx="1260576" cy="3918289"/>
              </a:xfrm>
              <a:prstGeom prst="rect">
                <a:avLst/>
              </a:prstGeom>
            </p:spPr>
          </p:pic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979761" y="3497420"/>
                <a:ext cx="7787614" cy="169519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9671844" y="-167688"/>
              <a:ext cx="8746373" cy="3042889"/>
              <a:chOff x="9671844" y="-167688"/>
              <a:chExt cx="8746373" cy="3042889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356701" y="-482832"/>
                <a:ext cx="1260576" cy="3918289"/>
              </a:xfrm>
              <a:prstGeom prst="rect">
                <a:avLst/>
              </a:prstGeom>
            </p:spPr>
          </p:pic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818149" y="2311405"/>
                <a:ext cx="1828526" cy="735220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4716802" y="6239959"/>
              <a:ext cx="8746373" cy="3018067"/>
              <a:chOff x="14716802" y="6239959"/>
              <a:chExt cx="8746373" cy="3018067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401658" y="5924816"/>
                <a:ext cx="1260576" cy="3918289"/>
              </a:xfrm>
              <a:prstGeom prst="rect">
                <a:avLst/>
              </a:prstGeom>
            </p:spPr>
          </p:pic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4863144" y="8719053"/>
                <a:ext cx="228566" cy="735220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-396437" y="2195765"/>
            <a:ext cx="8917844" cy="1754142"/>
            <a:chOff x="-396437" y="2195765"/>
            <a:chExt cx="8917844" cy="175414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-487863" y="2104339"/>
              <a:ext cx="6858862" cy="1134905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-241549" y="3047834"/>
              <a:ext cx="365705" cy="117635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7274774" y="9381822"/>
            <a:ext cx="688789" cy="8057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61846" y="3588112"/>
            <a:ext cx="3319808" cy="3314120"/>
            <a:chOff x="2761846" y="3588112"/>
            <a:chExt cx="3319808" cy="3314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1846" y="3588112"/>
              <a:ext cx="3319808" cy="3314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88227" y="344065"/>
            <a:ext cx="8746373" cy="3018068"/>
            <a:chOff x="3888227" y="344065"/>
            <a:chExt cx="8746373" cy="30180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3084" y="28921"/>
              <a:ext cx="1260576" cy="391828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4561" y="2823159"/>
              <a:ext cx="228566" cy="7352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59632" y="2369064"/>
            <a:ext cx="1219048" cy="1219048"/>
            <a:chOff x="3259632" y="2369064"/>
            <a:chExt cx="1219048" cy="121904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259632" y="2369064"/>
              <a:ext cx="1216375" cy="1216375"/>
              <a:chOff x="3259632" y="2369064"/>
              <a:chExt cx="1216375" cy="121637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259632" y="2369064"/>
                <a:ext cx="1216375" cy="121637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644332" y="238594"/>
            <a:ext cx="8746373" cy="3042889"/>
            <a:chOff x="644332" y="238594"/>
            <a:chExt cx="8746373" cy="304288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188" y="-76550"/>
              <a:ext cx="1260576" cy="3918289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0667" y="2717688"/>
              <a:ext cx="5047778" cy="7352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4986602"/>
            <a:ext cx="8917844" cy="4720226"/>
            <a:chOff x="0" y="4986602"/>
            <a:chExt cx="8917844" cy="472022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303576" y="4683025"/>
              <a:ext cx="1214306" cy="368339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597" y="7390821"/>
              <a:ext cx="5695459" cy="251916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230874" y="2598078"/>
            <a:ext cx="6171429" cy="5389292"/>
            <a:chOff x="10230874" y="2598078"/>
            <a:chExt cx="6171429" cy="538929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30874" y="2598078"/>
              <a:ext cx="6171429" cy="538929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959707" y="5897088"/>
            <a:ext cx="8917844" cy="3078523"/>
            <a:chOff x="8959707" y="5897088"/>
            <a:chExt cx="8917844" cy="307852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6131" y="5593512"/>
              <a:ext cx="1214306" cy="3683394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38308" y="8301307"/>
              <a:ext cx="6650981" cy="8713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857666" y="643162"/>
            <a:ext cx="8917844" cy="7445870"/>
            <a:chOff x="8857666" y="643162"/>
            <a:chExt cx="8917844" cy="744587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54090" y="339585"/>
              <a:ext cx="1214306" cy="3683394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36322" y="3047381"/>
              <a:ext cx="7158425" cy="536338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333246" y="4665221"/>
            <a:ext cx="1644597" cy="1110103"/>
            <a:chOff x="7333246" y="4665221"/>
            <a:chExt cx="1644597" cy="1110103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333246" y="4665221"/>
              <a:ext cx="1644597" cy="1110103"/>
              <a:chOff x="7333246" y="4665221"/>
              <a:chExt cx="1644597" cy="1110103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333246" y="4665221"/>
                <a:ext cx="1644597" cy="1110103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7394474" y="3386154"/>
            <a:ext cx="8746373" cy="3200895"/>
            <a:chOff x="7394474" y="3386154"/>
            <a:chExt cx="8746373" cy="320089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9330" y="3071010"/>
              <a:ext cx="1260576" cy="3918289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40818" y="6023254"/>
              <a:ext cx="872740" cy="73522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96484" y="-2007863"/>
            <a:ext cx="8746373" cy="3105454"/>
            <a:chOff x="396484" y="-2007863"/>
            <a:chExt cx="8746373" cy="310545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40" y="-2323006"/>
              <a:ext cx="1260576" cy="3918289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2828" y="471232"/>
              <a:ext cx="5105020" cy="735220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7274774" y="9381822"/>
            <a:ext cx="679037" cy="8057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6484" y="-2104248"/>
            <a:ext cx="8746373" cy="3036607"/>
            <a:chOff x="396484" y="-2104248"/>
            <a:chExt cx="8746373" cy="30366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828" y="374846"/>
              <a:ext cx="228566" cy="7352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22767" y="5713761"/>
            <a:ext cx="2249490" cy="740571"/>
            <a:chOff x="4922767" y="5713761"/>
            <a:chExt cx="2249490" cy="740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3060000">
              <a:off x="4922767" y="5713761"/>
              <a:ext cx="2249490" cy="740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68043" y="8847833"/>
            <a:ext cx="9414077" cy="1335488"/>
            <a:chOff x="4268043" y="8847833"/>
            <a:chExt cx="9414077" cy="13354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07722" y="8787512"/>
              <a:ext cx="6144291" cy="731897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56582" y="9477975"/>
              <a:ext cx="285951" cy="9198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098548" y="6105234"/>
            <a:ext cx="2249490" cy="740571"/>
            <a:chOff x="4098548" y="6105234"/>
            <a:chExt cx="2249490" cy="74057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7740000">
              <a:off x="4098548" y="6105234"/>
              <a:ext cx="2249490" cy="740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646718" y="5340859"/>
            <a:ext cx="9414077" cy="1271416"/>
            <a:chOff x="2646718" y="5340859"/>
            <a:chExt cx="9414077" cy="127141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86397" y="5280538"/>
              <a:ext cx="5959708" cy="731897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5254" y="5943536"/>
              <a:ext cx="285951" cy="91980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822214" y="6475519"/>
            <a:ext cx="9414077" cy="1298955"/>
            <a:chOff x="-822214" y="6475519"/>
            <a:chExt cx="9414077" cy="129895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882535" y="6415198"/>
              <a:ext cx="5740541" cy="731897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33675" y="7105736"/>
              <a:ext cx="285951" cy="91980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718506" y="5649288"/>
            <a:ext cx="2415411" cy="740571"/>
            <a:chOff x="11718506" y="5649288"/>
            <a:chExt cx="2415411" cy="74057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2820000">
              <a:off x="11718506" y="5649288"/>
              <a:ext cx="2415411" cy="7405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226778" y="5142857"/>
            <a:ext cx="9414077" cy="1271416"/>
            <a:chOff x="7226778" y="5142857"/>
            <a:chExt cx="9414077" cy="127141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66457" y="5082536"/>
              <a:ext cx="5959708" cy="731897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15320" y="5745535"/>
              <a:ext cx="285951" cy="91980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397037" y="6241989"/>
            <a:ext cx="2391857" cy="740571"/>
            <a:chOff x="12397037" y="6241989"/>
            <a:chExt cx="2391857" cy="74057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3620000">
              <a:off x="12397037" y="6241989"/>
              <a:ext cx="2391857" cy="74057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506832" y="6283684"/>
            <a:ext cx="9414077" cy="1298955"/>
            <a:chOff x="10506832" y="6283684"/>
            <a:chExt cx="9414077" cy="129895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46511" y="6223363"/>
              <a:ext cx="5740541" cy="731897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95358" y="6913900"/>
              <a:ext cx="285951" cy="91980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226778" y="6868164"/>
            <a:ext cx="3496606" cy="1840153"/>
            <a:chOff x="7226778" y="6868164"/>
            <a:chExt cx="3496606" cy="184015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26778" y="6868164"/>
              <a:ext cx="3496606" cy="184015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894942" y="2948780"/>
            <a:ext cx="1636501" cy="1764394"/>
            <a:chOff x="2894942" y="2948780"/>
            <a:chExt cx="1636501" cy="176439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94942" y="2948780"/>
              <a:ext cx="1636501" cy="176439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-1042524" y="2110343"/>
            <a:ext cx="9414077" cy="1271416"/>
            <a:chOff x="-1042524" y="2110343"/>
            <a:chExt cx="9414077" cy="127141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1102845" y="2050022"/>
              <a:ext cx="5951666" cy="731897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853982" y="2713021"/>
              <a:ext cx="285951" cy="91980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506832" y="1952931"/>
            <a:ext cx="9414077" cy="1271416"/>
            <a:chOff x="10506832" y="1952931"/>
            <a:chExt cx="9414077" cy="1271416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46511" y="1892610"/>
              <a:ext cx="5706359" cy="731897"/>
            </a:xfrm>
            <a:prstGeom prst="rect">
              <a:avLst/>
            </a:prstGeom>
          </p:spPr>
        </p:pic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95356" y="2555609"/>
              <a:ext cx="285951" cy="91980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412487" y="1669210"/>
            <a:ext cx="1219048" cy="1219048"/>
            <a:chOff x="13412487" y="1669210"/>
            <a:chExt cx="1219048" cy="1219048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3412487" y="1669210"/>
              <a:ext cx="1216375" cy="1216375"/>
              <a:chOff x="13412487" y="1669210"/>
              <a:chExt cx="1216375" cy="1216375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3412487" y="1669210"/>
                <a:ext cx="1216375" cy="1216375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58256" y="-2121056"/>
            <a:ext cx="8746373" cy="3036607"/>
            <a:chOff x="158256" y="-2121056"/>
            <a:chExt cx="8746373" cy="303660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6888" y="-2436199"/>
              <a:ext cx="1260576" cy="3918289"/>
            </a:xfrm>
            <a:prstGeom prst="rect">
              <a:avLst/>
            </a:prstGeom>
          </p:spPr>
        </p:pic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4600" y="358039"/>
              <a:ext cx="6101567" cy="73522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4257927" y="2888258"/>
            <a:ext cx="1636501" cy="1764394"/>
            <a:chOff x="14257927" y="2888258"/>
            <a:chExt cx="1636501" cy="1764394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257927" y="2888258"/>
              <a:ext cx="1636501" cy="1764394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7274774" y="9388707"/>
            <a:ext cx="679759" cy="798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18068"/>
            <a:chOff x="396484" y="-2104248"/>
            <a:chExt cx="8746373" cy="30180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828" y="374846"/>
              <a:ext cx="2657838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274774" y="9388707"/>
            <a:ext cx="671813" cy="79885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66293" y="123048"/>
            <a:ext cx="17720945" cy="9044086"/>
            <a:chOff x="766293" y="123048"/>
            <a:chExt cx="17720945" cy="904408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2350339" y="8066552"/>
              <a:ext cx="3618170" cy="644518"/>
              <a:chOff x="12350339" y="8066552"/>
              <a:chExt cx="3618170" cy="64451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350339" y="8066552"/>
                <a:ext cx="3618170" cy="64451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2350339" y="7286708"/>
              <a:ext cx="3618170" cy="644518"/>
              <a:chOff x="12350339" y="7286708"/>
              <a:chExt cx="3618170" cy="64451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350339" y="7286708"/>
                <a:ext cx="3618170" cy="64451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2137758" y="7133476"/>
              <a:ext cx="4043331" cy="933076"/>
              <a:chOff x="12137758" y="7133476"/>
              <a:chExt cx="4043331" cy="93307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137758" y="7133476"/>
                <a:ext cx="4043331" cy="93307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512190" y="3764616"/>
              <a:ext cx="4442401" cy="4946454"/>
              <a:chOff x="5512190" y="3764616"/>
              <a:chExt cx="4442401" cy="4946454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580951" y="1581350"/>
                <a:ext cx="8884802" cy="9892909"/>
              </a:xfrm>
              <a:prstGeom prst="rect">
                <a:avLst/>
              </a:prstGeom>
            </p:spPr>
          </p:pic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512190" y="3764616"/>
                <a:ext cx="4442401" cy="4946454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455981" y="2406668"/>
              <a:ext cx="4554819" cy="1151974"/>
              <a:chOff x="5455981" y="2406668"/>
              <a:chExt cx="4554819" cy="1151974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253762" y="1905872"/>
                <a:ext cx="9109639" cy="2303949"/>
              </a:xfrm>
              <a:prstGeom prst="rect">
                <a:avLst/>
              </a:prstGeom>
            </p:spPr>
          </p:pic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455981" y="2406668"/>
                <a:ext cx="4554819" cy="1151974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1874461" y="2406668"/>
              <a:ext cx="4569926" cy="1075997"/>
              <a:chOff x="11874461" y="2406668"/>
              <a:chExt cx="4569926" cy="1075997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659729" y="1938902"/>
                <a:ext cx="9139853" cy="2151994"/>
              </a:xfrm>
              <a:prstGeom prst="rect">
                <a:avLst/>
              </a:prstGeom>
            </p:spPr>
          </p:pic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1874461" y="2406668"/>
                <a:ext cx="4569926" cy="107599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0286582" y="5427320"/>
              <a:ext cx="1351404" cy="740571"/>
              <a:chOff x="10286582" y="5427320"/>
              <a:chExt cx="1351404" cy="740571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0286582" y="5427320"/>
                <a:ext cx="1351404" cy="740571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569393" y="123048"/>
              <a:ext cx="8917844" cy="3037707"/>
              <a:chOff x="9569393" y="123048"/>
              <a:chExt cx="8917844" cy="303770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265817" y="-180529"/>
                <a:ext cx="1214306" cy="3683394"/>
              </a:xfrm>
              <a:prstGeom prst="rect">
                <a:avLst/>
              </a:prstGeom>
            </p:spPr>
          </p:pic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9747999" y="2527267"/>
                <a:ext cx="5839701" cy="871324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1874461" y="3586181"/>
              <a:ext cx="4576419" cy="5572853"/>
              <a:chOff x="11874461" y="3586181"/>
              <a:chExt cx="4576419" cy="5572853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9884960" y="1098464"/>
                <a:ext cx="9152837" cy="11145707"/>
              </a:xfrm>
              <a:prstGeom prst="rect">
                <a:avLst/>
              </a:prstGeom>
            </p:spPr>
          </p:pic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1874461" y="3586181"/>
                <a:ext cx="4576419" cy="5572853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510284" y="4911614"/>
              <a:ext cx="110921" cy="356797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3194287" y="123048"/>
              <a:ext cx="9156052" cy="3160754"/>
              <a:chOff x="3194287" y="123048"/>
              <a:chExt cx="9156052" cy="3160754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2882602" y="-188637"/>
                <a:ext cx="1246741" cy="3781783"/>
              </a:xfrm>
              <a:prstGeom prst="rect">
                <a:avLst/>
              </a:prstGeom>
            </p:spPr>
          </p:pic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3377659" y="2591487"/>
                <a:ext cx="6152590" cy="89459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5980348" y="4163838"/>
              <a:ext cx="909520" cy="1263482"/>
              <a:chOff x="5980348" y="4163838"/>
              <a:chExt cx="909520" cy="1263482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5980348" y="4163838"/>
                <a:ext cx="909520" cy="1263482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234764" y="4163838"/>
              <a:ext cx="997252" cy="1352388"/>
              <a:chOff x="7234764" y="4163838"/>
              <a:chExt cx="997252" cy="1352388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7234764" y="4163838"/>
                <a:ext cx="997252" cy="1352388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8264180" y="4090171"/>
              <a:ext cx="1442830" cy="1442830"/>
              <a:chOff x="8264180" y="4090171"/>
              <a:chExt cx="1442830" cy="1442830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8264180" y="4090171"/>
                <a:ext cx="1442830" cy="1442830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6121827" y="5477565"/>
              <a:ext cx="3202559" cy="1701778"/>
              <a:chOff x="6121827" y="5477565"/>
              <a:chExt cx="3202559" cy="1701778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6121827" y="5477565"/>
                <a:ext cx="3202559" cy="1701778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5980348" y="7139262"/>
              <a:ext cx="3249084" cy="791964"/>
              <a:chOff x="5980348" y="7139262"/>
              <a:chExt cx="3249084" cy="791964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5980348" y="7139262"/>
                <a:ext cx="3249084" cy="79196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2267723" y="3943156"/>
              <a:ext cx="2354781" cy="1422146"/>
              <a:chOff x="12267723" y="3943156"/>
              <a:chExt cx="2354781" cy="1422146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2267723" y="3943156"/>
                <a:ext cx="2354781" cy="1422146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4228271" y="3970695"/>
              <a:ext cx="1844562" cy="1383421"/>
              <a:chOff x="14228271" y="3970695"/>
              <a:chExt cx="1844562" cy="1383421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4228271" y="3970695"/>
                <a:ext cx="1844562" cy="1383421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2350339" y="5370876"/>
              <a:ext cx="2014748" cy="1405287"/>
              <a:chOff x="12350339" y="5370876"/>
              <a:chExt cx="2014748" cy="1405287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2350339" y="5370876"/>
                <a:ext cx="2014748" cy="1405287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12574630" y="7476058"/>
              <a:ext cx="1244672" cy="688340"/>
              <a:chOff x="12574630" y="7476058"/>
              <a:chExt cx="1244672" cy="688340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60000">
                <a:off x="12574630" y="7476058"/>
                <a:ext cx="1244672" cy="688340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4173193" y="5458004"/>
              <a:ext cx="1929190" cy="1079141"/>
              <a:chOff x="14173193" y="5458004"/>
              <a:chExt cx="1929190" cy="1079141"/>
            </a:xfrm>
          </p:grpSpPr>
          <p:pic>
            <p:nvPicPr>
              <p:cNvPr id="76" name="Object 75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14173193" y="5458004"/>
                <a:ext cx="1929190" cy="1079141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3863167" y="5394769"/>
              <a:ext cx="1351404" cy="740571"/>
              <a:chOff x="3863167" y="5394769"/>
              <a:chExt cx="1351404" cy="740571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3863167" y="5394769"/>
                <a:ext cx="1351404" cy="740571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766293" y="4243674"/>
              <a:ext cx="3096874" cy="4083850"/>
              <a:chOff x="766293" y="4243674"/>
              <a:chExt cx="3096874" cy="4083850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-580007" y="2403886"/>
                <a:ext cx="6193749" cy="8167701"/>
              </a:xfrm>
              <a:prstGeom prst="rect">
                <a:avLst/>
              </a:prstGeom>
            </p:spPr>
          </p:pic>
          <p:pic>
            <p:nvPicPr>
              <p:cNvPr id="83" name="Object 82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766293" y="4243674"/>
                <a:ext cx="3096874" cy="4083850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14159424" y="7093019"/>
              <a:ext cx="1855538" cy="1947066"/>
              <a:chOff x="14159424" y="7093019"/>
              <a:chExt cx="1855538" cy="1947066"/>
            </a:xfrm>
          </p:grpSpPr>
          <p:pic>
            <p:nvPicPr>
              <p:cNvPr id="86" name="Object 85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14159424" y="7093019"/>
                <a:ext cx="1855538" cy="1947066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11894809" y="3764616"/>
              <a:ext cx="4529229" cy="3368861"/>
              <a:chOff x="11894809" y="3764616"/>
              <a:chExt cx="4529229" cy="3368861"/>
            </a:xfrm>
          </p:grpSpPr>
          <p:pic>
            <p:nvPicPr>
              <p:cNvPr id="89" name="Object 88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11894809" y="3764616"/>
                <a:ext cx="4529229" cy="336886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18068"/>
            <a:chOff x="396484" y="-2104248"/>
            <a:chExt cx="8746373" cy="30180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828" y="374846"/>
              <a:ext cx="1515010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274774" y="9381822"/>
            <a:ext cx="686260" cy="8057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44099" y="1464618"/>
            <a:ext cx="15597516" cy="8584163"/>
            <a:chOff x="1344099" y="1464618"/>
            <a:chExt cx="15597516" cy="858416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4099" y="1464618"/>
              <a:ext cx="15597516" cy="85841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484" y="-2104248"/>
            <a:ext cx="8746373" cy="3099700"/>
            <a:chOff x="396484" y="-2104248"/>
            <a:chExt cx="8746373" cy="30997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40" y="-2419392"/>
              <a:ext cx="1260576" cy="391828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828" y="374846"/>
              <a:ext cx="983975" cy="7352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455" y="643162"/>
            <a:ext cx="6171429" cy="1296000"/>
            <a:chOff x="47455" y="643162"/>
            <a:chExt cx="6171429" cy="12960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55" y="643162"/>
              <a:ext cx="6171429" cy="129600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274774" y="9358060"/>
            <a:ext cx="679759" cy="8057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88320" y="1443543"/>
            <a:ext cx="15487706" cy="9355101"/>
            <a:chOff x="788320" y="1443543"/>
            <a:chExt cx="15487706" cy="935510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8320" y="1443543"/>
              <a:ext cx="15487706" cy="93551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김도희</cp:lastModifiedBy>
  <cp:revision>2</cp:revision>
  <dcterms:created xsi:type="dcterms:W3CDTF">2021-10-05T12:53:53Z</dcterms:created>
  <dcterms:modified xsi:type="dcterms:W3CDTF">2021-10-05T04:44:43Z</dcterms:modified>
</cp:coreProperties>
</file>