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Relationship Id="rId17" Type="http://schemas.openxmlformats.org/officeDocument/2006/relationships/image" Target="../media/image182.png"/><Relationship Id="rId18" Type="http://schemas.openxmlformats.org/officeDocument/2006/relationships/image" Target="../media/image183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86.png"/><Relationship Id="rId22" Type="http://schemas.openxmlformats.org/officeDocument/2006/relationships/image" Target="../media/image187.png"/><Relationship Id="rId23" Type="http://schemas.openxmlformats.org/officeDocument/2006/relationships/image" Target="../media/image188.png"/><Relationship Id="rId24" Type="http://schemas.openxmlformats.org/officeDocument/2006/relationships/image" Target="../media/image189.png"/><Relationship Id="rId25" Type="http://schemas.openxmlformats.org/officeDocument/2006/relationships/image" Target="../media/image190.png"/><Relationship Id="rId26" Type="http://schemas.openxmlformats.org/officeDocument/2006/relationships/image" Target="../media/image19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229.png"/><Relationship Id="rId14" Type="http://schemas.openxmlformats.org/officeDocument/2006/relationships/image" Target="../media/image230.png"/><Relationship Id="rId15" Type="http://schemas.openxmlformats.org/officeDocument/2006/relationships/image" Target="../media/image231.png"/><Relationship Id="rId16" Type="http://schemas.openxmlformats.org/officeDocument/2006/relationships/image" Target="../media/image232.png"/><Relationship Id="rId17" Type="http://schemas.openxmlformats.org/officeDocument/2006/relationships/image" Target="../media/image233.png"/><Relationship Id="rId18" Type="http://schemas.openxmlformats.org/officeDocument/2006/relationships/image" Target="../media/image234.png"/><Relationship Id="rId19" Type="http://schemas.openxmlformats.org/officeDocument/2006/relationships/image" Target="../media/image235.png"/><Relationship Id="rId20" Type="http://schemas.openxmlformats.org/officeDocument/2006/relationships/image" Target="../media/image23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Relationship Id="rId12" Type="http://schemas.openxmlformats.org/officeDocument/2006/relationships/image" Target="../media/image247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7" Type="http://schemas.openxmlformats.org/officeDocument/2006/relationships/image" Target="../media/image252.png"/><Relationship Id="rId18" Type="http://schemas.openxmlformats.org/officeDocument/2006/relationships/image" Target="../media/image2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25" Type="http://schemas.openxmlformats.org/officeDocument/2006/relationships/image" Target="../media/image124.png"/><Relationship Id="rId26" Type="http://schemas.openxmlformats.org/officeDocument/2006/relationships/image" Target="../media/image125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33" Type="http://schemas.openxmlformats.org/officeDocument/2006/relationships/image" Target="../media/image132.png"/><Relationship Id="rId34" Type="http://schemas.openxmlformats.org/officeDocument/2006/relationships/image" Target="../media/image133.png"/><Relationship Id="rId35" Type="http://schemas.openxmlformats.org/officeDocument/2006/relationships/image" Target="../media/image134.png"/><Relationship Id="rId36" Type="http://schemas.openxmlformats.org/officeDocument/2006/relationships/image" Target="../media/image135.png"/><Relationship Id="rId37" Type="http://schemas.openxmlformats.org/officeDocument/2006/relationships/image" Target="../media/image1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15093" y="2509789"/>
            <a:ext cx="3406830" cy="3406830"/>
            <a:chOff x="9615093" y="2509789"/>
            <a:chExt cx="3406830" cy="34068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5093" y="2509789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5093" y="5395778"/>
            <a:ext cx="3406830" cy="3406830"/>
            <a:chOff x="9615093" y="5395778"/>
            <a:chExt cx="3406830" cy="34068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5093" y="5395778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80982" y="5440637"/>
            <a:ext cx="3406830" cy="3406830"/>
            <a:chOff x="6780982" y="5440637"/>
            <a:chExt cx="3406830" cy="34068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0982" y="5440637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64559" y="6880997"/>
            <a:ext cx="1316423" cy="218195"/>
            <a:chOff x="5464559" y="6880997"/>
            <a:chExt cx="1316423" cy="2181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464559" y="6880997"/>
              <a:ext cx="1316423" cy="2181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99760" y="3976999"/>
            <a:ext cx="1093509" cy="218195"/>
            <a:chOff x="12999760" y="3976999"/>
            <a:chExt cx="1093509" cy="2181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67248" y="3882143"/>
              <a:ext cx="2187018" cy="43639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99760" y="3976999"/>
              <a:ext cx="1093509" cy="2181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21923" y="7129098"/>
            <a:ext cx="1289181" cy="218195"/>
            <a:chOff x="13021923" y="7129098"/>
            <a:chExt cx="1289181" cy="2181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21923" y="7129098"/>
              <a:ext cx="1289181" cy="2181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99421" y="3997953"/>
            <a:ext cx="1828455" cy="129186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48873" y="3011096"/>
            <a:ext cx="1322155" cy="12533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1694" y="7268236"/>
            <a:ext cx="1779134" cy="7310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85101" y="6190583"/>
            <a:ext cx="1322155" cy="125339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90694" y="7192779"/>
            <a:ext cx="1956130" cy="119502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45327" y="6190583"/>
            <a:ext cx="1331109" cy="12533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80982" y="2509789"/>
            <a:ext cx="3406830" cy="3406830"/>
            <a:chOff x="6780982" y="2509789"/>
            <a:chExt cx="3406830" cy="340683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0982" y="2509789"/>
              <a:ext cx="3406830" cy="340683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87239" y="6932954"/>
            <a:ext cx="2239946" cy="13173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61135" y="6664171"/>
            <a:ext cx="3223937" cy="131734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76250" y="4000458"/>
            <a:ext cx="1883374" cy="119502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19661" y="2996144"/>
            <a:ext cx="1302260" cy="125339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28133" y="3407594"/>
            <a:ext cx="4207850" cy="18654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64559" y="4060210"/>
            <a:ext cx="1316423" cy="218195"/>
            <a:chOff x="5464559" y="4060210"/>
            <a:chExt cx="1316423" cy="21819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5464559" y="4060210"/>
              <a:ext cx="1316423" cy="21819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433370" y="3758605"/>
            <a:ext cx="1752337" cy="76926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058" y="2668171"/>
            <a:ext cx="14681829" cy="73577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4876" y="1939162"/>
            <a:ext cx="2114795" cy="2726620"/>
            <a:chOff x="2654876" y="1939162"/>
            <a:chExt cx="2114795" cy="27266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876" y="1939162"/>
              <a:ext cx="2114795" cy="27266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2942" y="3049396"/>
            <a:ext cx="2628730" cy="740571"/>
            <a:chOff x="5712942" y="3049396"/>
            <a:chExt cx="2628730" cy="740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942" y="3049396"/>
              <a:ext cx="2628730" cy="740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54876" y="5692942"/>
            <a:ext cx="2377822" cy="3183002"/>
            <a:chOff x="2654876" y="5692942"/>
            <a:chExt cx="2377822" cy="31830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4876" y="5692942"/>
              <a:ext cx="2377822" cy="31830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45141" y="7307717"/>
            <a:ext cx="2673502" cy="740571"/>
            <a:chOff x="5845141" y="7307717"/>
            <a:chExt cx="2673502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5845141" y="7307717"/>
              <a:ext cx="2673502" cy="740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36364" y="3419681"/>
            <a:ext cx="3085714" cy="2065978"/>
            <a:chOff x="11636364" y="3419681"/>
            <a:chExt cx="3085714" cy="20659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36364" y="3419681"/>
              <a:ext cx="3085714" cy="20659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19481" y="3363546"/>
            <a:ext cx="3059740" cy="2048588"/>
            <a:chOff x="10119481" y="3363546"/>
            <a:chExt cx="3059740" cy="204858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9481" y="3363546"/>
              <a:ext cx="3059740" cy="20485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37922" y="3789967"/>
            <a:ext cx="3085714" cy="2065978"/>
            <a:chOff x="13037922" y="3789967"/>
            <a:chExt cx="3085714" cy="20659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37922" y="3789967"/>
              <a:ext cx="3085714" cy="20659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36364" y="2330557"/>
            <a:ext cx="3085714" cy="2065978"/>
            <a:chOff x="11636364" y="2330557"/>
            <a:chExt cx="3085714" cy="20659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36364" y="2330557"/>
              <a:ext cx="3085714" cy="2065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03861" y="3000309"/>
            <a:ext cx="2761074" cy="1848622"/>
            <a:chOff x="13503861" y="3000309"/>
            <a:chExt cx="2761074" cy="18486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03861" y="3000309"/>
              <a:ext cx="2761074" cy="18486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55810" y="7370022"/>
            <a:ext cx="3085714" cy="2065978"/>
            <a:chOff x="12155810" y="7370022"/>
            <a:chExt cx="3085714" cy="20659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55810" y="7370022"/>
              <a:ext cx="3085714" cy="206597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50419" y="2674174"/>
            <a:ext cx="884916" cy="82038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50419" y="6897982"/>
            <a:ext cx="884916" cy="82038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506860" y="5375346"/>
            <a:ext cx="1527835" cy="82038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10757" y="9060778"/>
            <a:ext cx="1506163" cy="82038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059144" y="546496"/>
            <a:ext cx="3093295" cy="1247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60824" y="4727746"/>
            <a:ext cx="3085714" cy="2065978"/>
            <a:chOff x="11960824" y="4727746"/>
            <a:chExt cx="3085714" cy="20659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60824" y="4727746"/>
              <a:ext cx="3085714" cy="20659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35217" y="6756340"/>
            <a:ext cx="1537587" cy="8091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22919" y="5054296"/>
            <a:ext cx="3085714" cy="2065978"/>
            <a:chOff x="10122919" y="5054296"/>
            <a:chExt cx="3085714" cy="2065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2919" y="5054296"/>
              <a:ext cx="3085714" cy="2065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77707" y="5002348"/>
            <a:ext cx="3085714" cy="2065978"/>
            <a:chOff x="13477707" y="5002348"/>
            <a:chExt cx="3085714" cy="20659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77707" y="5002348"/>
              <a:ext cx="3085714" cy="20659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6919" y="5028322"/>
            <a:ext cx="3085714" cy="2065978"/>
            <a:chOff x="14786919" y="5028322"/>
            <a:chExt cx="3085714" cy="20659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86919" y="5028322"/>
              <a:ext cx="3085714" cy="206597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111" y="3072639"/>
            <a:ext cx="4356390" cy="12244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71507" y="6140405"/>
            <a:ext cx="3201222" cy="757590"/>
            <a:chOff x="6571507" y="6140405"/>
            <a:chExt cx="3201222" cy="7575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740000">
              <a:off x="6571507" y="6140405"/>
              <a:ext cx="3201222" cy="7575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7045" y="4950664"/>
            <a:ext cx="3395281" cy="2273243"/>
            <a:chOff x="667045" y="4950664"/>
            <a:chExt cx="3395281" cy="22732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7045" y="4950664"/>
              <a:ext cx="3395281" cy="22732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64686" y="5356604"/>
            <a:ext cx="3395281" cy="2273243"/>
            <a:chOff x="2364686" y="5356604"/>
            <a:chExt cx="3395281" cy="22732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4686" y="5356604"/>
              <a:ext cx="3395281" cy="22732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86764" y="3981097"/>
            <a:ext cx="3395281" cy="2273243"/>
            <a:chOff x="2286764" y="3981097"/>
            <a:chExt cx="3395281" cy="22732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86764" y="3981097"/>
              <a:ext cx="3395281" cy="22732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71341" y="5671402"/>
            <a:ext cx="939095" cy="78197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25036" y="7066097"/>
            <a:ext cx="1865909" cy="80910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669" y="8592239"/>
            <a:ext cx="15809885" cy="2072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443751"/>
            <a:ext cx="22757618" cy="9701778"/>
            <a:chOff x="705557" y="-443751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475671"/>
              <a:ext cx="8746373" cy="3956842"/>
              <a:chOff x="9833443" y="4475671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18299" y="4160528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79761" y="6954765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443751"/>
              <a:ext cx="8966288" cy="8159014"/>
              <a:chOff x="705557" y="-443751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443751"/>
                <a:ext cx="8966288" cy="3102984"/>
                <a:chOff x="705557" y="-443751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82489" y="-766819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53624" y="2095724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362881"/>
                <a:ext cx="6087147" cy="4346146"/>
                <a:chOff x="907780" y="3362881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7780" y="3362881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365353"/>
              <a:ext cx="787755" cy="755640"/>
              <a:chOff x="8884089" y="2365353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4089" y="2365353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453724"/>
              <a:ext cx="8746373" cy="3042889"/>
              <a:chOff x="9853851" y="3453724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538707" y="3138580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000170" y="5932818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800521"/>
              <a:ext cx="853554" cy="878876"/>
              <a:chOff x="8818290" y="5800521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18290" y="5800521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018327"/>
              <a:ext cx="8746373" cy="4002865"/>
              <a:chOff x="9833443" y="1018327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18299" y="703183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979761" y="3497420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-167688"/>
              <a:ext cx="8746373" cy="3042889"/>
              <a:chOff x="9671844" y="-167688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56701" y="-482832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18149" y="2311405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239959"/>
              <a:ext cx="8746373" cy="3018067"/>
              <a:chOff x="14716802" y="6239959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401658" y="592481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863144" y="8719053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8320" y="1443543"/>
            <a:ext cx="15487706" cy="9355101"/>
            <a:chOff x="788320" y="1443543"/>
            <a:chExt cx="15487706" cy="93551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320" y="1443543"/>
              <a:ext cx="15487706" cy="9355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2021-10-04T17:35:17Z</dcterms:created>
  <dcterms:modified xsi:type="dcterms:W3CDTF">2021-10-04T17:35:17Z</dcterms:modified>
</cp:coreProperties>
</file>