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22.png"/><Relationship Id="rId14" Type="http://schemas.openxmlformats.org/officeDocument/2006/relationships/image" Target="../media/image23.png"/><Relationship Id="rId15" Type="http://schemas.openxmlformats.org/officeDocument/2006/relationships/image" Target="../media/image24.png"/><Relationship Id="rId16" Type="http://schemas.openxmlformats.org/officeDocument/2006/relationships/image" Target="../media/image25.png"/><Relationship Id="rId17" Type="http://schemas.openxmlformats.org/officeDocument/2006/relationships/image" Target="../media/image26.png"/><Relationship Id="rId18" Type="http://schemas.openxmlformats.org/officeDocument/2006/relationships/image" Target="../media/image27.png"/><Relationship Id="rId19" Type="http://schemas.openxmlformats.org/officeDocument/2006/relationships/image" Target="../media/image2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image" Target="../media/image37.png"/><Relationship Id="rId11" Type="http://schemas.openxmlformats.org/officeDocument/2006/relationships/image" Target="../media/image38.png"/><Relationship Id="rId12" Type="http://schemas.openxmlformats.org/officeDocument/2006/relationships/image" Target="../media/image39.png"/><Relationship Id="rId13" Type="http://schemas.openxmlformats.org/officeDocument/2006/relationships/image" Target="../media/image40.png"/><Relationship Id="rId14" Type="http://schemas.openxmlformats.org/officeDocument/2006/relationships/image" Target="../media/image41.png"/><Relationship Id="rId15" Type="http://schemas.openxmlformats.org/officeDocument/2006/relationships/image" Target="../media/image42.png"/><Relationship Id="rId16" Type="http://schemas.openxmlformats.org/officeDocument/2006/relationships/image" Target="../media/image43.png"/><Relationship Id="rId17" Type="http://schemas.openxmlformats.org/officeDocument/2006/relationships/image" Target="../media/image4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9" Type="http://schemas.openxmlformats.org/officeDocument/2006/relationships/image" Target="../media/image52.png"/><Relationship Id="rId10" Type="http://schemas.openxmlformats.org/officeDocument/2006/relationships/image" Target="../media/image53.png"/><Relationship Id="rId11" Type="http://schemas.openxmlformats.org/officeDocument/2006/relationships/image" Target="../media/image5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22028" y="0"/>
            <a:ext cx="14363687" cy="10285714"/>
            <a:chOff x="3922028" y="0"/>
            <a:chExt cx="14363687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22028" y="0"/>
              <a:ext cx="14363687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69858" y="7157211"/>
            <a:ext cx="8864723" cy="323903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5485" y="503682"/>
            <a:ext cx="3188949" cy="43427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5485" y="9399134"/>
            <a:ext cx="777123" cy="43427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5400000">
            <a:off x="16056678" y="1783441"/>
            <a:ext cx="2981411" cy="43427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273370" y="8764089"/>
            <a:ext cx="327736" cy="854062"/>
            <a:chOff x="17273370" y="8764089"/>
            <a:chExt cx="327736" cy="85406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7273370" y="8764089"/>
              <a:ext cx="327735" cy="327735"/>
              <a:chOff x="17273370" y="8764089"/>
              <a:chExt cx="327735" cy="327735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7273370" y="8764089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7273371" y="9290416"/>
              <a:ext cx="327735" cy="327735"/>
              <a:chOff x="17273371" y="9290416"/>
              <a:chExt cx="327735" cy="327735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7273371" y="9290416"/>
                <a:ext cx="327735" cy="327735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16245" y="3182417"/>
            <a:ext cx="9342142" cy="348503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781513" y="5142857"/>
            <a:ext cx="327736" cy="854062"/>
            <a:chOff x="15781513" y="5142857"/>
            <a:chExt cx="327736" cy="85406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5781513" y="5142857"/>
              <a:ext cx="327735" cy="327735"/>
              <a:chOff x="15781513" y="5142857"/>
              <a:chExt cx="327735" cy="327735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5781513" y="5142857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5781513" y="5669184"/>
              <a:ext cx="327735" cy="327735"/>
              <a:chOff x="15781513" y="5669184"/>
              <a:chExt cx="327735" cy="327735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781513" y="5669184"/>
                <a:ext cx="327735" cy="327735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169593" y="5306598"/>
            <a:ext cx="8356053" cy="9524"/>
            <a:chOff x="7169593" y="5306598"/>
            <a:chExt cx="8356053" cy="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7169593" y="5306598"/>
              <a:ext cx="8356053" cy="952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0881" y="470581"/>
            <a:ext cx="4435154" cy="201116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606286" y="2061343"/>
            <a:ext cx="4208038" cy="292845"/>
            <a:chOff x="11606286" y="2061343"/>
            <a:chExt cx="4208038" cy="29284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71220" y="2026277"/>
              <a:ext cx="3005399" cy="444171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Infinity" y="Infinity"/>
              <a:ext cx="-Infinity" cy="-Infinity"/>
              <a:chOff x="Infinity" y="Infinity"/>
              <a:chExt cx="-Infinity" cy="-Infinity"/>
            </a:xfrm>
          </p:grpSpPr>
        </p:grpSp>
      </p:grpSp>
      <p:grpSp>
        <p:nvGrpSpPr>
          <p:cNvPr id="1004" name="그룹 1004"/>
          <p:cNvGrpSpPr/>
          <p:nvPr/>
        </p:nvGrpSpPr>
        <p:grpSpPr>
          <a:xfrm>
            <a:off x="5161102" y="1133333"/>
            <a:ext cx="327736" cy="854062"/>
            <a:chOff x="5161102" y="1133333"/>
            <a:chExt cx="327736" cy="854062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5161102" y="1133333"/>
              <a:ext cx="327735" cy="327735"/>
              <a:chOff x="5161102" y="1133333"/>
              <a:chExt cx="327735" cy="327735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161102" y="1133333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5161102" y="1659660"/>
              <a:ext cx="327735" cy="327735"/>
              <a:chOff x="5161102" y="1659660"/>
              <a:chExt cx="327735" cy="32773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161102" y="1659660"/>
                <a:ext cx="327735" cy="327735"/>
              </a:xfrm>
              <a:prstGeom prst="rect">
                <a:avLst/>
              </a:prstGeom>
            </p:spPr>
          </p:pic>
        </p:grpSp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568191" y="2550058"/>
            <a:ext cx="5085079" cy="99305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1606286" y="4349095"/>
            <a:ext cx="4208038" cy="288623"/>
            <a:chOff x="11606286" y="4349095"/>
            <a:chExt cx="4208038" cy="28862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571220" y="4314029"/>
              <a:ext cx="3152442" cy="444170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Infinity" y="Infinity"/>
              <a:ext cx="-Infinity" cy="-Infinity"/>
              <a:chOff x="Infinity" y="Infinity"/>
              <a:chExt cx="-Infinity" cy="-Infinity"/>
            </a:xfrm>
          </p:grpSpPr>
        </p:grpSp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568191" y="4839027"/>
            <a:ext cx="4932949" cy="1870049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958857" y="2588152"/>
            <a:ext cx="9807489" cy="7050864"/>
            <a:chOff x="958857" y="2588152"/>
            <a:chExt cx="9807489" cy="705086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58857" y="2588152"/>
              <a:ext cx="9807489" cy="705086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19657" y="5935040"/>
            <a:ext cx="9546689" cy="3944578"/>
            <a:chOff x="1219657" y="5935040"/>
            <a:chExt cx="9546689" cy="3944578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19657" y="5935040"/>
              <a:ext cx="9546689" cy="394457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58857" y="2270352"/>
            <a:ext cx="1801623" cy="1090694"/>
            <a:chOff x="958857" y="2270352"/>
            <a:chExt cx="1801623" cy="109069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88791" y="2200286"/>
              <a:ext cx="1799081" cy="1370958"/>
            </a:xfrm>
            <a:prstGeom prst="rect">
              <a:avLst/>
            </a:prstGeom>
          </p:spPr>
        </p:pic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93683" y="2478638"/>
              <a:ext cx="833936" cy="84484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2058326" y="2270352"/>
            <a:ext cx="1801623" cy="1090694"/>
            <a:chOff x="2058326" y="2270352"/>
            <a:chExt cx="1801623" cy="1090694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988260" y="2200286"/>
              <a:ext cx="1799081" cy="1370958"/>
            </a:xfrm>
            <a:prstGeom prst="rect">
              <a:avLst/>
            </a:prstGeom>
          </p:spPr>
        </p:pic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593152" y="2478638"/>
              <a:ext cx="833936" cy="844841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2959138" y="2270352"/>
            <a:ext cx="1801623" cy="1090694"/>
            <a:chOff x="2959138" y="2270352"/>
            <a:chExt cx="1801623" cy="1090694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889072" y="2200286"/>
              <a:ext cx="1799081" cy="1370958"/>
            </a:xfrm>
            <a:prstGeom prst="rect">
              <a:avLst/>
            </a:prstGeom>
          </p:spPr>
        </p:pic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493963" y="2478638"/>
              <a:ext cx="833936" cy="844841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1606286" y="7189229"/>
            <a:ext cx="4208038" cy="307456"/>
            <a:chOff x="11606286" y="7189229"/>
            <a:chExt cx="4208038" cy="307456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571220" y="7154162"/>
              <a:ext cx="2171527" cy="444171"/>
            </a:xfrm>
            <a:prstGeom prst="rect">
              <a:avLst/>
            </a:prstGeom>
          </p:spPr>
        </p:pic>
        <p:grpSp>
          <p:nvGrpSpPr>
            <p:cNvPr id="1015" name="그룹 1015"/>
            <p:cNvGrpSpPr/>
            <p:nvPr/>
          </p:nvGrpSpPr>
          <p:grpSpPr>
            <a:xfrm>
              <a:off x="Infinity" y="Infinity"/>
              <a:ext cx="-Infinity" cy="-Infinity"/>
              <a:chOff x="Infinity" y="Infinity"/>
              <a:chExt cx="-Infinity" cy="-Infinity"/>
            </a:xfrm>
          </p:grpSpPr>
        </p:grpSp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549608" y="7490695"/>
            <a:ext cx="5052826" cy="144288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7560" y="739728"/>
            <a:ext cx="3000503" cy="348503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25025" y="1661263"/>
            <a:ext cx="1630396" cy="132778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449468" y="2739851"/>
            <a:ext cx="327736" cy="854062"/>
            <a:chOff x="3449468" y="2739851"/>
            <a:chExt cx="327736" cy="85406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3449468" y="2739851"/>
              <a:ext cx="327735" cy="327735"/>
              <a:chOff x="3449468" y="2739851"/>
              <a:chExt cx="327735" cy="327735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9468" y="2739851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3449468" y="3266177"/>
              <a:ext cx="327735" cy="327735"/>
              <a:chOff x="3449468" y="3266177"/>
              <a:chExt cx="327735" cy="327735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449468" y="3266177"/>
                <a:ext cx="327735" cy="327735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5336688" y="1441439"/>
            <a:ext cx="11282330" cy="12309"/>
            <a:chOff x="5336688" y="1441439"/>
            <a:chExt cx="11282330" cy="1230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5336688" y="1441439"/>
              <a:ext cx="11282330" cy="1230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470616" y="1548849"/>
            <a:ext cx="4923831" cy="3429785"/>
            <a:chOff x="7470616" y="1548849"/>
            <a:chExt cx="4923831" cy="342978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36332" y="1514564"/>
              <a:ext cx="3701853" cy="685698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36353" y="1991077"/>
              <a:ext cx="4571090" cy="2079950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36353" y="2486315"/>
              <a:ext cx="546729" cy="260564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357600" y="9685383"/>
            <a:ext cx="11282330" cy="9524"/>
            <a:chOff x="5357600" y="9685383"/>
            <a:chExt cx="11282330" cy="952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5357600" y="9685383"/>
              <a:ext cx="11282330" cy="9524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11282" y="5912530"/>
            <a:ext cx="1630395" cy="169832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2394476" y="5958848"/>
            <a:ext cx="4923810" cy="791745"/>
            <a:chOff x="12394476" y="5958848"/>
            <a:chExt cx="4923810" cy="79174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360191" y="5924563"/>
              <a:ext cx="1420766" cy="434732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360191" y="6415363"/>
              <a:ext cx="4309610" cy="43427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394476" y="1473629"/>
            <a:ext cx="4923810" cy="2948836"/>
            <a:chOff x="12394476" y="1473629"/>
            <a:chExt cx="4923810" cy="2948836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360191" y="1439344"/>
              <a:ext cx="2781418" cy="434275"/>
            </a:xfrm>
            <a:prstGeom prst="rect">
              <a:avLst/>
            </a:prstGeom>
          </p:spPr>
        </p:pic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360191" y="1915858"/>
              <a:ext cx="4962623" cy="262850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513762" y="5958848"/>
            <a:ext cx="4923810" cy="2405992"/>
            <a:chOff x="7513762" y="5958848"/>
            <a:chExt cx="4923810" cy="2405992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479477" y="5924563"/>
              <a:ext cx="1752643" cy="434275"/>
            </a:xfrm>
            <a:prstGeom prst="rect">
              <a:avLst/>
            </a:prstGeom>
          </p:spPr>
        </p:pic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479477" y="6401077"/>
              <a:ext cx="4838055" cy="20570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986399" y="5306598"/>
            <a:ext cx="8356053" cy="9524"/>
            <a:chOff x="4986399" y="5306598"/>
            <a:chExt cx="8356053" cy="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986399" y="5306598"/>
              <a:ext cx="8356053" cy="952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0881" y="610357"/>
            <a:ext cx="3493080" cy="45515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133056" y="3642871"/>
            <a:ext cx="327736" cy="854062"/>
            <a:chOff x="4133056" y="3642871"/>
            <a:chExt cx="327736" cy="85406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4133056" y="3642871"/>
              <a:ext cx="327735" cy="327735"/>
              <a:chOff x="4133056" y="3642871"/>
              <a:chExt cx="327735" cy="327735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133056" y="3642871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133057" y="4169198"/>
              <a:ext cx="327735" cy="327735"/>
              <a:chOff x="4133057" y="4169198"/>
              <a:chExt cx="327735" cy="327735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133057" y="4169198"/>
                <a:ext cx="327735" cy="327735"/>
              </a:xfrm>
              <a:prstGeom prst="rect">
                <a:avLst/>
              </a:prstGeom>
            </p:spPr>
          </p:pic>
        </p:grpSp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829621" y="1048335"/>
            <a:ext cx="4764223" cy="88497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724124" y="3423490"/>
            <a:ext cx="3941386" cy="88497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830287" y="2120258"/>
            <a:ext cx="5520091" cy="89312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758409" y="4343449"/>
            <a:ext cx="6173103" cy="143482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724124" y="5822983"/>
            <a:ext cx="3435342" cy="88497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863906" y="6724610"/>
            <a:ext cx="6173103" cy="28042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42127" y="7157210"/>
            <a:ext cx="9582435" cy="323903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2021-10-04T20:32:34Z</dcterms:created>
  <dcterms:modified xsi:type="dcterms:W3CDTF">2021-10-04T20:32:34Z</dcterms:modified>
</cp:coreProperties>
</file>