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Relationship Id="rId24" Type="http://schemas.openxmlformats.org/officeDocument/2006/relationships/image" Target="../media/image189.png"/><Relationship Id="rId25" Type="http://schemas.openxmlformats.org/officeDocument/2006/relationships/image" Target="../media/image190.png"/><Relationship Id="rId26" Type="http://schemas.openxmlformats.org/officeDocument/2006/relationships/image" Target="../media/image191.png"/><Relationship Id="rId27" Type="http://schemas.openxmlformats.org/officeDocument/2006/relationships/image" Target="../media/image1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25" Type="http://schemas.openxmlformats.org/officeDocument/2006/relationships/image" Target="../media/image124.png"/><Relationship Id="rId26" Type="http://schemas.openxmlformats.org/officeDocument/2006/relationships/image" Target="../media/image125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33" Type="http://schemas.openxmlformats.org/officeDocument/2006/relationships/image" Target="../media/image132.png"/><Relationship Id="rId34" Type="http://schemas.openxmlformats.org/officeDocument/2006/relationships/image" Target="../media/image133.png"/><Relationship Id="rId35" Type="http://schemas.openxmlformats.org/officeDocument/2006/relationships/image" Target="../media/image134.png"/><Relationship Id="rId36" Type="http://schemas.openxmlformats.org/officeDocument/2006/relationships/image" Target="../media/image135.png"/><Relationship Id="rId37" Type="http://schemas.openxmlformats.org/officeDocument/2006/relationships/image" Target="../media/image1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32793" y="2838844"/>
            <a:ext cx="3414064" cy="3414064"/>
            <a:chOff x="9332793" y="2838844"/>
            <a:chExt cx="3414064" cy="3414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2793" y="2838844"/>
              <a:ext cx="3414064" cy="34140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32793" y="5730962"/>
            <a:ext cx="3414064" cy="3414064"/>
            <a:chOff x="9332793" y="5730962"/>
            <a:chExt cx="3414064" cy="34140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2793" y="5730962"/>
              <a:ext cx="3414064" cy="34140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92663" y="5775916"/>
            <a:ext cx="3414064" cy="3414064"/>
            <a:chOff x="6492663" y="5775916"/>
            <a:chExt cx="3414064" cy="34140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2663" y="5775916"/>
              <a:ext cx="3414064" cy="34140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69761" y="7803111"/>
            <a:ext cx="1319219" cy="218659"/>
            <a:chOff x="5269761" y="7803111"/>
            <a:chExt cx="1319219" cy="2186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269761" y="7803111"/>
              <a:ext cx="1319219" cy="2186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99078" y="3869558"/>
            <a:ext cx="1319444" cy="218659"/>
            <a:chOff x="12599078" y="3869558"/>
            <a:chExt cx="1319444" cy="2186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3628" y="3774501"/>
              <a:ext cx="2638889" cy="43731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99078" y="3869558"/>
              <a:ext cx="1319444" cy="2186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24648" y="7803111"/>
            <a:ext cx="1291919" cy="218659"/>
            <a:chOff x="12724648" y="7803111"/>
            <a:chExt cx="1291919" cy="2186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24648" y="7803111"/>
              <a:ext cx="1291919" cy="2186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18569" y="3807167"/>
            <a:ext cx="1832338" cy="12946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54989" y="7380279"/>
            <a:ext cx="1782913" cy="73265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25447" y="7177904"/>
            <a:ext cx="1960285" cy="119756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492663" y="2838844"/>
            <a:ext cx="3414064" cy="3414064"/>
            <a:chOff x="6492663" y="2838844"/>
            <a:chExt cx="3414064" cy="34140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92663" y="2838844"/>
              <a:ext cx="3414064" cy="341406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61302" y="7607848"/>
            <a:ext cx="2244703" cy="132014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47303" y="7745848"/>
            <a:ext cx="3230784" cy="132014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89407" y="3921173"/>
            <a:ext cx="1887374" cy="119756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1301" y="2992126"/>
            <a:ext cx="4216786" cy="18693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288234" y="3869558"/>
            <a:ext cx="1319219" cy="218659"/>
            <a:chOff x="5288234" y="3869558"/>
            <a:chExt cx="1319219" cy="2186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5288234" y="3869558"/>
              <a:ext cx="1319219" cy="21865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59304" y="3541371"/>
            <a:ext cx="1756058" cy="7709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664736" y="5018883"/>
            <a:ext cx="2004720" cy="1930513"/>
            <a:chOff x="8664736" y="5018883"/>
            <a:chExt cx="2004720" cy="19305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64736" y="5018883"/>
              <a:ext cx="2004720" cy="193051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89335" y="5652696"/>
            <a:ext cx="2007033" cy="79201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520019" y="5713523"/>
            <a:ext cx="249564" cy="79201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624194" y="5775916"/>
            <a:ext cx="1532951" cy="259454"/>
            <a:chOff x="10624194" y="5775916"/>
            <a:chExt cx="1532951" cy="25945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4194" y="5775916"/>
              <a:ext cx="1532951" cy="25945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75562" y="5509469"/>
            <a:ext cx="2867238" cy="10824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443751"/>
            <a:ext cx="22757618" cy="9701778"/>
            <a:chOff x="705557" y="-443751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475671"/>
              <a:ext cx="8746373" cy="3956842"/>
              <a:chOff x="9833443" y="4475671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18299" y="4160528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79761" y="6954765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443751"/>
              <a:ext cx="8966288" cy="8159014"/>
              <a:chOff x="705557" y="-443751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443751"/>
                <a:ext cx="8966288" cy="3102984"/>
                <a:chOff x="705557" y="-443751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82489" y="-766819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53624" y="2095724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362881"/>
                <a:ext cx="6087147" cy="4346146"/>
                <a:chOff x="907780" y="3362881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7780" y="3362881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365353"/>
              <a:ext cx="787755" cy="755640"/>
              <a:chOff x="8884089" y="2365353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4089" y="2365353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453724"/>
              <a:ext cx="8746373" cy="3042889"/>
              <a:chOff x="9853851" y="3453724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538707" y="3138580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00170" y="5932818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800521"/>
              <a:ext cx="853554" cy="878876"/>
              <a:chOff x="8818290" y="5800521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18290" y="5800521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018327"/>
              <a:ext cx="8746373" cy="4002865"/>
              <a:chOff x="9833443" y="1018327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18299" y="703183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979761" y="3497420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-167688"/>
              <a:ext cx="8746373" cy="3042889"/>
              <a:chOff x="9671844" y="-167688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56701" y="-482832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18149" y="2311405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239959"/>
              <a:ext cx="8746373" cy="3018067"/>
              <a:chOff x="14716802" y="6239959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401658" y="592481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863144" y="8719053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6484" y="1413201"/>
            <a:ext cx="17095465" cy="8611818"/>
            <a:chOff x="396484" y="1413201"/>
            <a:chExt cx="17095465" cy="86118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484" y="1413201"/>
              <a:ext cx="17095465" cy="86118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2021-10-05T15:30:33Z</dcterms:created>
  <dcterms:modified xsi:type="dcterms:W3CDTF">2021-10-05T15:30:33Z</dcterms:modified>
</cp:coreProperties>
</file>