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Relationship Id="rId6" Type="http://schemas.openxmlformats.org/officeDocument/2006/relationships/image" Target="../media/image199.png"/><Relationship Id="rId7" Type="http://schemas.openxmlformats.org/officeDocument/2006/relationships/image" Target="../media/image200.png"/><Relationship Id="rId8" Type="http://schemas.openxmlformats.org/officeDocument/2006/relationships/image" Target="../media/image201.png"/><Relationship Id="rId9" Type="http://schemas.openxmlformats.org/officeDocument/2006/relationships/image" Target="../media/image202.png"/><Relationship Id="rId10" Type="http://schemas.openxmlformats.org/officeDocument/2006/relationships/image" Target="../media/image203.png"/><Relationship Id="rId11" Type="http://schemas.openxmlformats.org/officeDocument/2006/relationships/image" Target="../media/image204.png"/><Relationship Id="rId12" Type="http://schemas.openxmlformats.org/officeDocument/2006/relationships/image" Target="../media/image20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6.png"/><Relationship Id="rId3" Type="http://schemas.openxmlformats.org/officeDocument/2006/relationships/image" Target="../media/image207.png"/><Relationship Id="rId4" Type="http://schemas.openxmlformats.org/officeDocument/2006/relationships/image" Target="../media/image208.png"/><Relationship Id="rId5" Type="http://schemas.openxmlformats.org/officeDocument/2006/relationships/image" Target="../media/image209.png"/><Relationship Id="rId6" Type="http://schemas.openxmlformats.org/officeDocument/2006/relationships/image" Target="../media/image21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image" Target="../media/image215.png"/><Relationship Id="rId7" Type="http://schemas.openxmlformats.org/officeDocument/2006/relationships/image" Target="../media/image216.png"/><Relationship Id="rId8" Type="http://schemas.openxmlformats.org/officeDocument/2006/relationships/image" Target="../media/image217.png"/><Relationship Id="rId9" Type="http://schemas.openxmlformats.org/officeDocument/2006/relationships/image" Target="../media/image218.png"/><Relationship Id="rId10" Type="http://schemas.openxmlformats.org/officeDocument/2006/relationships/image" Target="../media/image219.png"/><Relationship Id="rId11" Type="http://schemas.openxmlformats.org/officeDocument/2006/relationships/image" Target="../media/image220.png"/><Relationship Id="rId12" Type="http://schemas.openxmlformats.org/officeDocument/2006/relationships/image" Target="../media/image221.png"/><Relationship Id="rId13" Type="http://schemas.openxmlformats.org/officeDocument/2006/relationships/image" Target="../media/image222.png"/><Relationship Id="rId14" Type="http://schemas.openxmlformats.org/officeDocument/2006/relationships/image" Target="../media/image223.png"/><Relationship Id="rId15" Type="http://schemas.openxmlformats.org/officeDocument/2006/relationships/image" Target="../media/image224.png"/><Relationship Id="rId16" Type="http://schemas.openxmlformats.org/officeDocument/2006/relationships/image" Target="../media/image225.png"/><Relationship Id="rId17" Type="http://schemas.openxmlformats.org/officeDocument/2006/relationships/image" Target="../media/image226.png"/><Relationship Id="rId18" Type="http://schemas.openxmlformats.org/officeDocument/2006/relationships/image" Target="../media/image227.png"/><Relationship Id="rId19" Type="http://schemas.openxmlformats.org/officeDocument/2006/relationships/image" Target="../media/image228.png"/><Relationship Id="rId20" Type="http://schemas.openxmlformats.org/officeDocument/2006/relationships/image" Target="../media/image229.png"/><Relationship Id="rId21" Type="http://schemas.openxmlformats.org/officeDocument/2006/relationships/image" Target="../media/image230.png"/><Relationship Id="rId22" Type="http://schemas.openxmlformats.org/officeDocument/2006/relationships/image" Target="../media/image231.png"/><Relationship Id="rId23" Type="http://schemas.openxmlformats.org/officeDocument/2006/relationships/image" Target="../media/image232.png"/><Relationship Id="rId24" Type="http://schemas.openxmlformats.org/officeDocument/2006/relationships/image" Target="../media/image233.png"/><Relationship Id="rId25" Type="http://schemas.openxmlformats.org/officeDocument/2006/relationships/image" Target="../media/image23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5.png"/><Relationship Id="rId3" Type="http://schemas.openxmlformats.org/officeDocument/2006/relationships/image" Target="../media/image236.png"/><Relationship Id="rId4" Type="http://schemas.openxmlformats.org/officeDocument/2006/relationships/image" Target="../media/image237.png"/><Relationship Id="rId5" Type="http://schemas.openxmlformats.org/officeDocument/2006/relationships/image" Target="../media/image238.png"/><Relationship Id="rId6" Type="http://schemas.openxmlformats.org/officeDocument/2006/relationships/image" Target="../media/image239.png"/><Relationship Id="rId7" Type="http://schemas.openxmlformats.org/officeDocument/2006/relationships/image" Target="../media/image240.png"/><Relationship Id="rId8" Type="http://schemas.openxmlformats.org/officeDocument/2006/relationships/image" Target="../media/image241.png"/><Relationship Id="rId9" Type="http://schemas.openxmlformats.org/officeDocument/2006/relationships/image" Target="../media/image242.png"/><Relationship Id="rId10" Type="http://schemas.openxmlformats.org/officeDocument/2006/relationships/image" Target="../media/image243.png"/><Relationship Id="rId11" Type="http://schemas.openxmlformats.org/officeDocument/2006/relationships/image" Target="../media/image244.png"/><Relationship Id="rId12" Type="http://schemas.openxmlformats.org/officeDocument/2006/relationships/image" Target="../media/image245.png"/><Relationship Id="rId13" Type="http://schemas.openxmlformats.org/officeDocument/2006/relationships/image" Target="../media/image246.png"/><Relationship Id="rId14" Type="http://schemas.openxmlformats.org/officeDocument/2006/relationships/image" Target="../media/image247.png"/><Relationship Id="rId15" Type="http://schemas.openxmlformats.org/officeDocument/2006/relationships/image" Target="../media/image248.png"/><Relationship Id="rId16" Type="http://schemas.openxmlformats.org/officeDocument/2006/relationships/image" Target="../media/image249.png"/><Relationship Id="rId17" Type="http://schemas.openxmlformats.org/officeDocument/2006/relationships/image" Target="../media/image250.png"/><Relationship Id="rId18" Type="http://schemas.openxmlformats.org/officeDocument/2006/relationships/image" Target="../media/image251.png"/><Relationship Id="rId19" Type="http://schemas.openxmlformats.org/officeDocument/2006/relationships/image" Target="../media/image252.png"/><Relationship Id="rId20" Type="http://schemas.openxmlformats.org/officeDocument/2006/relationships/image" Target="../media/image253.png"/><Relationship Id="rId21" Type="http://schemas.openxmlformats.org/officeDocument/2006/relationships/image" Target="../media/image254.png"/><Relationship Id="rId22" Type="http://schemas.openxmlformats.org/officeDocument/2006/relationships/image" Target="../media/image255.png"/><Relationship Id="rId23" Type="http://schemas.openxmlformats.org/officeDocument/2006/relationships/image" Target="../media/image256.png"/><Relationship Id="rId24" Type="http://schemas.openxmlformats.org/officeDocument/2006/relationships/image" Target="../media/image257.png"/><Relationship Id="rId25" Type="http://schemas.openxmlformats.org/officeDocument/2006/relationships/image" Target="../media/image258.png"/><Relationship Id="rId26" Type="http://schemas.openxmlformats.org/officeDocument/2006/relationships/image" Target="../media/image259.png"/><Relationship Id="rId27" Type="http://schemas.openxmlformats.org/officeDocument/2006/relationships/image" Target="../media/image26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1.png"/><Relationship Id="rId3" Type="http://schemas.openxmlformats.org/officeDocument/2006/relationships/image" Target="../media/image262.png"/><Relationship Id="rId4" Type="http://schemas.openxmlformats.org/officeDocument/2006/relationships/image" Target="../media/image263.png"/><Relationship Id="rId5" Type="http://schemas.openxmlformats.org/officeDocument/2006/relationships/image" Target="../media/image264.png"/><Relationship Id="rId6" Type="http://schemas.openxmlformats.org/officeDocument/2006/relationships/image" Target="../media/image265.png"/><Relationship Id="rId7" Type="http://schemas.openxmlformats.org/officeDocument/2006/relationships/image" Target="../media/image266.png"/><Relationship Id="rId8" Type="http://schemas.openxmlformats.org/officeDocument/2006/relationships/image" Target="../media/image267.png"/><Relationship Id="rId9" Type="http://schemas.openxmlformats.org/officeDocument/2006/relationships/image" Target="../media/image268.png"/><Relationship Id="rId10" Type="http://schemas.openxmlformats.org/officeDocument/2006/relationships/image" Target="../media/image269.png"/><Relationship Id="rId11" Type="http://schemas.openxmlformats.org/officeDocument/2006/relationships/image" Target="../media/image27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1.png"/><Relationship Id="rId3" Type="http://schemas.openxmlformats.org/officeDocument/2006/relationships/image" Target="../media/image272.png"/><Relationship Id="rId4" Type="http://schemas.openxmlformats.org/officeDocument/2006/relationships/image" Target="../media/image273.png"/><Relationship Id="rId5" Type="http://schemas.openxmlformats.org/officeDocument/2006/relationships/image" Target="../media/image274.png"/><Relationship Id="rId6" Type="http://schemas.openxmlformats.org/officeDocument/2006/relationships/image" Target="../media/image275.png"/><Relationship Id="rId7" Type="http://schemas.openxmlformats.org/officeDocument/2006/relationships/image" Target="../media/image276.png"/><Relationship Id="rId8" Type="http://schemas.openxmlformats.org/officeDocument/2006/relationships/image" Target="../media/image277.png"/><Relationship Id="rId9" Type="http://schemas.openxmlformats.org/officeDocument/2006/relationships/image" Target="../media/image278.png"/><Relationship Id="rId10" Type="http://schemas.openxmlformats.org/officeDocument/2006/relationships/image" Target="../media/image279.png"/><Relationship Id="rId11" Type="http://schemas.openxmlformats.org/officeDocument/2006/relationships/image" Target="../media/image280.png"/><Relationship Id="rId12" Type="http://schemas.openxmlformats.org/officeDocument/2006/relationships/image" Target="../media/image281.png"/><Relationship Id="rId13" Type="http://schemas.openxmlformats.org/officeDocument/2006/relationships/image" Target="../media/image28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3.png"/><Relationship Id="rId3" Type="http://schemas.openxmlformats.org/officeDocument/2006/relationships/image" Target="../media/image284.png"/><Relationship Id="rId4" Type="http://schemas.openxmlformats.org/officeDocument/2006/relationships/image" Target="../media/image285.png"/><Relationship Id="rId5" Type="http://schemas.openxmlformats.org/officeDocument/2006/relationships/image" Target="../media/image286.png"/><Relationship Id="rId6" Type="http://schemas.openxmlformats.org/officeDocument/2006/relationships/image" Target="../media/image28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8.png"/><Relationship Id="rId3" Type="http://schemas.openxmlformats.org/officeDocument/2006/relationships/image" Target="../media/image289.png"/><Relationship Id="rId4" Type="http://schemas.openxmlformats.org/officeDocument/2006/relationships/image" Target="../media/image290.png"/><Relationship Id="rId5" Type="http://schemas.openxmlformats.org/officeDocument/2006/relationships/image" Target="../media/image291.png"/><Relationship Id="rId6" Type="http://schemas.openxmlformats.org/officeDocument/2006/relationships/image" Target="../media/image29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3.png"/><Relationship Id="rId3" Type="http://schemas.openxmlformats.org/officeDocument/2006/relationships/image" Target="../media/image294.png"/><Relationship Id="rId4" Type="http://schemas.openxmlformats.org/officeDocument/2006/relationships/image" Target="../media/image295.png"/><Relationship Id="rId5" Type="http://schemas.openxmlformats.org/officeDocument/2006/relationships/image" Target="../media/image29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7.png"/><Relationship Id="rId3" Type="http://schemas.openxmlformats.org/officeDocument/2006/relationships/image" Target="../media/image298.png"/><Relationship Id="rId4" Type="http://schemas.openxmlformats.org/officeDocument/2006/relationships/image" Target="../media/image299.png"/><Relationship Id="rId5" Type="http://schemas.openxmlformats.org/officeDocument/2006/relationships/image" Target="../media/image300.png"/><Relationship Id="rId6" Type="http://schemas.openxmlformats.org/officeDocument/2006/relationships/image" Target="../media/image301.png"/><Relationship Id="rId7" Type="http://schemas.openxmlformats.org/officeDocument/2006/relationships/image" Target="../media/image302.png"/><Relationship Id="rId8" Type="http://schemas.openxmlformats.org/officeDocument/2006/relationships/image" Target="../media/image303.png"/><Relationship Id="rId9" Type="http://schemas.openxmlformats.org/officeDocument/2006/relationships/image" Target="../media/image304.png"/><Relationship Id="rId10" Type="http://schemas.openxmlformats.org/officeDocument/2006/relationships/image" Target="../media/image305.png"/><Relationship Id="rId11" Type="http://schemas.openxmlformats.org/officeDocument/2006/relationships/image" Target="../media/image30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7.png"/><Relationship Id="rId3" Type="http://schemas.openxmlformats.org/officeDocument/2006/relationships/image" Target="../media/image308.png"/><Relationship Id="rId4" Type="http://schemas.openxmlformats.org/officeDocument/2006/relationships/image" Target="../media/image309.png"/><Relationship Id="rId5" Type="http://schemas.openxmlformats.org/officeDocument/2006/relationships/image" Target="../media/image3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Relationship Id="rId28" Type="http://schemas.openxmlformats.org/officeDocument/2006/relationships/image" Target="../media/image35.png"/><Relationship Id="rId29" Type="http://schemas.openxmlformats.org/officeDocument/2006/relationships/image" Target="../media/image36.png"/><Relationship Id="rId30" Type="http://schemas.openxmlformats.org/officeDocument/2006/relationships/image" Target="../media/image37.png"/><Relationship Id="rId31" Type="http://schemas.openxmlformats.org/officeDocument/2006/relationships/image" Target="../media/image38.png"/><Relationship Id="rId32" Type="http://schemas.openxmlformats.org/officeDocument/2006/relationships/image" Target="../media/image39.png"/><Relationship Id="rId33" Type="http://schemas.openxmlformats.org/officeDocument/2006/relationships/image" Target="../media/image40.png"/><Relationship Id="rId34" Type="http://schemas.openxmlformats.org/officeDocument/2006/relationships/image" Target="../media/image41.png"/><Relationship Id="rId35" Type="http://schemas.openxmlformats.org/officeDocument/2006/relationships/image" Target="../media/image42.png"/><Relationship Id="rId36" Type="http://schemas.openxmlformats.org/officeDocument/2006/relationships/image" Target="../media/image43.png"/><Relationship Id="rId37" Type="http://schemas.openxmlformats.org/officeDocument/2006/relationships/image" Target="../media/image44.png"/><Relationship Id="rId38" Type="http://schemas.openxmlformats.org/officeDocument/2006/relationships/image" Target="../media/image45.png"/><Relationship Id="rId39" Type="http://schemas.openxmlformats.org/officeDocument/2006/relationships/image" Target="../media/image46.png"/><Relationship Id="rId40" Type="http://schemas.openxmlformats.org/officeDocument/2006/relationships/image" Target="../media/image47.png"/><Relationship Id="rId41" Type="http://schemas.openxmlformats.org/officeDocument/2006/relationships/image" Target="../media/image4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65.png"/><Relationship Id="rId19" Type="http://schemas.openxmlformats.org/officeDocument/2006/relationships/image" Target="../media/image66.png"/><Relationship Id="rId20" Type="http://schemas.openxmlformats.org/officeDocument/2006/relationships/image" Target="../media/image67.png"/><Relationship Id="rId21" Type="http://schemas.openxmlformats.org/officeDocument/2006/relationships/image" Target="../media/image68.png"/><Relationship Id="rId22" Type="http://schemas.openxmlformats.org/officeDocument/2006/relationships/image" Target="../media/image6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Relationship Id="rId16" Type="http://schemas.openxmlformats.org/officeDocument/2006/relationships/image" Target="../media/image84.png"/><Relationship Id="rId17" Type="http://schemas.openxmlformats.org/officeDocument/2006/relationships/image" Target="../media/image85.png"/><Relationship Id="rId18" Type="http://schemas.openxmlformats.org/officeDocument/2006/relationships/image" Target="../media/image86.png"/><Relationship Id="rId19" Type="http://schemas.openxmlformats.org/officeDocument/2006/relationships/image" Target="../media/image87.png"/><Relationship Id="rId20" Type="http://schemas.openxmlformats.org/officeDocument/2006/relationships/image" Target="../media/image88.png"/><Relationship Id="rId21" Type="http://schemas.openxmlformats.org/officeDocument/2006/relationships/image" Target="../media/image89.png"/><Relationship Id="rId22" Type="http://schemas.openxmlformats.org/officeDocument/2006/relationships/image" Target="../media/image90.png"/><Relationship Id="rId23" Type="http://schemas.openxmlformats.org/officeDocument/2006/relationships/image" Target="../media/image91.png"/><Relationship Id="rId24" Type="http://schemas.openxmlformats.org/officeDocument/2006/relationships/image" Target="../media/image92.png"/><Relationship Id="rId25" Type="http://schemas.openxmlformats.org/officeDocument/2006/relationships/image" Target="../media/image93.png"/><Relationship Id="rId26" Type="http://schemas.openxmlformats.org/officeDocument/2006/relationships/image" Target="../media/image94.png"/><Relationship Id="rId27" Type="http://schemas.openxmlformats.org/officeDocument/2006/relationships/image" Target="../media/image95.png"/><Relationship Id="rId28" Type="http://schemas.openxmlformats.org/officeDocument/2006/relationships/image" Target="../media/image96.png"/><Relationship Id="rId29" Type="http://schemas.openxmlformats.org/officeDocument/2006/relationships/image" Target="../media/image97.png"/><Relationship Id="rId30" Type="http://schemas.openxmlformats.org/officeDocument/2006/relationships/image" Target="../media/image98.png"/><Relationship Id="rId31" Type="http://schemas.openxmlformats.org/officeDocument/2006/relationships/image" Target="../media/image99.png"/><Relationship Id="rId32" Type="http://schemas.openxmlformats.org/officeDocument/2006/relationships/image" Target="../media/image100.png"/><Relationship Id="rId33" Type="http://schemas.openxmlformats.org/officeDocument/2006/relationships/image" Target="../media/image101.png"/><Relationship Id="rId34" Type="http://schemas.openxmlformats.org/officeDocument/2006/relationships/image" Target="../media/image102.png"/><Relationship Id="rId35" Type="http://schemas.openxmlformats.org/officeDocument/2006/relationships/image" Target="../media/image103.png"/><Relationship Id="rId36" Type="http://schemas.openxmlformats.org/officeDocument/2006/relationships/image" Target="../media/image104.png"/><Relationship Id="rId37" Type="http://schemas.openxmlformats.org/officeDocument/2006/relationships/image" Target="../media/image105.png"/><Relationship Id="rId38" Type="http://schemas.openxmlformats.org/officeDocument/2006/relationships/image" Target="../media/image106.png"/><Relationship Id="rId39" Type="http://schemas.openxmlformats.org/officeDocument/2006/relationships/image" Target="../media/image107.png"/><Relationship Id="rId40" Type="http://schemas.openxmlformats.org/officeDocument/2006/relationships/image" Target="../media/image108.png"/><Relationship Id="rId41" Type="http://schemas.openxmlformats.org/officeDocument/2006/relationships/image" Target="../media/image109.png"/><Relationship Id="rId42" Type="http://schemas.openxmlformats.org/officeDocument/2006/relationships/image" Target="../media/image110.png"/><Relationship Id="rId43" Type="http://schemas.openxmlformats.org/officeDocument/2006/relationships/image" Target="../media/image111.png"/><Relationship Id="rId44" Type="http://schemas.openxmlformats.org/officeDocument/2006/relationships/image" Target="../media/image112.png"/><Relationship Id="rId45" Type="http://schemas.openxmlformats.org/officeDocument/2006/relationships/image" Target="../media/image113.png"/><Relationship Id="rId46" Type="http://schemas.openxmlformats.org/officeDocument/2006/relationships/image" Target="../media/image114.png"/><Relationship Id="rId47" Type="http://schemas.openxmlformats.org/officeDocument/2006/relationships/image" Target="../media/image1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Relationship Id="rId14" Type="http://schemas.openxmlformats.org/officeDocument/2006/relationships/image" Target="../media/image128.png"/><Relationship Id="rId15" Type="http://schemas.openxmlformats.org/officeDocument/2006/relationships/image" Target="../media/image129.png"/><Relationship Id="rId16" Type="http://schemas.openxmlformats.org/officeDocument/2006/relationships/image" Target="../media/image130.png"/><Relationship Id="rId17" Type="http://schemas.openxmlformats.org/officeDocument/2006/relationships/image" Target="../media/image131.png"/><Relationship Id="rId18" Type="http://schemas.openxmlformats.org/officeDocument/2006/relationships/image" Target="../media/image132.png"/><Relationship Id="rId19" Type="http://schemas.openxmlformats.org/officeDocument/2006/relationships/image" Target="../media/image133.png"/><Relationship Id="rId20" Type="http://schemas.openxmlformats.org/officeDocument/2006/relationships/image" Target="../media/image134.png"/><Relationship Id="rId21" Type="http://schemas.openxmlformats.org/officeDocument/2006/relationships/image" Target="../media/image135.png"/><Relationship Id="rId22" Type="http://schemas.openxmlformats.org/officeDocument/2006/relationships/image" Target="../media/image136.png"/><Relationship Id="rId23" Type="http://schemas.openxmlformats.org/officeDocument/2006/relationships/image" Target="../media/image137.png"/><Relationship Id="rId24" Type="http://schemas.openxmlformats.org/officeDocument/2006/relationships/image" Target="../media/image13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Relationship Id="rId11" Type="http://schemas.openxmlformats.org/officeDocument/2006/relationships/image" Target="../media/image14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Relationship Id="rId14" Type="http://schemas.openxmlformats.org/officeDocument/2006/relationships/image" Target="../media/image161.png"/><Relationship Id="rId15" Type="http://schemas.openxmlformats.org/officeDocument/2006/relationships/image" Target="../media/image162.png"/><Relationship Id="rId16" Type="http://schemas.openxmlformats.org/officeDocument/2006/relationships/image" Target="../media/image16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png"/><Relationship Id="rId8" Type="http://schemas.openxmlformats.org/officeDocument/2006/relationships/image" Target="../media/image170.png"/><Relationship Id="rId9" Type="http://schemas.openxmlformats.org/officeDocument/2006/relationships/image" Target="../media/image171.png"/><Relationship Id="rId10" Type="http://schemas.openxmlformats.org/officeDocument/2006/relationships/image" Target="../media/image172.png"/><Relationship Id="rId11" Type="http://schemas.openxmlformats.org/officeDocument/2006/relationships/image" Target="../media/image173.png"/><Relationship Id="rId12" Type="http://schemas.openxmlformats.org/officeDocument/2006/relationships/image" Target="../media/image174.png"/><Relationship Id="rId13" Type="http://schemas.openxmlformats.org/officeDocument/2006/relationships/image" Target="../media/image175.png"/><Relationship Id="rId14" Type="http://schemas.openxmlformats.org/officeDocument/2006/relationships/image" Target="../media/image176.png"/><Relationship Id="rId15" Type="http://schemas.openxmlformats.org/officeDocument/2006/relationships/image" Target="../media/image177.png"/><Relationship Id="rId16" Type="http://schemas.openxmlformats.org/officeDocument/2006/relationships/image" Target="../media/image178.png"/><Relationship Id="rId17" Type="http://schemas.openxmlformats.org/officeDocument/2006/relationships/image" Target="../media/image179.png"/><Relationship Id="rId18" Type="http://schemas.openxmlformats.org/officeDocument/2006/relationships/image" Target="../media/image180.png"/><Relationship Id="rId19" Type="http://schemas.openxmlformats.org/officeDocument/2006/relationships/image" Target="../media/image181.png"/><Relationship Id="rId20" Type="http://schemas.openxmlformats.org/officeDocument/2006/relationships/image" Target="../media/image182.png"/><Relationship Id="rId21" Type="http://schemas.openxmlformats.org/officeDocument/2006/relationships/image" Target="../media/image183.png"/><Relationship Id="rId22" Type="http://schemas.openxmlformats.org/officeDocument/2006/relationships/image" Target="../media/image184.png"/><Relationship Id="rId23" Type="http://schemas.openxmlformats.org/officeDocument/2006/relationships/image" Target="../media/image185.png"/><Relationship Id="rId24" Type="http://schemas.openxmlformats.org/officeDocument/2006/relationships/image" Target="../media/image186.png"/><Relationship Id="rId25" Type="http://schemas.openxmlformats.org/officeDocument/2006/relationships/image" Target="../media/image187.png"/><Relationship Id="rId26" Type="http://schemas.openxmlformats.org/officeDocument/2006/relationships/image" Target="../media/image188.png"/><Relationship Id="rId27" Type="http://schemas.openxmlformats.org/officeDocument/2006/relationships/image" Target="../media/image189.png"/><Relationship Id="rId28" Type="http://schemas.openxmlformats.org/officeDocument/2006/relationships/image" Target="../media/image190.png"/><Relationship Id="rId29" Type="http://schemas.openxmlformats.org/officeDocument/2006/relationships/image" Target="../media/image191.png"/><Relationship Id="rId30" Type="http://schemas.openxmlformats.org/officeDocument/2006/relationships/image" Target="../media/image192.png"/><Relationship Id="rId31" Type="http://schemas.openxmlformats.org/officeDocument/2006/relationships/image" Target="../media/image193.png"/><Relationship Id="rId32" Type="http://schemas.openxmlformats.org/officeDocument/2006/relationships/image" Target="../media/image19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9431" y="3820050"/>
            <a:ext cx="7262569" cy="25481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66410" y="8173273"/>
            <a:ext cx="6332322" cy="19285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19906" y="115013"/>
            <a:ext cx="2082320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3810" y="9847334"/>
            <a:ext cx="883344" cy="570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1756906" cy="13217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0804" y="3178616"/>
            <a:ext cx="3523774" cy="5559589"/>
            <a:chOff x="620804" y="3178616"/>
            <a:chExt cx="3523774" cy="55595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26320" y="421555"/>
              <a:ext cx="7047548" cy="1111917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0804" y="3178616"/>
              <a:ext cx="3523774" cy="55595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90578" y="7484636"/>
            <a:ext cx="6350493" cy="2396983"/>
            <a:chOff x="4190578" y="7484636"/>
            <a:chExt cx="6350493" cy="23969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5374" y="6301608"/>
              <a:ext cx="12700986" cy="479396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90578" y="7484636"/>
              <a:ext cx="6350493" cy="23969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8769" y="2011863"/>
            <a:ext cx="16436584" cy="7718293"/>
            <a:chOff x="778769" y="2011863"/>
            <a:chExt cx="16436584" cy="77182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8769" y="2011863"/>
              <a:ext cx="16436584" cy="771829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8429" y="2555546"/>
            <a:ext cx="1891677" cy="76021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60096" y="8348734"/>
            <a:ext cx="1608425" cy="7602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19906" y="115013"/>
            <a:ext cx="2082320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3810" y="9847334"/>
            <a:ext cx="883344" cy="570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2906337" cy="13217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4104" y="1835928"/>
            <a:ext cx="17437093" cy="7476154"/>
            <a:chOff x="414104" y="1835928"/>
            <a:chExt cx="17437093" cy="74761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4104" y="1835928"/>
              <a:ext cx="17437093" cy="74761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19906" y="115013"/>
            <a:ext cx="2082320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3810" y="9847334"/>
            <a:ext cx="883344" cy="570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3321056" cy="13217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9036" y="2469713"/>
            <a:ext cx="3666316" cy="1309033"/>
            <a:chOff x="1619036" y="2469713"/>
            <a:chExt cx="3666316" cy="13090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9036" y="2469713"/>
              <a:ext cx="3666316" cy="130903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1716" y="1452454"/>
            <a:ext cx="3533592" cy="39584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9245" y="2827131"/>
            <a:ext cx="4805900" cy="5663164"/>
            <a:chOff x="1049245" y="2827131"/>
            <a:chExt cx="4805900" cy="56631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049245" y="2827131"/>
              <a:ext cx="4805900" cy="566316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4884" y="2680592"/>
            <a:ext cx="4258843" cy="13312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318751" y="3554665"/>
            <a:ext cx="2229033" cy="2229033"/>
            <a:chOff x="2318751" y="3554665"/>
            <a:chExt cx="2229033" cy="22290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18751" y="3554665"/>
              <a:ext cx="2229033" cy="222903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6808" y="5662473"/>
            <a:ext cx="3683872" cy="239069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11285" y="2469713"/>
            <a:ext cx="3666316" cy="1309033"/>
            <a:chOff x="7311285" y="2469713"/>
            <a:chExt cx="3666316" cy="130903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11285" y="2469713"/>
              <a:ext cx="3666316" cy="130903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13964" y="1452451"/>
            <a:ext cx="3533595" cy="395845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741493" y="2827131"/>
            <a:ext cx="4805900" cy="5663164"/>
            <a:chOff x="6741493" y="2827131"/>
            <a:chExt cx="4805900" cy="566316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6741493" y="2827131"/>
              <a:ext cx="4805900" cy="566316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87132" y="2680590"/>
            <a:ext cx="3646267" cy="133120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217595" y="5621162"/>
            <a:ext cx="3781653" cy="239069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287233" y="4038007"/>
            <a:ext cx="1688782" cy="1317427"/>
            <a:chOff x="8287233" y="4038007"/>
            <a:chExt cx="1688782" cy="131742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87233" y="4038007"/>
              <a:ext cx="1688782" cy="131742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862668" y="2455946"/>
            <a:ext cx="3666316" cy="1309033"/>
            <a:chOff x="12862668" y="2455946"/>
            <a:chExt cx="3666316" cy="130903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862668" y="2455946"/>
              <a:ext cx="3666316" cy="1309033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065364" y="1438679"/>
            <a:ext cx="3533595" cy="395845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292876" y="2813364"/>
            <a:ext cx="4805900" cy="5663164"/>
            <a:chOff x="12292876" y="2813364"/>
            <a:chExt cx="4805900" cy="566316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12292876" y="2813364"/>
              <a:ext cx="4805900" cy="5663164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338494" y="2666819"/>
            <a:ext cx="3788550" cy="133120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078994" y="5662473"/>
            <a:ext cx="4151230" cy="239069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716759" y="3672654"/>
            <a:ext cx="1986060" cy="1986060"/>
            <a:chOff x="13716759" y="3672654"/>
            <a:chExt cx="1986060" cy="198606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779595" y="2731719"/>
              <a:ext cx="3972120" cy="3972120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716759" y="3672654"/>
              <a:ext cx="1986060" cy="19860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834293" y="3672654"/>
            <a:ext cx="729698" cy="679581"/>
            <a:chOff x="13834293" y="3672654"/>
            <a:chExt cx="729698" cy="67958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834293" y="3672654"/>
              <a:ext cx="729698" cy="6795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19906" y="115013"/>
            <a:ext cx="2082320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3810" y="9847334"/>
            <a:ext cx="883344" cy="570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3321056" cy="13217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9036" y="2469713"/>
            <a:ext cx="3666316" cy="1309033"/>
            <a:chOff x="1619036" y="2469713"/>
            <a:chExt cx="3666316" cy="13090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9036" y="2469713"/>
              <a:ext cx="3666316" cy="130903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1712" y="1452455"/>
            <a:ext cx="3533595" cy="39584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9245" y="2827131"/>
            <a:ext cx="4805900" cy="5663164"/>
            <a:chOff x="1049245" y="2827131"/>
            <a:chExt cx="4805900" cy="56631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049245" y="2827131"/>
              <a:ext cx="4805900" cy="566316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4880" y="2680594"/>
            <a:ext cx="3081392" cy="133120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80429" y="5682791"/>
            <a:ext cx="3976906" cy="20918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11285" y="2469713"/>
            <a:ext cx="3666316" cy="1309033"/>
            <a:chOff x="7311285" y="2469713"/>
            <a:chExt cx="3666316" cy="13090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11285" y="2469713"/>
              <a:ext cx="3666316" cy="130903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13960" y="1452455"/>
            <a:ext cx="3533595" cy="39584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41493" y="2827131"/>
            <a:ext cx="4805900" cy="5663164"/>
            <a:chOff x="6741493" y="2827131"/>
            <a:chExt cx="4805900" cy="566316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6741493" y="2827131"/>
              <a:ext cx="4805900" cy="566316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87127" y="2680594"/>
            <a:ext cx="3781777" cy="133120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862668" y="2455946"/>
            <a:ext cx="3666316" cy="1309033"/>
            <a:chOff x="12862668" y="2455946"/>
            <a:chExt cx="3666316" cy="13090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862668" y="2455946"/>
              <a:ext cx="3666316" cy="130903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065350" y="1438684"/>
            <a:ext cx="3533595" cy="395845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292876" y="2813364"/>
            <a:ext cx="4805900" cy="5663164"/>
            <a:chOff x="12292876" y="2813364"/>
            <a:chExt cx="4805900" cy="566316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2292876" y="2813364"/>
              <a:ext cx="4805900" cy="566316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338479" y="2666822"/>
            <a:ext cx="3336416" cy="133120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476839" y="3369505"/>
            <a:ext cx="5332036" cy="268197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325718" y="3778746"/>
            <a:ext cx="2252953" cy="580135"/>
            <a:chOff x="2325718" y="3778746"/>
            <a:chExt cx="2252953" cy="58013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25718" y="3778746"/>
              <a:ext cx="2252953" cy="580135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023981" y="5682790"/>
            <a:ext cx="4214784" cy="184493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623534" y="4514327"/>
            <a:ext cx="1657321" cy="1099569"/>
            <a:chOff x="2623534" y="4514327"/>
            <a:chExt cx="1657321" cy="109956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23534" y="4514327"/>
              <a:ext cx="1657321" cy="109956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159689" y="3778746"/>
            <a:ext cx="1114112" cy="1126789"/>
            <a:chOff x="13159689" y="3778746"/>
            <a:chExt cx="1114112" cy="112678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159689" y="3778746"/>
              <a:ext cx="1114112" cy="112678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353220" y="4740368"/>
            <a:ext cx="783874" cy="767985"/>
            <a:chOff x="13353220" y="4740368"/>
            <a:chExt cx="783874" cy="76798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353220" y="4740368"/>
              <a:ext cx="783874" cy="76798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918051" y="4741909"/>
            <a:ext cx="2037409" cy="133120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918004" y="3910766"/>
            <a:ext cx="1816631" cy="133120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576924" y="5712667"/>
            <a:ext cx="4307367" cy="20918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28088" y="115013"/>
            <a:ext cx="4074138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3810" y="9847334"/>
            <a:ext cx="883344" cy="570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7696056" cy="13217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087" y="2057143"/>
            <a:ext cx="1990532" cy="3085714"/>
            <a:chOff x="1057087" y="2057143"/>
            <a:chExt cx="1990532" cy="30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087" y="2057143"/>
              <a:ext cx="1990532" cy="30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7087" y="6044068"/>
            <a:ext cx="1990532" cy="3095302"/>
            <a:chOff x="1057087" y="6044068"/>
            <a:chExt cx="1990532" cy="30953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087" y="6044068"/>
              <a:ext cx="1990532" cy="309530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46017" y="1894607"/>
            <a:ext cx="2173238" cy="14199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86651" y="2625689"/>
            <a:ext cx="7962693" cy="252108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46017" y="6039683"/>
            <a:ext cx="2173238" cy="14199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86651" y="6770765"/>
            <a:ext cx="5793315" cy="25210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28096" y="115013"/>
            <a:ext cx="4074138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3810" y="9847334"/>
            <a:ext cx="883344" cy="570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2906338" cy="13217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85456" y="2709658"/>
            <a:ext cx="4028432" cy="4016585"/>
            <a:chOff x="7085456" y="2709658"/>
            <a:chExt cx="4028432" cy="40165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5456" y="2709658"/>
              <a:ext cx="4028432" cy="40165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20236" y="2765059"/>
            <a:ext cx="4299499" cy="4141769"/>
            <a:chOff x="3320236" y="2765059"/>
            <a:chExt cx="4299499" cy="41417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300000">
              <a:off x="3320236" y="2765059"/>
              <a:ext cx="4299499" cy="41417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12116" y="2721580"/>
            <a:ext cx="4283814" cy="3995721"/>
            <a:chOff x="10512116" y="2721580"/>
            <a:chExt cx="4283814" cy="39957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140000">
              <a:off x="10512116" y="2721580"/>
              <a:ext cx="4283814" cy="399572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40433" y="4220073"/>
            <a:ext cx="3383598" cy="159744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35535" y="3794938"/>
            <a:ext cx="3019845" cy="22323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931053" y="4295043"/>
            <a:ext cx="3264537" cy="15974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26022" y="7130346"/>
            <a:ext cx="4276888" cy="179302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839492" y="6967388"/>
            <a:ext cx="3268388" cy="179302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28096" y="115013"/>
            <a:ext cx="4074138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3810" y="9847334"/>
            <a:ext cx="883344" cy="570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1671830" cy="13217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87491" y="2417863"/>
            <a:ext cx="5747539" cy="6703672"/>
            <a:chOff x="5587491" y="2417863"/>
            <a:chExt cx="5747539" cy="67036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7491" y="2417863"/>
              <a:ext cx="5747539" cy="67036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28096" y="115013"/>
            <a:ext cx="4074138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3810" y="9847334"/>
            <a:ext cx="883344" cy="570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2906337" cy="132171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8530" y="3087160"/>
            <a:ext cx="9443330" cy="85766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74270" y="-1526931"/>
            <a:ext cx="15488986" cy="13320528"/>
            <a:chOff x="3874270" y="-1526931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4270" y="-1526931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9431" y="3820050"/>
            <a:ext cx="4161460" cy="15640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86568" y="8492144"/>
            <a:ext cx="2072329" cy="10841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345" y="121753"/>
            <a:ext cx="2906338" cy="13217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80020" y="1837073"/>
            <a:ext cx="4962140" cy="4947548"/>
            <a:chOff x="6380020" y="1837073"/>
            <a:chExt cx="4962140" cy="49475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0020" y="1837073"/>
              <a:ext cx="4962140" cy="49475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2100" y="1905315"/>
            <a:ext cx="5296035" cy="5101747"/>
            <a:chOff x="1742100" y="1905315"/>
            <a:chExt cx="5296035" cy="51017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00000">
              <a:off x="1742100" y="1905315"/>
              <a:ext cx="5296035" cy="51017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00910" y="1851758"/>
            <a:ext cx="5276715" cy="4921848"/>
            <a:chOff x="10600910" y="1851758"/>
            <a:chExt cx="5276715" cy="49218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140000">
              <a:off x="10600910" y="1851758"/>
              <a:ext cx="5276715" cy="49218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70918" y="3697569"/>
            <a:ext cx="4021190" cy="196769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16957" y="3789919"/>
            <a:ext cx="4021193" cy="196769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67138" y="3697566"/>
            <a:ext cx="4021193" cy="196769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31778" y="7497766"/>
            <a:ext cx="8441691" cy="294126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04411" y="7497766"/>
            <a:ext cx="6708302" cy="29412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6393" y="-104759"/>
            <a:ext cx="3384233" cy="13217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4011" y="1630944"/>
            <a:ext cx="5171288" cy="94549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7343" y="1050231"/>
            <a:ext cx="2928047" cy="493714"/>
            <a:chOff x="1167343" y="1050231"/>
            <a:chExt cx="292804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343" y="1050231"/>
              <a:ext cx="292804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345" y="121753"/>
            <a:ext cx="2906338" cy="13217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63946" y="2853392"/>
            <a:ext cx="7649568" cy="6900801"/>
            <a:chOff x="1863946" y="2853392"/>
            <a:chExt cx="7649568" cy="690080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3946" y="2853392"/>
              <a:ext cx="7649568" cy="690080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0788" y="1920685"/>
            <a:ext cx="3888426" cy="15974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345" y="121753"/>
            <a:ext cx="7078803" cy="13217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126100"/>
            <a:ext cx="18285714" cy="493714"/>
            <a:chOff x="0" y="1126100"/>
            <a:chExt cx="18285714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126100"/>
              <a:ext cx="18285714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93361" y="115013"/>
            <a:ext cx="3697787" cy="7602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40001" y="9843525"/>
            <a:ext cx="898581" cy="6335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65904" y="8112577"/>
            <a:ext cx="4259459" cy="728248"/>
            <a:chOff x="2365904" y="8112577"/>
            <a:chExt cx="4259459" cy="7282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5904" y="8112577"/>
              <a:ext cx="4259459" cy="7282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43866" y="8112577"/>
            <a:ext cx="4184140" cy="728248"/>
            <a:chOff x="11743866" y="8112577"/>
            <a:chExt cx="4184140" cy="7282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1743866" y="8112577"/>
              <a:ext cx="4184140" cy="7282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07830" y="8112577"/>
            <a:ext cx="4036036" cy="728248"/>
            <a:chOff x="7707830" y="8112577"/>
            <a:chExt cx="4036036" cy="7282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7707830" y="8112577"/>
              <a:ext cx="4036036" cy="7282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99424" y="8112577"/>
            <a:ext cx="4003129" cy="728248"/>
            <a:chOff x="6999424" y="8112577"/>
            <a:chExt cx="4003129" cy="7282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99424" y="8112577"/>
              <a:ext cx="4003129" cy="7282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95217" y="8112577"/>
            <a:ext cx="4633799" cy="728248"/>
            <a:chOff x="3095217" y="8112577"/>
            <a:chExt cx="4633799" cy="7282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3095217" y="8112577"/>
              <a:ext cx="4633799" cy="7282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8034" y="4128370"/>
            <a:ext cx="3653932" cy="2109561"/>
            <a:chOff x="898034" y="4128370"/>
            <a:chExt cx="3653932" cy="210956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928932" y="3219636"/>
              <a:ext cx="7307864" cy="4219122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8034" y="4128370"/>
              <a:ext cx="3653932" cy="21095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29568" y="3300092"/>
            <a:ext cx="2320851" cy="2320851"/>
            <a:chOff x="1529568" y="3300092"/>
            <a:chExt cx="2320851" cy="232085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29568" y="3300092"/>
              <a:ext cx="2320851" cy="23208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37678" y="3508202"/>
            <a:ext cx="1954708" cy="1948005"/>
            <a:chOff x="1737678" y="3508202"/>
            <a:chExt cx="1954708" cy="194800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37678" y="3508202"/>
              <a:ext cx="1954708" cy="19480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16119" y="3546297"/>
            <a:ext cx="763708" cy="1485995"/>
            <a:chOff x="2316119" y="3546297"/>
            <a:chExt cx="763708" cy="148599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16119" y="3546297"/>
              <a:ext cx="763708" cy="148599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538583" y="4924726"/>
            <a:ext cx="3653932" cy="2109561"/>
            <a:chOff x="5538583" y="4924726"/>
            <a:chExt cx="3653932" cy="210956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11617" y="4015992"/>
              <a:ext cx="7307864" cy="4219122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38583" y="4924726"/>
              <a:ext cx="3653932" cy="210956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69683" y="7105820"/>
            <a:ext cx="1961045" cy="161607"/>
            <a:chOff x="1769683" y="7105820"/>
            <a:chExt cx="1961045" cy="16160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5400000">
              <a:off x="1769683" y="7105820"/>
              <a:ext cx="1961045" cy="16160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794929" y="7516536"/>
            <a:ext cx="1146502" cy="143908"/>
            <a:chOff x="6794929" y="7516536"/>
            <a:chExt cx="1146502" cy="14390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794929" y="7516536"/>
              <a:ext cx="1146502" cy="14390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35800" y="4022725"/>
            <a:ext cx="2320851" cy="2320851"/>
            <a:chOff x="6135800" y="4022725"/>
            <a:chExt cx="2320851" cy="232085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35800" y="4022725"/>
              <a:ext cx="2320851" cy="232085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343909" y="4230835"/>
            <a:ext cx="1954708" cy="1948005"/>
            <a:chOff x="6343909" y="4230835"/>
            <a:chExt cx="1954708" cy="194800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43909" y="4230835"/>
              <a:ext cx="1954708" cy="194800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625363" y="4608378"/>
            <a:ext cx="1318569" cy="1012565"/>
            <a:chOff x="6625363" y="4608378"/>
            <a:chExt cx="1318569" cy="101256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25363" y="4608378"/>
              <a:ext cx="1318569" cy="101256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542579" y="4148962"/>
            <a:ext cx="3653932" cy="2109561"/>
            <a:chOff x="9542579" y="4148962"/>
            <a:chExt cx="3653932" cy="2109561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15614" y="3240228"/>
              <a:ext cx="7307864" cy="4219122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542579" y="4148962"/>
              <a:ext cx="3653932" cy="210956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174114" y="3320684"/>
            <a:ext cx="2320851" cy="2320851"/>
            <a:chOff x="10174114" y="3320684"/>
            <a:chExt cx="2320851" cy="232085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174114" y="3320684"/>
              <a:ext cx="2320851" cy="232085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382223" y="3528794"/>
            <a:ext cx="1954708" cy="1948005"/>
            <a:chOff x="10382223" y="3528794"/>
            <a:chExt cx="1954708" cy="1948005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382223" y="3528794"/>
              <a:ext cx="1954708" cy="194800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414228" y="7126412"/>
            <a:ext cx="1961045" cy="161607"/>
            <a:chOff x="10414228" y="7126412"/>
            <a:chExt cx="1961045" cy="161607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5400000">
              <a:off x="10414228" y="7126412"/>
              <a:ext cx="1961045" cy="16160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392191" y="3503755"/>
            <a:ext cx="1954708" cy="1954708"/>
            <a:chOff x="10392191" y="3503755"/>
            <a:chExt cx="1954708" cy="1954708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392191" y="3503755"/>
              <a:ext cx="1954708" cy="195470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733748" y="4945215"/>
            <a:ext cx="3653932" cy="2109561"/>
            <a:chOff x="13733748" y="4945215"/>
            <a:chExt cx="3653932" cy="210956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906783" y="4036481"/>
              <a:ext cx="7307864" cy="4219122"/>
            </a:xfrm>
            <a:prstGeom prst="rect">
              <a:avLst/>
            </a:prstGeom>
          </p:spPr>
        </p:pic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733748" y="4945215"/>
              <a:ext cx="3653932" cy="210956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4990094" y="7537025"/>
            <a:ext cx="1146502" cy="143908"/>
            <a:chOff x="14990094" y="7537025"/>
            <a:chExt cx="1146502" cy="143908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5400000">
              <a:off x="14990094" y="7537025"/>
              <a:ext cx="1146502" cy="143908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4330965" y="4043214"/>
            <a:ext cx="2320851" cy="2320851"/>
            <a:chOff x="14330965" y="4043214"/>
            <a:chExt cx="2320851" cy="2320851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4330965" y="4043214"/>
              <a:ext cx="2320851" cy="232085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4539075" y="4251324"/>
            <a:ext cx="1954708" cy="1948005"/>
            <a:chOff x="14539075" y="4251324"/>
            <a:chExt cx="1954708" cy="1948005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539075" y="4251324"/>
              <a:ext cx="1954708" cy="1948005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4776450" y="4630541"/>
            <a:ext cx="1429304" cy="1099871"/>
            <a:chOff x="14776450" y="4630541"/>
            <a:chExt cx="1429304" cy="1099871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776450" y="4630541"/>
              <a:ext cx="1429304" cy="1099871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3576785" y="7268141"/>
            <a:ext cx="3402988" cy="2511709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797314" y="8772259"/>
            <a:ext cx="1987756" cy="1140312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6409930" y="8792850"/>
            <a:ext cx="1987756" cy="1140312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0465034" y="8813440"/>
            <a:ext cx="1987756" cy="1140312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4679796" y="8826221"/>
            <a:ext cx="1987756" cy="1140312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2580853" y="7268145"/>
            <a:ext cx="2617935" cy="2511704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9248995" y="1540197"/>
            <a:ext cx="8417199" cy="17749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31570" y="4599215"/>
            <a:ext cx="4957304" cy="5058560"/>
            <a:chOff x="11431570" y="4599215"/>
            <a:chExt cx="4957304" cy="50585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20000">
              <a:off x="11431570" y="4599215"/>
              <a:ext cx="4957304" cy="50585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6674" y="4392604"/>
            <a:ext cx="4957304" cy="5058560"/>
            <a:chOff x="6736674" y="4392604"/>
            <a:chExt cx="4957304" cy="50585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9780000">
              <a:off x="6736674" y="4392604"/>
              <a:ext cx="4957304" cy="5058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1126100"/>
            <a:ext cx="18285714" cy="493714"/>
            <a:chOff x="0" y="1126100"/>
            <a:chExt cx="18285714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126100"/>
              <a:ext cx="18285714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40001" y="9843525"/>
            <a:ext cx="898581" cy="63350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345" y="121753"/>
            <a:ext cx="7078803" cy="13217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48562" y="1912956"/>
            <a:ext cx="880417" cy="862570"/>
            <a:chOff x="6748562" y="1912956"/>
            <a:chExt cx="880417" cy="8625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48562" y="1912956"/>
              <a:ext cx="880417" cy="86257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25810" y="1950352"/>
            <a:ext cx="3934538" cy="177493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95734" y="1811371"/>
            <a:ext cx="3581398" cy="8874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510167" y="3548798"/>
            <a:ext cx="13240669" cy="327159"/>
            <a:chOff x="2510167" y="3548798"/>
            <a:chExt cx="13240669" cy="32715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10167" y="3548798"/>
              <a:ext cx="13240669" cy="32715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73386" y="3123402"/>
            <a:ext cx="13632239" cy="114031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485430" y="5102400"/>
            <a:ext cx="3929459" cy="3929710"/>
            <a:chOff x="2485430" y="5102400"/>
            <a:chExt cx="3929459" cy="392971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5430" y="5102400"/>
              <a:ext cx="3929459" cy="39297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34984" y="5102400"/>
            <a:ext cx="3929459" cy="3929710"/>
            <a:chOff x="7234984" y="5102400"/>
            <a:chExt cx="3929459" cy="392971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920000">
              <a:off x="7234984" y="5102400"/>
              <a:ext cx="3929459" cy="39297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941710" y="5102400"/>
            <a:ext cx="3929459" cy="3929710"/>
            <a:chOff x="11941710" y="5102400"/>
            <a:chExt cx="3929459" cy="392971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60000">
              <a:off x="11941710" y="5102400"/>
              <a:ext cx="3929459" cy="39297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83261" y="6688498"/>
            <a:ext cx="3101118" cy="124624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49198" y="6003944"/>
            <a:ext cx="3101125" cy="243979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372516" y="6028922"/>
            <a:ext cx="3009187" cy="250259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006995" y="4523173"/>
            <a:ext cx="4957304" cy="5058560"/>
            <a:chOff x="2006995" y="4523173"/>
            <a:chExt cx="4957304" cy="505856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20000">
              <a:off x="2006995" y="4523173"/>
              <a:ext cx="4957304" cy="50585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485168" y="6865188"/>
            <a:ext cx="565734" cy="526613"/>
            <a:chOff x="6485168" y="6865188"/>
            <a:chExt cx="565734" cy="52661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3600000">
              <a:off x="6485168" y="6865188"/>
              <a:ext cx="565734" cy="52661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906326" y="6873786"/>
            <a:ext cx="595108" cy="553956"/>
            <a:chOff x="15906326" y="6873786"/>
            <a:chExt cx="595108" cy="55395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3600000">
              <a:off x="15906326" y="6873786"/>
              <a:ext cx="595108" cy="55395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322298" y="6505443"/>
            <a:ext cx="565734" cy="526613"/>
            <a:chOff x="11322298" y="6505443"/>
            <a:chExt cx="565734" cy="52661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4340000">
              <a:off x="11322298" y="6505443"/>
              <a:ext cx="565734" cy="52661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493361" y="115013"/>
            <a:ext cx="3697787" cy="7602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73683" y="115013"/>
            <a:ext cx="4060411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0001" y="9843525"/>
            <a:ext cx="898581" cy="6335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7852371" cy="13217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77260" y="2427725"/>
            <a:ext cx="645220" cy="632141"/>
            <a:chOff x="3877260" y="2427725"/>
            <a:chExt cx="645220" cy="6321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77260" y="2427725"/>
              <a:ext cx="645220" cy="63214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73586" y="2455131"/>
            <a:ext cx="2883455" cy="13007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24830" y="2353278"/>
            <a:ext cx="2624654" cy="6503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36014" y="2503916"/>
            <a:ext cx="574468" cy="562823"/>
            <a:chOff x="14236014" y="2503916"/>
            <a:chExt cx="574468" cy="56282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36014" y="2503916"/>
              <a:ext cx="574468" cy="56282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593729" y="2390396"/>
            <a:ext cx="3533754" cy="13007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14104" y="3633891"/>
            <a:ext cx="544255" cy="570321"/>
            <a:chOff x="414104" y="3633891"/>
            <a:chExt cx="544255" cy="5703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4104" y="3633891"/>
              <a:ext cx="544255" cy="57032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1045" y="3640287"/>
            <a:ext cx="1854921" cy="9914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14104" y="4783695"/>
            <a:ext cx="544255" cy="570321"/>
            <a:chOff x="414104" y="4783695"/>
            <a:chExt cx="544255" cy="57032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4104" y="4783695"/>
              <a:ext cx="544255" cy="57032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1046" y="4790092"/>
            <a:ext cx="1517345" cy="99140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14104" y="5965601"/>
            <a:ext cx="544255" cy="570321"/>
            <a:chOff x="414104" y="5965601"/>
            <a:chExt cx="544255" cy="57032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4104" y="5965601"/>
              <a:ext cx="544255" cy="57032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51045" y="5971995"/>
            <a:ext cx="2118608" cy="9914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14104" y="7259844"/>
            <a:ext cx="544255" cy="570321"/>
            <a:chOff x="414104" y="7259844"/>
            <a:chExt cx="544255" cy="57032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4104" y="7259844"/>
              <a:ext cx="544255" cy="57032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51045" y="7266247"/>
            <a:ext cx="2382296" cy="99140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14104" y="8666796"/>
            <a:ext cx="544255" cy="570321"/>
            <a:chOff x="414104" y="8666796"/>
            <a:chExt cx="544255" cy="57032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4104" y="8666796"/>
              <a:ext cx="544255" cy="57032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51045" y="8673197"/>
            <a:ext cx="2382296" cy="99140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313492" y="2460501"/>
            <a:ext cx="597139" cy="543928"/>
            <a:chOff x="7313492" y="2460501"/>
            <a:chExt cx="597139" cy="54392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13492" y="2460501"/>
              <a:ext cx="597139" cy="543928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761737" y="2339769"/>
            <a:ext cx="3129636" cy="130077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934003" y="2489283"/>
            <a:ext cx="555600" cy="536441"/>
            <a:chOff x="10934003" y="2489283"/>
            <a:chExt cx="555600" cy="53644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934003" y="2489283"/>
              <a:ext cx="555600" cy="536441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321677" y="2373830"/>
            <a:ext cx="3006565" cy="130077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14104" y="3391592"/>
            <a:ext cx="17771559" cy="42299"/>
            <a:chOff x="414104" y="3391592"/>
            <a:chExt cx="17771559" cy="4229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4104" y="3391592"/>
              <a:ext cx="17771559" cy="4229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-171915" y="6035681"/>
            <a:ext cx="7225813" cy="9902"/>
            <a:chOff x="-171915" y="6035681"/>
            <a:chExt cx="7225813" cy="990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5400000">
              <a:off x="-171915" y="6035681"/>
              <a:ext cx="7225813" cy="990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733116" y="2170768"/>
            <a:ext cx="3352895" cy="7379810"/>
            <a:chOff x="3733116" y="2170768"/>
            <a:chExt cx="3352895" cy="737981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33116" y="2170768"/>
              <a:ext cx="3352895" cy="7379810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018001" y="3430722"/>
            <a:ext cx="1183180" cy="177494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018001" y="4580526"/>
            <a:ext cx="1183180" cy="1774940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018001" y="5762431"/>
            <a:ext cx="1183180" cy="1774940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014809" y="7056674"/>
            <a:ext cx="1183180" cy="1774940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5025980" y="8463626"/>
            <a:ext cx="1183180" cy="1774940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636588" y="3468817"/>
            <a:ext cx="1183180" cy="1774940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636588" y="4618621"/>
            <a:ext cx="1183180" cy="1774940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8636584" y="5800526"/>
            <a:ext cx="1146890" cy="1774936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8633396" y="7094770"/>
            <a:ext cx="1183180" cy="1774940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8644565" y="8501726"/>
            <a:ext cx="1146890" cy="1774936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2185012" y="3550600"/>
            <a:ext cx="1183180" cy="1774940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2185012" y="4700403"/>
            <a:ext cx="1183180" cy="1774940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2185012" y="5882309"/>
            <a:ext cx="1183180" cy="1774940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2181783" y="7176555"/>
            <a:ext cx="1146890" cy="1774936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2193021" y="8583507"/>
            <a:ext cx="1146890" cy="1774936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5811232" y="3550600"/>
            <a:ext cx="1183180" cy="1774940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5811232" y="4700403"/>
            <a:ext cx="1183180" cy="1774940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5811232" y="5882309"/>
            <a:ext cx="1183180" cy="1774940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5808069" y="7176555"/>
            <a:ext cx="1146890" cy="1774936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15819212" y="8583507"/>
            <a:ext cx="1146890" cy="17749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19923" y="115013"/>
            <a:ext cx="1844407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0001" y="9843525"/>
            <a:ext cx="898581" cy="6335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2906338" cy="13217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59942" y="3414824"/>
            <a:ext cx="1689769" cy="2253025"/>
            <a:chOff x="5359942" y="3414824"/>
            <a:chExt cx="1689769" cy="225302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9942" y="3414824"/>
              <a:ext cx="1689769" cy="225302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0935" y="1688231"/>
            <a:ext cx="5306211" cy="177493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46625" y="2346558"/>
            <a:ext cx="9295963" cy="21299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02658" y="3414824"/>
            <a:ext cx="1850879" cy="2268656"/>
            <a:chOff x="9602658" y="3414824"/>
            <a:chExt cx="1850879" cy="22686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02658" y="3414824"/>
              <a:ext cx="1850879" cy="22686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28730" y="4045978"/>
            <a:ext cx="5835641" cy="5835641"/>
            <a:chOff x="5428730" y="4045978"/>
            <a:chExt cx="5835641" cy="583564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283126" y="4900801"/>
              <a:ext cx="4126849" cy="4125994"/>
              <a:chOff x="6283126" y="4900801"/>
              <a:chExt cx="4126849" cy="412599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2700000">
                <a:off x="6283126" y="4900801"/>
                <a:ext cx="4126849" cy="412599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123648" y="4740896"/>
              <a:ext cx="2151641" cy="2151641"/>
              <a:chOff x="6123648" y="4740896"/>
              <a:chExt cx="2151641" cy="2151641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123648" y="4740896"/>
                <a:ext cx="2151641" cy="21516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417812" y="4740896"/>
              <a:ext cx="2151641" cy="2151641"/>
              <a:chOff x="8417812" y="4740896"/>
              <a:chExt cx="2151641" cy="215164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417812" y="4740896"/>
                <a:ext cx="2151641" cy="2151641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7585" y="5113690"/>
              <a:ext cx="1931235" cy="1321321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6123648" y="7035060"/>
              <a:ext cx="2151641" cy="2151641"/>
              <a:chOff x="6123648" y="7035060"/>
              <a:chExt cx="2151641" cy="2151641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123648" y="7035060"/>
                <a:ext cx="2151641" cy="215164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417812" y="7035060"/>
              <a:ext cx="2151641" cy="2151641"/>
              <a:chOff x="8417812" y="7035060"/>
              <a:chExt cx="2151641" cy="2151641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417812" y="7035060"/>
                <a:ext cx="2151641" cy="2151641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43425" y="5113694"/>
              <a:ext cx="1931235" cy="1321321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43424" y="7407859"/>
              <a:ext cx="1931235" cy="1321321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37585" y="7407859"/>
              <a:ext cx="1931232" cy="132131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719251" y="8343503"/>
            <a:ext cx="2281605" cy="1520920"/>
            <a:chOff x="9719251" y="8343503"/>
            <a:chExt cx="2281605" cy="152092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19251" y="8343503"/>
              <a:ext cx="2281605" cy="152092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779994" y="8504771"/>
            <a:ext cx="2207093" cy="1359651"/>
            <a:chOff x="4779994" y="8504771"/>
            <a:chExt cx="2207093" cy="135965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79994" y="8504771"/>
              <a:ext cx="2207093" cy="1359651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845172" y="5591661"/>
            <a:ext cx="2257321" cy="1267013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830480" y="7466326"/>
            <a:ext cx="2257321" cy="126701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783907" y="5591659"/>
            <a:ext cx="2257321" cy="1267013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783907" y="7366831"/>
            <a:ext cx="2257321" cy="12670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19923" y="115013"/>
            <a:ext cx="1844407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0001" y="9843525"/>
            <a:ext cx="898581" cy="6335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2906338" cy="132171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935" y="1688231"/>
            <a:ext cx="4834125" cy="177493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99068" y="7939115"/>
            <a:ext cx="4603248" cy="1653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41973" y="4208949"/>
            <a:ext cx="5040842" cy="2614937"/>
            <a:chOff x="2141973" y="4208949"/>
            <a:chExt cx="5040842" cy="26149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1973" y="4208949"/>
              <a:ext cx="5040842" cy="26149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83096" y="3552986"/>
            <a:ext cx="3161124" cy="3926863"/>
            <a:chOff x="11683096" y="3552986"/>
            <a:chExt cx="3161124" cy="3926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83096" y="3552986"/>
              <a:ext cx="3161124" cy="39268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27310" y="3164785"/>
            <a:ext cx="2386679" cy="2386679"/>
            <a:chOff x="10927310" y="3164785"/>
            <a:chExt cx="2386679" cy="238667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27310" y="3164785"/>
              <a:ext cx="2386679" cy="238667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0331" y="7963092"/>
            <a:ext cx="4057925" cy="16536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19923" y="115013"/>
            <a:ext cx="1844407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3810" y="9847334"/>
            <a:ext cx="883344" cy="570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2906338" cy="132171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46030" y="1825921"/>
            <a:ext cx="3889953" cy="177493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6666" y="6965064"/>
            <a:ext cx="4484912" cy="14199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61040" y="3379869"/>
            <a:ext cx="2405094" cy="2996812"/>
            <a:chOff x="7961040" y="3379869"/>
            <a:chExt cx="2405094" cy="29968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26145" y="1944550"/>
              <a:ext cx="4810189" cy="5993625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61040" y="3379869"/>
              <a:ext cx="2405094" cy="299681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63909" y="1805329"/>
            <a:ext cx="4229753" cy="17749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488498" y="3373048"/>
            <a:ext cx="3719448" cy="2996812"/>
            <a:chOff x="12488498" y="3373048"/>
            <a:chExt cx="3719448" cy="29968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13071" y="1953251"/>
              <a:ext cx="7438896" cy="5993625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88498" y="3373048"/>
              <a:ext cx="3719448" cy="299681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57075" y="6958240"/>
            <a:ext cx="3895568" cy="336143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9564" y="1880878"/>
            <a:ext cx="4229753" cy="177493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1651" y="7020014"/>
            <a:ext cx="5280753" cy="239070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329472" y="3948365"/>
            <a:ext cx="7513935" cy="2012522"/>
            <a:chOff x="-329472" y="3948365"/>
            <a:chExt cx="7513935" cy="201252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329472" y="3948365"/>
              <a:ext cx="7513935" cy="20125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19906" y="115013"/>
            <a:ext cx="1844407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3810" y="9847334"/>
            <a:ext cx="883344" cy="570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4914414" cy="13217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278" y="2076619"/>
            <a:ext cx="4856628" cy="1529044"/>
            <a:chOff x="759278" y="2076619"/>
            <a:chExt cx="4856628" cy="15290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9278" y="2076619"/>
              <a:ext cx="4856628" cy="15290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6989" y="2772054"/>
            <a:ext cx="6194538" cy="7299503"/>
            <a:chOff x="156989" y="2772054"/>
            <a:chExt cx="6194538" cy="72995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6989" y="2772054"/>
              <a:ext cx="6194538" cy="729950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7818" y="2252573"/>
            <a:ext cx="3815992" cy="177494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0706" y="3605663"/>
            <a:ext cx="965940" cy="1264635"/>
            <a:chOff x="730706" y="3605663"/>
            <a:chExt cx="965940" cy="12646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0706" y="3605663"/>
              <a:ext cx="965940" cy="12646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0580" y="5009524"/>
            <a:ext cx="1130310" cy="1302272"/>
            <a:chOff x="650580" y="5009524"/>
            <a:chExt cx="1130310" cy="130227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580" y="5009524"/>
              <a:ext cx="1130310" cy="13022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86373" y="6269425"/>
            <a:ext cx="2800098" cy="1400049"/>
            <a:chOff x="-186373" y="6269425"/>
            <a:chExt cx="2800098" cy="140004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86373" y="6269425"/>
              <a:ext cx="2800098" cy="14000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4104" y="7370479"/>
            <a:ext cx="1624186" cy="1624186"/>
            <a:chOff x="414104" y="7370479"/>
            <a:chExt cx="1624186" cy="162418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4104" y="7370479"/>
              <a:ext cx="1624186" cy="16241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8634615"/>
            <a:ext cx="2538512" cy="1332719"/>
            <a:chOff x="0" y="8634615"/>
            <a:chExt cx="2538512" cy="13327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8634615"/>
              <a:ext cx="2538512" cy="133271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87313" y="3783314"/>
            <a:ext cx="1940675" cy="159744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77786" y="5063833"/>
            <a:ext cx="2916496" cy="159744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66992" y="6218636"/>
            <a:ext cx="1593808" cy="177494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87309" y="7603243"/>
            <a:ext cx="2206216" cy="159744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087309" y="8718186"/>
            <a:ext cx="2743497" cy="159744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525364" y="2170206"/>
            <a:ext cx="4856628" cy="1529044"/>
            <a:chOff x="10525364" y="2170206"/>
            <a:chExt cx="4856628" cy="152904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25364" y="2170206"/>
              <a:ext cx="4856628" cy="152904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464139" y="2815861"/>
            <a:ext cx="8979592" cy="7299503"/>
            <a:chOff x="8464139" y="2815861"/>
            <a:chExt cx="8979592" cy="729950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8464139" y="2815861"/>
              <a:ext cx="8979592" cy="729950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113907" y="2346163"/>
            <a:ext cx="3682038" cy="177493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289751" y="5615629"/>
            <a:ext cx="2112612" cy="946900"/>
            <a:chOff x="6289751" y="5615629"/>
            <a:chExt cx="2112612" cy="94690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89751" y="5615629"/>
              <a:ext cx="2112612" cy="94690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289751" y="6281082"/>
            <a:ext cx="2112612" cy="946900"/>
            <a:chOff x="6289751" y="6281082"/>
            <a:chExt cx="2112612" cy="94690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6289751" y="6281082"/>
              <a:ext cx="2112612" cy="9469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813993" y="4550354"/>
            <a:ext cx="2498099" cy="779830"/>
            <a:chOff x="8813993" y="4550354"/>
            <a:chExt cx="2498099" cy="77983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13993" y="4550354"/>
              <a:ext cx="2498099" cy="77983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464139" y="5570414"/>
            <a:ext cx="2856683" cy="1702782"/>
            <a:chOff x="8464139" y="5570414"/>
            <a:chExt cx="2856683" cy="170278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464139" y="5570414"/>
              <a:ext cx="2856683" cy="170278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652584" y="7347155"/>
            <a:ext cx="2711139" cy="1722371"/>
            <a:chOff x="8652584" y="7347155"/>
            <a:chExt cx="2711139" cy="172237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652584" y="7347155"/>
              <a:ext cx="2711139" cy="1722371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180862" y="4403176"/>
            <a:ext cx="1984050" cy="1597445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1134195" y="5882205"/>
            <a:ext cx="2407557" cy="1597445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1134195" y="7506309"/>
            <a:ext cx="2306328" cy="159744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4822082" y="4885399"/>
            <a:ext cx="2372679" cy="3072814"/>
            <a:chOff x="14822082" y="4885399"/>
            <a:chExt cx="2372679" cy="307281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822082" y="4885399"/>
              <a:ext cx="2372679" cy="30728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116300" y="5615629"/>
            <a:ext cx="1683245" cy="946900"/>
            <a:chOff x="13116300" y="5615629"/>
            <a:chExt cx="1683245" cy="946900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116300" y="5615629"/>
              <a:ext cx="1683245" cy="94690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116300" y="6281082"/>
            <a:ext cx="1666710" cy="946900"/>
            <a:chOff x="13116300" y="6281082"/>
            <a:chExt cx="1666710" cy="946900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10800000">
              <a:off x="13116300" y="6281082"/>
              <a:ext cx="1666710" cy="946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2021-10-05T17:54:14Z</dcterms:created>
  <dcterms:modified xsi:type="dcterms:W3CDTF">2021-10-05T17:54:14Z</dcterms:modified>
</cp:coreProperties>
</file>