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9" r:id="rId2"/>
    <p:sldId id="300" r:id="rId3"/>
    <p:sldId id="282" r:id="rId4"/>
    <p:sldId id="325" r:id="rId5"/>
    <p:sldId id="332" r:id="rId6"/>
    <p:sldId id="331" r:id="rId7"/>
    <p:sldId id="342" r:id="rId8"/>
    <p:sldId id="333" r:id="rId9"/>
    <p:sldId id="322" r:id="rId10"/>
    <p:sldId id="340" r:id="rId11"/>
    <p:sldId id="334" r:id="rId12"/>
    <p:sldId id="328" r:id="rId13"/>
    <p:sldId id="351" r:id="rId14"/>
    <p:sldId id="344" r:id="rId15"/>
    <p:sldId id="350" r:id="rId16"/>
    <p:sldId id="335" r:id="rId17"/>
    <p:sldId id="302" r:id="rId18"/>
    <p:sldId id="336" r:id="rId19"/>
    <p:sldId id="348" r:id="rId20"/>
    <p:sldId id="347" r:id="rId21"/>
    <p:sldId id="338" r:id="rId22"/>
    <p:sldId id="308" r:id="rId23"/>
    <p:sldId id="339" r:id="rId24"/>
    <p:sldId id="33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7B466-D71F-4CB4-8AD5-EBCBDEC9565A}" v="108" dt="2021-10-01T11:43:03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재훈" userId="b245af82-4611-4d62-a9fb-2a4b94b7e166" providerId="ADAL" clId="{6867B466-D71F-4CB4-8AD5-EBCBDEC9565A}"/>
    <pc:docChg chg="undo custSel addSld delSld modSld">
      <pc:chgData name="안재훈" userId="b245af82-4611-4d62-a9fb-2a4b94b7e166" providerId="ADAL" clId="{6867B466-D71F-4CB4-8AD5-EBCBDEC9565A}" dt="2021-10-01T11:43:03.261" v="1254"/>
      <pc:docMkLst>
        <pc:docMk/>
      </pc:docMkLst>
      <pc:sldChg chg="modSp mod">
        <pc:chgData name="안재훈" userId="b245af82-4611-4d62-a9fb-2a4b94b7e166" providerId="ADAL" clId="{6867B466-D71F-4CB4-8AD5-EBCBDEC9565A}" dt="2021-10-01T11:28:33.126" v="1184" actId="1076"/>
        <pc:sldMkLst>
          <pc:docMk/>
          <pc:sldMk cId="321225577" sldId="302"/>
        </pc:sldMkLst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3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4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6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8" creationId="{1C5DB387-60BE-47D2-B384-73A79E5E2212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9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15" creationId="{9795FA94-FAC4-4619-9F69-76791B40810F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16" creationId="{617001DF-0502-4CB9-B4F7-544AC0237491}"/>
          </ac:spMkLst>
        </pc:spChg>
        <pc:spChg chg="mod">
          <ac:chgData name="안재훈" userId="b245af82-4611-4d62-a9fb-2a4b94b7e166" providerId="ADAL" clId="{6867B466-D71F-4CB4-8AD5-EBCBDEC9565A}" dt="2021-10-01T11:23:20.047" v="1118" actId="1076"/>
          <ac:spMkLst>
            <pc:docMk/>
            <pc:sldMk cId="321225577" sldId="302"/>
            <ac:spMk id="17" creationId="{D820CFA6-04A5-48EF-AB58-C85472912A64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18" creationId="{C3676A41-6ED6-4BB0-B037-007EDEB1B7D7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20" creationId="{D4A7D4E5-57A6-49B1-A487-1F5E7D187155}"/>
          </ac:spMkLst>
        </pc:spChg>
        <pc:spChg chg="mod">
          <ac:chgData name="안재훈" userId="b245af82-4611-4d62-a9fb-2a4b94b7e166" providerId="ADAL" clId="{6867B466-D71F-4CB4-8AD5-EBCBDEC9565A}" dt="2021-10-01T11:23:20.047" v="1118" actId="1076"/>
          <ac:spMkLst>
            <pc:docMk/>
            <pc:sldMk cId="321225577" sldId="302"/>
            <ac:spMk id="21" creationId="{5FC0676C-28D8-454A-8F8E-7DE937DB8F44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22" creationId="{357D8003-645D-4C9F-89B9-7DF6CA8E906F}"/>
          </ac:spMkLst>
        </pc:spChg>
        <pc:spChg chg="mod">
          <ac:chgData name="안재훈" userId="b245af82-4611-4d62-a9fb-2a4b94b7e166" providerId="ADAL" clId="{6867B466-D71F-4CB4-8AD5-EBCBDEC9565A}" dt="2021-10-01T11:22:36.048" v="1069" actId="20577"/>
          <ac:spMkLst>
            <pc:docMk/>
            <pc:sldMk cId="321225577" sldId="302"/>
            <ac:spMk id="24" creationId="{026843AA-D31D-482A-AB66-C37149A74887}"/>
          </ac:spMkLst>
        </pc:spChg>
        <pc:spChg chg="mod">
          <ac:chgData name="안재훈" userId="b245af82-4611-4d62-a9fb-2a4b94b7e166" providerId="ADAL" clId="{6867B466-D71F-4CB4-8AD5-EBCBDEC9565A}" dt="2021-10-01T11:28:33.126" v="1184" actId="1076"/>
          <ac:spMkLst>
            <pc:docMk/>
            <pc:sldMk cId="321225577" sldId="302"/>
            <ac:spMk id="25" creationId="{1A69D950-8AEF-40C5-AD6E-EEAB9E2F0610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26" creationId="{B4F91962-9B79-4134-9F81-C240F75BF500}"/>
          </ac:spMkLst>
        </pc:spChg>
        <pc:spChg chg="mod">
          <ac:chgData name="안재훈" userId="b245af82-4611-4d62-a9fb-2a4b94b7e166" providerId="ADAL" clId="{6867B466-D71F-4CB4-8AD5-EBCBDEC9565A}" dt="2021-10-01T11:23:20.047" v="1118" actId="1076"/>
          <ac:spMkLst>
            <pc:docMk/>
            <pc:sldMk cId="321225577" sldId="302"/>
            <ac:spMk id="28" creationId="{90667F69-AFF5-40E4-A84F-D4235112D8BD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29" creationId="{58D62728-94B0-48DF-9376-4F42CA508EF0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32" creationId="{F2225D32-0169-4697-AB8E-2C4E73005E59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33" creationId="{30CDB6DD-BDF7-4352-8FAB-069B9DC3B26B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34" creationId="{E7E4B4F2-AE96-460C-BF29-9DE06816D329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35" creationId="{BD82A810-95F0-4443-A9DF-F581D6DC0D07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36" creationId="{CF9A6A94-3106-401B-AF80-42C5D22EA046}"/>
          </ac:spMkLst>
        </pc:spChg>
        <pc:spChg chg="mod">
          <ac:chgData name="안재훈" userId="b245af82-4611-4d62-a9fb-2a4b94b7e166" providerId="ADAL" clId="{6867B466-D71F-4CB4-8AD5-EBCBDEC9565A}" dt="2021-10-01T11:23:57.800" v="1119" actId="20577"/>
          <ac:spMkLst>
            <pc:docMk/>
            <pc:sldMk cId="321225577" sldId="302"/>
            <ac:spMk id="37" creationId="{415B8989-E1F7-47F4-84A2-F11C1AC4E454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44" creationId="{E76D3DCA-2FAB-458A-9754-CEF248E2425D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45" creationId="{E9FF3B27-56B7-4AA5-87B6-5234FD6D5A3C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46" creationId="{88103753-894A-42E3-B856-F5A225DAA7A8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47" creationId="{B37E293C-FAB9-4FA1-AB71-F29373853B7B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48" creationId="{F61E8BDB-7334-4F73-9855-6412D32FFFBF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49" creationId="{6F7A1048-0ACA-4893-B5DF-4A983CFAD347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50" creationId="{72A2E1D2-733B-4BC1-BFAE-0D76842F0754}"/>
          </ac:spMkLst>
        </pc:spChg>
        <pc:spChg chg="mod">
          <ac:chgData name="안재훈" userId="b245af82-4611-4d62-a9fb-2a4b94b7e166" providerId="ADAL" clId="{6867B466-D71F-4CB4-8AD5-EBCBDEC9565A}" dt="2021-10-01T11:24:56.640" v="1153" actId="20577"/>
          <ac:spMkLst>
            <pc:docMk/>
            <pc:sldMk cId="321225577" sldId="302"/>
            <ac:spMk id="51" creationId="{27D3D01C-D7E7-4131-A782-BD3081D7BF76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52" creationId="{7CD6F274-57EB-4DAD-908C-31DF2F843BC0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53" creationId="{8244F1A7-8D50-487D-9002-02E9EF173EED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54" creationId="{B0A1AA7E-3550-4893-B966-CB696514E19D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55" creationId="{B0AC18BB-53A8-4DE6-BCCB-DE7E892F0EAF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56" creationId="{B97D9E44-6722-458C-AF30-787EB2FEE878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57" creationId="{0B4A4C1B-BF70-4432-8150-C554597CDD8C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58" creationId="{9B3CF534-55EA-47DE-9812-EEA415AB5548}"/>
          </ac:spMkLst>
        </pc:spChg>
        <pc:spChg chg="mod">
          <ac:chgData name="안재훈" userId="b245af82-4611-4d62-a9fb-2a4b94b7e166" providerId="ADAL" clId="{6867B466-D71F-4CB4-8AD5-EBCBDEC9565A}" dt="2021-10-01T11:04:47.839" v="1060" actId="2711"/>
          <ac:spMkLst>
            <pc:docMk/>
            <pc:sldMk cId="321225577" sldId="302"/>
            <ac:spMk id="59" creationId="{4F1AFC85-C5B6-4162-BFB5-3E3BB654B4A9}"/>
          </ac:spMkLst>
        </pc:spChg>
      </pc:sldChg>
      <pc:sldChg chg="modSp mod">
        <pc:chgData name="안재훈" userId="b245af82-4611-4d62-a9fb-2a4b94b7e166" providerId="ADAL" clId="{6867B466-D71F-4CB4-8AD5-EBCBDEC9565A}" dt="2021-10-01T10:35:11.539" v="688" actId="1076"/>
        <pc:sldMkLst>
          <pc:docMk/>
          <pc:sldMk cId="3752822667" sldId="322"/>
        </pc:sldMkLst>
        <pc:spChg chg="mod">
          <ac:chgData name="안재훈" userId="b245af82-4611-4d62-a9fb-2a4b94b7e166" providerId="ADAL" clId="{6867B466-D71F-4CB4-8AD5-EBCBDEC9565A}" dt="2021-10-01T10:24:59.645" v="629" actId="1076"/>
          <ac:spMkLst>
            <pc:docMk/>
            <pc:sldMk cId="3752822667" sldId="322"/>
            <ac:spMk id="19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0:27:11.182" v="651" actId="1076"/>
          <ac:spMkLst>
            <pc:docMk/>
            <pc:sldMk cId="3752822667" sldId="322"/>
            <ac:spMk id="20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0:27:35.653" v="654" actId="2711"/>
          <ac:spMkLst>
            <pc:docMk/>
            <pc:sldMk cId="3752822667" sldId="322"/>
            <ac:spMk id="23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0:33:47.683" v="687" actId="1076"/>
          <ac:spMkLst>
            <pc:docMk/>
            <pc:sldMk cId="3752822667" sldId="322"/>
            <ac:spMk id="24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0:35:11.539" v="688" actId="1076"/>
          <ac:spMkLst>
            <pc:docMk/>
            <pc:sldMk cId="3752822667" sldId="322"/>
            <ac:spMk id="27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0:33:45.101" v="686"/>
          <ac:spMkLst>
            <pc:docMk/>
            <pc:sldMk cId="3752822667" sldId="322"/>
            <ac:spMk id="28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0:25:33.581" v="644" actId="1076"/>
          <ac:spMkLst>
            <pc:docMk/>
            <pc:sldMk cId="3752822667" sldId="322"/>
            <ac:spMk id="31" creationId="{00000000-0000-0000-0000-000000000000}"/>
          </ac:spMkLst>
        </pc:spChg>
        <pc:spChg chg="mod">
          <ac:chgData name="안재훈" userId="b245af82-4611-4d62-a9fb-2a4b94b7e166" providerId="ADAL" clId="{6867B466-D71F-4CB4-8AD5-EBCBDEC9565A}" dt="2021-10-01T10:27:22.533" v="653" actId="1076"/>
          <ac:spMkLst>
            <pc:docMk/>
            <pc:sldMk cId="3752822667" sldId="322"/>
            <ac:spMk id="32" creationId="{00000000-0000-0000-0000-000000000000}"/>
          </ac:spMkLst>
        </pc:spChg>
        <pc:grpChg chg="mod">
          <ac:chgData name="안재훈" userId="b245af82-4611-4d62-a9fb-2a4b94b7e166" providerId="ADAL" clId="{6867B466-D71F-4CB4-8AD5-EBCBDEC9565A}" dt="2021-10-01T10:20:37.465" v="559" actId="1076"/>
          <ac:grpSpMkLst>
            <pc:docMk/>
            <pc:sldMk cId="3752822667" sldId="322"/>
            <ac:grpSpMk id="17" creationId="{00000000-0000-0000-0000-000000000000}"/>
          </ac:grpSpMkLst>
        </pc:grpChg>
        <pc:grpChg chg="mod">
          <ac:chgData name="안재훈" userId="b245af82-4611-4d62-a9fb-2a4b94b7e166" providerId="ADAL" clId="{6867B466-D71F-4CB4-8AD5-EBCBDEC9565A}" dt="2021-10-01T10:21:53.391" v="598" actId="1076"/>
          <ac:grpSpMkLst>
            <pc:docMk/>
            <pc:sldMk cId="3752822667" sldId="322"/>
            <ac:grpSpMk id="21" creationId="{00000000-0000-0000-0000-000000000000}"/>
          </ac:grpSpMkLst>
        </pc:grpChg>
        <pc:grpChg chg="mod">
          <ac:chgData name="안재훈" userId="b245af82-4611-4d62-a9fb-2a4b94b7e166" providerId="ADAL" clId="{6867B466-D71F-4CB4-8AD5-EBCBDEC9565A}" dt="2021-10-01T10:20:05.262" v="557" actId="1076"/>
          <ac:grpSpMkLst>
            <pc:docMk/>
            <pc:sldMk cId="3752822667" sldId="322"/>
            <ac:grpSpMk id="25" creationId="{00000000-0000-0000-0000-000000000000}"/>
          </ac:grpSpMkLst>
        </pc:grpChg>
        <pc:grpChg chg="mod">
          <ac:chgData name="안재훈" userId="b245af82-4611-4d62-a9fb-2a4b94b7e166" providerId="ADAL" clId="{6867B466-D71F-4CB4-8AD5-EBCBDEC9565A}" dt="2021-10-01T10:20:05.262" v="557" actId="1076"/>
          <ac:grpSpMkLst>
            <pc:docMk/>
            <pc:sldMk cId="3752822667" sldId="322"/>
            <ac:grpSpMk id="29" creationId="{00000000-0000-0000-0000-000000000000}"/>
          </ac:grpSpMkLst>
        </pc:grpChg>
        <pc:picChg chg="mod">
          <ac:chgData name="안재훈" userId="b245af82-4611-4d62-a9fb-2a4b94b7e166" providerId="ADAL" clId="{6867B466-D71F-4CB4-8AD5-EBCBDEC9565A}" dt="2021-10-01T10:24:20.046" v="620" actId="1076"/>
          <ac:picMkLst>
            <pc:docMk/>
            <pc:sldMk cId="3752822667" sldId="322"/>
            <ac:picMk id="10" creationId="{ED93ED71-D49A-4049-A5E4-9728D4E1BFD0}"/>
          </ac:picMkLst>
        </pc:picChg>
        <pc:picChg chg="mod">
          <ac:chgData name="안재훈" userId="b245af82-4611-4d62-a9fb-2a4b94b7e166" providerId="ADAL" clId="{6867B466-D71F-4CB4-8AD5-EBCBDEC9565A}" dt="2021-10-01T10:19:59.086" v="556" actId="1076"/>
          <ac:picMkLst>
            <pc:docMk/>
            <pc:sldMk cId="3752822667" sldId="322"/>
            <ac:picMk id="36" creationId="{4EF2F7D0-90F8-4AA9-B1FF-CF077345ACCA}"/>
          </ac:picMkLst>
        </pc:picChg>
        <pc:picChg chg="mod">
          <ac:chgData name="안재훈" userId="b245af82-4611-4d62-a9fb-2a4b94b7e166" providerId="ADAL" clId="{6867B466-D71F-4CB4-8AD5-EBCBDEC9565A}" dt="2021-10-01T10:19:59.086" v="556" actId="1076"/>
          <ac:picMkLst>
            <pc:docMk/>
            <pc:sldMk cId="3752822667" sldId="322"/>
            <ac:picMk id="38" creationId="{3B5C4596-A482-4EDB-9891-A0267BCC775B}"/>
          </ac:picMkLst>
        </pc:picChg>
        <pc:picChg chg="mod">
          <ac:chgData name="안재훈" userId="b245af82-4611-4d62-a9fb-2a4b94b7e166" providerId="ADAL" clId="{6867B466-D71F-4CB4-8AD5-EBCBDEC9565A}" dt="2021-10-01T10:24:30.549" v="623" actId="1076"/>
          <ac:picMkLst>
            <pc:docMk/>
            <pc:sldMk cId="3752822667" sldId="322"/>
            <ac:picMk id="1026" creationId="{4C092AB7-21C2-4F36-8569-CF1136D3CA70}"/>
          </ac:picMkLst>
        </pc:picChg>
        <pc:cxnChg chg="mod">
          <ac:chgData name="안재훈" userId="b245af82-4611-4d62-a9fb-2a4b94b7e166" providerId="ADAL" clId="{6867B466-D71F-4CB4-8AD5-EBCBDEC9565A}" dt="2021-10-01T10:24:42.654" v="625" actId="1076"/>
          <ac:cxnSpMkLst>
            <pc:docMk/>
            <pc:sldMk cId="3752822667" sldId="322"/>
            <ac:cxnSpMk id="18" creationId="{00000000-0000-0000-0000-000000000000}"/>
          </ac:cxnSpMkLst>
        </pc:cxnChg>
        <pc:cxnChg chg="mod">
          <ac:chgData name="안재훈" userId="b245af82-4611-4d62-a9fb-2a4b94b7e166" providerId="ADAL" clId="{6867B466-D71F-4CB4-8AD5-EBCBDEC9565A}" dt="2021-10-01T10:24:52.269" v="627" actId="1076"/>
          <ac:cxnSpMkLst>
            <pc:docMk/>
            <pc:sldMk cId="3752822667" sldId="322"/>
            <ac:cxnSpMk id="22" creationId="{00000000-0000-0000-0000-000000000000}"/>
          </ac:cxnSpMkLst>
        </pc:cxnChg>
        <pc:cxnChg chg="mod">
          <ac:chgData name="안재훈" userId="b245af82-4611-4d62-a9fb-2a4b94b7e166" providerId="ADAL" clId="{6867B466-D71F-4CB4-8AD5-EBCBDEC9565A}" dt="2021-10-01T10:25:20.597" v="639" actId="14100"/>
          <ac:cxnSpMkLst>
            <pc:docMk/>
            <pc:sldMk cId="3752822667" sldId="322"/>
            <ac:cxnSpMk id="26" creationId="{00000000-0000-0000-0000-000000000000}"/>
          </ac:cxnSpMkLst>
        </pc:cxnChg>
        <pc:cxnChg chg="mod">
          <ac:chgData name="안재훈" userId="b245af82-4611-4d62-a9fb-2a4b94b7e166" providerId="ADAL" clId="{6867B466-D71F-4CB4-8AD5-EBCBDEC9565A}" dt="2021-10-01T10:25:39.925" v="646" actId="1076"/>
          <ac:cxnSpMkLst>
            <pc:docMk/>
            <pc:sldMk cId="3752822667" sldId="322"/>
            <ac:cxnSpMk id="30" creationId="{00000000-0000-0000-0000-000000000000}"/>
          </ac:cxnSpMkLst>
        </pc:cxnChg>
      </pc:sldChg>
      <pc:sldChg chg="modSp mod">
        <pc:chgData name="안재훈" userId="b245af82-4611-4d62-a9fb-2a4b94b7e166" providerId="ADAL" clId="{6867B466-D71F-4CB4-8AD5-EBCBDEC9565A}" dt="2021-10-01T07:35:57.366" v="0" actId="1076"/>
        <pc:sldMkLst>
          <pc:docMk/>
          <pc:sldMk cId="2583977719" sldId="328"/>
        </pc:sldMkLst>
        <pc:picChg chg="mod">
          <ac:chgData name="안재훈" userId="b245af82-4611-4d62-a9fb-2a4b94b7e166" providerId="ADAL" clId="{6867B466-D71F-4CB4-8AD5-EBCBDEC9565A}" dt="2021-10-01T07:35:57.366" v="0" actId="1076"/>
          <ac:picMkLst>
            <pc:docMk/>
            <pc:sldMk cId="2583977719" sldId="328"/>
            <ac:picMk id="18" creationId="{8F9E5F7A-6450-4E05-BEE8-91C0C7F49AB7}"/>
          </ac:picMkLst>
        </pc:picChg>
      </pc:sldChg>
      <pc:sldChg chg="modSp mod">
        <pc:chgData name="안재훈" userId="b245af82-4611-4d62-a9fb-2a4b94b7e166" providerId="ADAL" clId="{6867B466-D71F-4CB4-8AD5-EBCBDEC9565A}" dt="2021-10-01T10:43:13.161" v="708" actId="1076"/>
        <pc:sldMkLst>
          <pc:docMk/>
          <pc:sldMk cId="3748607929" sldId="331"/>
        </pc:sldMkLst>
        <pc:spChg chg="mod">
          <ac:chgData name="안재훈" userId="b245af82-4611-4d62-a9fb-2a4b94b7e166" providerId="ADAL" clId="{6867B466-D71F-4CB4-8AD5-EBCBDEC9565A}" dt="2021-10-01T10:43:13.161" v="708" actId="1076"/>
          <ac:spMkLst>
            <pc:docMk/>
            <pc:sldMk cId="3748607929" sldId="331"/>
            <ac:spMk id="24" creationId="{03BC9CE8-A0BB-4D33-B411-4C66DC39ECC7}"/>
          </ac:spMkLst>
        </pc:spChg>
        <pc:spChg chg="mod">
          <ac:chgData name="안재훈" userId="b245af82-4611-4d62-a9fb-2a4b94b7e166" providerId="ADAL" clId="{6867B466-D71F-4CB4-8AD5-EBCBDEC9565A}" dt="2021-10-01T10:43:13.161" v="708" actId="1076"/>
          <ac:spMkLst>
            <pc:docMk/>
            <pc:sldMk cId="3748607929" sldId="331"/>
            <ac:spMk id="25" creationId="{8C48C2D5-AF6D-46CF-8B28-6D4748363666}"/>
          </ac:spMkLst>
        </pc:spChg>
        <pc:spChg chg="mod">
          <ac:chgData name="안재훈" userId="b245af82-4611-4d62-a9fb-2a4b94b7e166" providerId="ADAL" clId="{6867B466-D71F-4CB4-8AD5-EBCBDEC9565A}" dt="2021-10-01T10:43:13.161" v="708" actId="1076"/>
          <ac:spMkLst>
            <pc:docMk/>
            <pc:sldMk cId="3748607929" sldId="331"/>
            <ac:spMk id="26" creationId="{173BEB48-786A-4C57-98DD-80EC7A10241F}"/>
          </ac:spMkLst>
        </pc:spChg>
        <pc:cxnChg chg="mod">
          <ac:chgData name="안재훈" userId="b245af82-4611-4d62-a9fb-2a4b94b7e166" providerId="ADAL" clId="{6867B466-D71F-4CB4-8AD5-EBCBDEC9565A}" dt="2021-10-01T10:43:13.161" v="708" actId="1076"/>
          <ac:cxnSpMkLst>
            <pc:docMk/>
            <pc:sldMk cId="3748607929" sldId="331"/>
            <ac:cxnSpMk id="20" creationId="{DABA4F4F-17F7-45DA-BBD2-E36784B340A1}"/>
          </ac:cxnSpMkLst>
        </pc:cxnChg>
        <pc:cxnChg chg="mod">
          <ac:chgData name="안재훈" userId="b245af82-4611-4d62-a9fb-2a4b94b7e166" providerId="ADAL" clId="{6867B466-D71F-4CB4-8AD5-EBCBDEC9565A}" dt="2021-10-01T10:43:13.161" v="708" actId="1076"/>
          <ac:cxnSpMkLst>
            <pc:docMk/>
            <pc:sldMk cId="3748607929" sldId="331"/>
            <ac:cxnSpMk id="21" creationId="{1120D41A-B8DC-42BE-8CDB-580A4E7A3507}"/>
          </ac:cxnSpMkLst>
        </pc:cxnChg>
      </pc:sldChg>
      <pc:sldChg chg="addSp modSp mod">
        <pc:chgData name="안재훈" userId="b245af82-4611-4d62-a9fb-2a4b94b7e166" providerId="ADAL" clId="{6867B466-D71F-4CB4-8AD5-EBCBDEC9565A}" dt="2021-10-01T10:19:09.694" v="548" actId="1076"/>
        <pc:sldMkLst>
          <pc:docMk/>
          <pc:sldMk cId="776672211" sldId="332"/>
        </pc:sldMkLst>
        <pc:spChg chg="add mod">
          <ac:chgData name="안재훈" userId="b245af82-4611-4d62-a9fb-2a4b94b7e166" providerId="ADAL" clId="{6867B466-D71F-4CB4-8AD5-EBCBDEC9565A}" dt="2021-10-01T10:17:11.693" v="539" actId="6549"/>
          <ac:spMkLst>
            <pc:docMk/>
            <pc:sldMk cId="776672211" sldId="332"/>
            <ac:spMk id="16" creationId="{A411FF9C-A63D-4E5F-930D-7BBEADFB3FF6}"/>
          </ac:spMkLst>
        </pc:spChg>
        <pc:spChg chg="mod">
          <ac:chgData name="안재훈" userId="b245af82-4611-4d62-a9fb-2a4b94b7e166" providerId="ADAL" clId="{6867B466-D71F-4CB4-8AD5-EBCBDEC9565A}" dt="2021-10-01T10:16:35.568" v="529" actId="1076"/>
          <ac:spMkLst>
            <pc:docMk/>
            <pc:sldMk cId="776672211" sldId="332"/>
            <ac:spMk id="18" creationId="{B7E21BEF-5578-4124-97A7-F272F846ED8D}"/>
          </ac:spMkLst>
        </pc:spChg>
        <pc:spChg chg="mod">
          <ac:chgData name="안재훈" userId="b245af82-4611-4d62-a9fb-2a4b94b7e166" providerId="ADAL" clId="{6867B466-D71F-4CB4-8AD5-EBCBDEC9565A}" dt="2021-10-01T10:17:01.535" v="537" actId="1076"/>
          <ac:spMkLst>
            <pc:docMk/>
            <pc:sldMk cId="776672211" sldId="332"/>
            <ac:spMk id="19" creationId="{0069485A-69D9-4AC7-93D3-1D7657975775}"/>
          </ac:spMkLst>
        </pc:spChg>
        <pc:spChg chg="add mod">
          <ac:chgData name="안재훈" userId="b245af82-4611-4d62-a9fb-2a4b94b7e166" providerId="ADAL" clId="{6867B466-D71F-4CB4-8AD5-EBCBDEC9565A}" dt="2021-10-01T10:19:09.694" v="548" actId="1076"/>
          <ac:spMkLst>
            <pc:docMk/>
            <pc:sldMk cId="776672211" sldId="332"/>
            <ac:spMk id="20" creationId="{5B745474-AE0C-4143-8F7A-4DAF5F3FC74F}"/>
          </ac:spMkLst>
        </pc:spChg>
        <pc:picChg chg="mod">
          <ac:chgData name="안재훈" userId="b245af82-4611-4d62-a9fb-2a4b94b7e166" providerId="ADAL" clId="{6867B466-D71F-4CB4-8AD5-EBCBDEC9565A}" dt="2021-10-01T10:16:33.079" v="528" actId="1076"/>
          <ac:picMkLst>
            <pc:docMk/>
            <pc:sldMk cId="776672211" sldId="332"/>
            <ac:picMk id="15" creationId="{AF778BD6-2ECC-4B34-838B-8F74B2C0EFFE}"/>
          </ac:picMkLst>
        </pc:picChg>
        <pc:picChg chg="mod">
          <ac:chgData name="안재훈" userId="b245af82-4611-4d62-a9fb-2a4b94b7e166" providerId="ADAL" clId="{6867B466-D71F-4CB4-8AD5-EBCBDEC9565A}" dt="2021-10-01T10:16:58.384" v="536" actId="1076"/>
          <ac:picMkLst>
            <pc:docMk/>
            <pc:sldMk cId="776672211" sldId="332"/>
            <ac:picMk id="17" creationId="{BF39299C-0214-4832-AA36-1748CB730634}"/>
          </ac:picMkLst>
        </pc:picChg>
        <pc:picChg chg="mod">
          <ac:chgData name="안재훈" userId="b245af82-4611-4d62-a9fb-2a4b94b7e166" providerId="ADAL" clId="{6867B466-D71F-4CB4-8AD5-EBCBDEC9565A}" dt="2021-10-01T10:16:30.199" v="527" actId="1076"/>
          <ac:picMkLst>
            <pc:docMk/>
            <pc:sldMk cId="776672211" sldId="332"/>
            <ac:picMk id="28" creationId="{CF4CD4FC-5157-41B7-9E65-BF76497333BC}"/>
          </ac:picMkLst>
        </pc:picChg>
      </pc:sldChg>
      <pc:sldChg chg="addSp modSp mod">
        <pc:chgData name="안재훈" userId="b245af82-4611-4d62-a9fb-2a4b94b7e166" providerId="ADAL" clId="{6867B466-D71F-4CB4-8AD5-EBCBDEC9565A}" dt="2021-10-01T11:38:03.758" v="1245" actId="20577"/>
        <pc:sldMkLst>
          <pc:docMk/>
          <pc:sldMk cId="3215785312" sldId="336"/>
        </pc:sldMkLst>
        <pc:spChg chg="mod">
          <ac:chgData name="안재훈" userId="b245af82-4611-4d62-a9fb-2a4b94b7e166" providerId="ADAL" clId="{6867B466-D71F-4CB4-8AD5-EBCBDEC9565A}" dt="2021-10-01T07:36:59.697" v="4"/>
          <ac:spMkLst>
            <pc:docMk/>
            <pc:sldMk cId="3215785312" sldId="336"/>
            <ac:spMk id="13" creationId="{82037D9F-0212-4F46-8D0D-D04C6774C9D7}"/>
          </ac:spMkLst>
        </pc:spChg>
        <pc:spChg chg="mod">
          <ac:chgData name="안재훈" userId="b245af82-4611-4d62-a9fb-2a4b94b7e166" providerId="ADAL" clId="{6867B466-D71F-4CB4-8AD5-EBCBDEC9565A}" dt="2021-10-01T11:37:44.837" v="1213" actId="6549"/>
          <ac:spMkLst>
            <pc:docMk/>
            <pc:sldMk cId="3215785312" sldId="336"/>
            <ac:spMk id="14" creationId="{041F06EF-2E57-41F8-BBF3-93186DC3FF1A}"/>
          </ac:spMkLst>
        </pc:spChg>
        <pc:spChg chg="add mod">
          <ac:chgData name="안재훈" userId="b245af82-4611-4d62-a9fb-2a4b94b7e166" providerId="ADAL" clId="{6867B466-D71F-4CB4-8AD5-EBCBDEC9565A}" dt="2021-10-01T11:38:03.758" v="1245" actId="20577"/>
          <ac:spMkLst>
            <pc:docMk/>
            <pc:sldMk cId="3215785312" sldId="336"/>
            <ac:spMk id="16" creationId="{E892CC97-D9F9-4687-9C29-3DC56E4D809E}"/>
          </ac:spMkLst>
        </pc:spChg>
      </pc:sldChg>
      <pc:sldChg chg="addSp modSp mod">
        <pc:chgData name="안재훈" userId="b245af82-4611-4d62-a9fb-2a4b94b7e166" providerId="ADAL" clId="{6867B466-D71F-4CB4-8AD5-EBCBDEC9565A}" dt="2021-10-01T10:44:45.972" v="751" actId="571"/>
        <pc:sldMkLst>
          <pc:docMk/>
          <pc:sldMk cId="479019420" sldId="340"/>
        </pc:sldMkLst>
        <pc:spChg chg="add mod">
          <ac:chgData name="안재훈" userId="b245af82-4611-4d62-a9fb-2a4b94b7e166" providerId="ADAL" clId="{6867B466-D71F-4CB4-8AD5-EBCBDEC9565A}" dt="2021-10-01T10:13:22.527" v="82" actId="120"/>
          <ac:spMkLst>
            <pc:docMk/>
            <pc:sldMk cId="479019420" sldId="340"/>
            <ac:spMk id="7" creationId="{AACE8DC0-6635-49FB-820E-B5633F464A73}"/>
          </ac:spMkLst>
        </pc:spChg>
        <pc:spChg chg="add mod">
          <ac:chgData name="안재훈" userId="b245af82-4611-4d62-a9fb-2a4b94b7e166" providerId="ADAL" clId="{6867B466-D71F-4CB4-8AD5-EBCBDEC9565A}" dt="2021-10-01T10:13:06.358" v="33" actId="571"/>
          <ac:spMkLst>
            <pc:docMk/>
            <pc:sldMk cId="479019420" sldId="340"/>
            <ac:spMk id="11" creationId="{19184383-BDFE-4EEE-BA34-15A5F4AE1C15}"/>
          </ac:spMkLst>
        </pc:spChg>
        <pc:spChg chg="add mod">
          <ac:chgData name="안재훈" userId="b245af82-4611-4d62-a9fb-2a4b94b7e166" providerId="ADAL" clId="{6867B466-D71F-4CB4-8AD5-EBCBDEC9565A}" dt="2021-10-01T10:13:37.274" v="107"/>
          <ac:spMkLst>
            <pc:docMk/>
            <pc:sldMk cId="479019420" sldId="340"/>
            <ac:spMk id="12" creationId="{D990F122-250A-4963-B78D-FC48C8865C43}"/>
          </ac:spMkLst>
        </pc:spChg>
        <pc:spChg chg="add mod">
          <ac:chgData name="안재훈" userId="b245af82-4611-4d62-a9fb-2a4b94b7e166" providerId="ADAL" clId="{6867B466-D71F-4CB4-8AD5-EBCBDEC9565A}" dt="2021-10-01T10:13:45.698" v="123"/>
          <ac:spMkLst>
            <pc:docMk/>
            <pc:sldMk cId="479019420" sldId="340"/>
            <ac:spMk id="13" creationId="{ECC8C692-26C4-4C65-9CE2-30E9C5DCACD2}"/>
          </ac:spMkLst>
        </pc:spChg>
        <pc:spChg chg="add mod">
          <ac:chgData name="안재훈" userId="b245af82-4611-4d62-a9fb-2a4b94b7e166" providerId="ADAL" clId="{6867B466-D71F-4CB4-8AD5-EBCBDEC9565A}" dt="2021-10-01T10:13:55.690" v="151"/>
          <ac:spMkLst>
            <pc:docMk/>
            <pc:sldMk cId="479019420" sldId="340"/>
            <ac:spMk id="15" creationId="{F25C10AA-6732-4FB7-9ABD-3644CC558F17}"/>
          </ac:spMkLst>
        </pc:spChg>
        <pc:spChg chg="add mod">
          <ac:chgData name="안재훈" userId="b245af82-4611-4d62-a9fb-2a4b94b7e166" providerId="ADAL" clId="{6867B466-D71F-4CB4-8AD5-EBCBDEC9565A}" dt="2021-10-01T10:15:01.376" v="226" actId="1076"/>
          <ac:spMkLst>
            <pc:docMk/>
            <pc:sldMk cId="479019420" sldId="340"/>
            <ac:spMk id="17" creationId="{971AC05C-82BE-4583-BB1A-873863ADF1CD}"/>
          </ac:spMkLst>
        </pc:spChg>
        <pc:spChg chg="add mod">
          <ac:chgData name="안재훈" userId="b245af82-4611-4d62-a9fb-2a4b94b7e166" providerId="ADAL" clId="{6867B466-D71F-4CB4-8AD5-EBCBDEC9565A}" dt="2021-10-01T10:15:08.593" v="250"/>
          <ac:spMkLst>
            <pc:docMk/>
            <pc:sldMk cId="479019420" sldId="340"/>
            <ac:spMk id="18" creationId="{70749E6B-07D1-406A-9D1A-D6AC5E3DEA81}"/>
          </ac:spMkLst>
        </pc:spChg>
        <pc:spChg chg="add mod">
          <ac:chgData name="안재훈" userId="b245af82-4611-4d62-a9fb-2a4b94b7e166" providerId="ADAL" clId="{6867B466-D71F-4CB4-8AD5-EBCBDEC9565A}" dt="2021-10-01T10:15:13.562" v="282"/>
          <ac:spMkLst>
            <pc:docMk/>
            <pc:sldMk cId="479019420" sldId="340"/>
            <ac:spMk id="19" creationId="{DD037B31-D71D-47DD-823B-71840F08D645}"/>
          </ac:spMkLst>
        </pc:spChg>
        <pc:spChg chg="add mod">
          <ac:chgData name="안재훈" userId="b245af82-4611-4d62-a9fb-2a4b94b7e166" providerId="ADAL" clId="{6867B466-D71F-4CB4-8AD5-EBCBDEC9565A}" dt="2021-10-01T10:15:18.121" v="305"/>
          <ac:spMkLst>
            <pc:docMk/>
            <pc:sldMk cId="479019420" sldId="340"/>
            <ac:spMk id="20" creationId="{326A5A50-F29E-4A69-A981-25206E4C8989}"/>
          </ac:spMkLst>
        </pc:spChg>
        <pc:spChg chg="add mod">
          <ac:chgData name="안재훈" userId="b245af82-4611-4d62-a9fb-2a4b94b7e166" providerId="ADAL" clId="{6867B466-D71F-4CB4-8AD5-EBCBDEC9565A}" dt="2021-10-01T10:15:28.322" v="369"/>
          <ac:spMkLst>
            <pc:docMk/>
            <pc:sldMk cId="479019420" sldId="340"/>
            <ac:spMk id="21" creationId="{7528C67F-3C40-4F95-B377-EB0607CFA14D}"/>
          </ac:spMkLst>
        </pc:spChg>
        <pc:spChg chg="add mod">
          <ac:chgData name="안재훈" userId="b245af82-4611-4d62-a9fb-2a4b94b7e166" providerId="ADAL" clId="{6867B466-D71F-4CB4-8AD5-EBCBDEC9565A}" dt="2021-10-01T10:15:33.987" v="398"/>
          <ac:spMkLst>
            <pc:docMk/>
            <pc:sldMk cId="479019420" sldId="340"/>
            <ac:spMk id="22" creationId="{846E8B7E-2914-4682-B8BB-E65442ABBAA8}"/>
          </ac:spMkLst>
        </pc:spChg>
        <pc:spChg chg="add mod">
          <ac:chgData name="안재훈" userId="b245af82-4611-4d62-a9fb-2a4b94b7e166" providerId="ADAL" clId="{6867B466-D71F-4CB4-8AD5-EBCBDEC9565A}" dt="2021-10-01T10:15:41.385" v="423"/>
          <ac:spMkLst>
            <pc:docMk/>
            <pc:sldMk cId="479019420" sldId="340"/>
            <ac:spMk id="23" creationId="{38E5BB7B-795C-4099-A593-E1B2BFD8414C}"/>
          </ac:spMkLst>
        </pc:spChg>
        <pc:spChg chg="add mod">
          <ac:chgData name="안재훈" userId="b245af82-4611-4d62-a9fb-2a4b94b7e166" providerId="ADAL" clId="{6867B466-D71F-4CB4-8AD5-EBCBDEC9565A}" dt="2021-10-01T10:14:24.984" v="212" actId="571"/>
          <ac:spMkLst>
            <pc:docMk/>
            <pc:sldMk cId="479019420" sldId="340"/>
            <ac:spMk id="25" creationId="{2F3319D6-CFC8-4F41-983D-CB2D76B55C48}"/>
          </ac:spMkLst>
        </pc:spChg>
        <pc:spChg chg="add mod">
          <ac:chgData name="안재훈" userId="b245af82-4611-4d62-a9fb-2a4b94b7e166" providerId="ADAL" clId="{6867B466-D71F-4CB4-8AD5-EBCBDEC9565A}" dt="2021-10-01T10:14:26.966" v="214" actId="571"/>
          <ac:spMkLst>
            <pc:docMk/>
            <pc:sldMk cId="479019420" sldId="340"/>
            <ac:spMk id="27" creationId="{9D167EC0-1BD6-4548-9BF1-6F11E95BF265}"/>
          </ac:spMkLst>
        </pc:spChg>
        <pc:spChg chg="add mod">
          <ac:chgData name="안재훈" userId="b245af82-4611-4d62-a9fb-2a4b94b7e166" providerId="ADAL" clId="{6867B466-D71F-4CB4-8AD5-EBCBDEC9565A}" dt="2021-10-01T10:14:29.013" v="216" actId="571"/>
          <ac:spMkLst>
            <pc:docMk/>
            <pc:sldMk cId="479019420" sldId="340"/>
            <ac:spMk id="29" creationId="{A08DD3CC-DB75-49A0-A9AC-C2DC0F664110}"/>
          </ac:spMkLst>
        </pc:spChg>
        <pc:spChg chg="add mod">
          <ac:chgData name="안재훈" userId="b245af82-4611-4d62-a9fb-2a4b94b7e166" providerId="ADAL" clId="{6867B466-D71F-4CB4-8AD5-EBCBDEC9565A}" dt="2021-10-01T10:14:42.216" v="220" actId="1076"/>
          <ac:spMkLst>
            <pc:docMk/>
            <pc:sldMk cId="479019420" sldId="340"/>
            <ac:spMk id="30" creationId="{BF80BA05-35BC-4762-B4C6-9FFBA8B010E5}"/>
          </ac:spMkLst>
        </pc:spChg>
        <pc:spChg chg="add mod">
          <ac:chgData name="안재훈" userId="b245af82-4611-4d62-a9fb-2a4b94b7e166" providerId="ADAL" clId="{6867B466-D71F-4CB4-8AD5-EBCBDEC9565A}" dt="2021-10-01T10:15:50.329" v="462"/>
          <ac:spMkLst>
            <pc:docMk/>
            <pc:sldMk cId="479019420" sldId="340"/>
            <ac:spMk id="31" creationId="{43FFA128-28F5-4880-8597-A838DB6EDEBE}"/>
          </ac:spMkLst>
        </pc:spChg>
        <pc:spChg chg="add mod">
          <ac:chgData name="안재훈" userId="b245af82-4611-4d62-a9fb-2a4b94b7e166" providerId="ADAL" clId="{6867B466-D71F-4CB4-8AD5-EBCBDEC9565A}" dt="2021-10-01T10:15:54.841" v="479"/>
          <ac:spMkLst>
            <pc:docMk/>
            <pc:sldMk cId="479019420" sldId="340"/>
            <ac:spMk id="32" creationId="{B62AA9E9-C96B-4B60-BD48-5D179A184AD1}"/>
          </ac:spMkLst>
        </pc:spChg>
        <pc:spChg chg="add mod">
          <ac:chgData name="안재훈" userId="b245af82-4611-4d62-a9fb-2a4b94b7e166" providerId="ADAL" clId="{6867B466-D71F-4CB4-8AD5-EBCBDEC9565A}" dt="2021-10-01T10:16:02.242" v="506"/>
          <ac:spMkLst>
            <pc:docMk/>
            <pc:sldMk cId="479019420" sldId="340"/>
            <ac:spMk id="33" creationId="{D17B9632-E17B-4530-B45D-79EF293BA136}"/>
          </ac:spMkLst>
        </pc:spChg>
        <pc:spChg chg="add mod">
          <ac:chgData name="안재훈" userId="b245af82-4611-4d62-a9fb-2a4b94b7e166" providerId="ADAL" clId="{6867B466-D71F-4CB4-8AD5-EBCBDEC9565A}" dt="2021-10-01T10:16:07.201" v="522"/>
          <ac:spMkLst>
            <pc:docMk/>
            <pc:sldMk cId="479019420" sldId="340"/>
            <ac:spMk id="34" creationId="{EAA07B6A-DC58-46C3-8008-E32E96B8AFBD}"/>
          </ac:spMkLst>
        </pc:spChg>
        <pc:spChg chg="add mod">
          <ac:chgData name="안재훈" userId="b245af82-4611-4d62-a9fb-2a4b94b7e166" providerId="ADAL" clId="{6867B466-D71F-4CB4-8AD5-EBCBDEC9565A}" dt="2021-10-01T10:35:44.730" v="690" actId="1076"/>
          <ac:spMkLst>
            <pc:docMk/>
            <pc:sldMk cId="479019420" sldId="340"/>
            <ac:spMk id="35" creationId="{CE4FB590-1AB4-4904-A54F-A5FC9A2443FC}"/>
          </ac:spMkLst>
        </pc:spChg>
        <pc:spChg chg="add mod">
          <ac:chgData name="안재훈" userId="b245af82-4611-4d62-a9fb-2a4b94b7e166" providerId="ADAL" clId="{6867B466-D71F-4CB4-8AD5-EBCBDEC9565A}" dt="2021-10-01T10:35:48.490" v="691" actId="1076"/>
          <ac:spMkLst>
            <pc:docMk/>
            <pc:sldMk cId="479019420" sldId="340"/>
            <ac:spMk id="36" creationId="{8B791D13-ADF8-45CD-AE1B-693D45B47B38}"/>
          </ac:spMkLst>
        </pc:spChg>
        <pc:spChg chg="add mod">
          <ac:chgData name="안재훈" userId="b245af82-4611-4d62-a9fb-2a4b94b7e166" providerId="ADAL" clId="{6867B466-D71F-4CB4-8AD5-EBCBDEC9565A}" dt="2021-10-01T10:35:38.641" v="689" actId="571"/>
          <ac:spMkLst>
            <pc:docMk/>
            <pc:sldMk cId="479019420" sldId="340"/>
            <ac:spMk id="37" creationId="{29C7B9E0-7E95-4022-81F5-DE98FD31DF29}"/>
          </ac:spMkLst>
        </pc:spChg>
        <pc:spChg chg="add mod">
          <ac:chgData name="안재훈" userId="b245af82-4611-4d62-a9fb-2a4b94b7e166" providerId="ADAL" clId="{6867B466-D71F-4CB4-8AD5-EBCBDEC9565A}" dt="2021-10-01T10:35:53.220" v="692" actId="1076"/>
          <ac:spMkLst>
            <pc:docMk/>
            <pc:sldMk cId="479019420" sldId="340"/>
            <ac:spMk id="38" creationId="{2BF4D4D0-35A6-4335-B674-F0C24BA6437F}"/>
          </ac:spMkLst>
        </pc:spChg>
        <pc:spChg chg="add mod">
          <ac:chgData name="안재훈" userId="b245af82-4611-4d62-a9fb-2a4b94b7e166" providerId="ADAL" clId="{6867B466-D71F-4CB4-8AD5-EBCBDEC9565A}" dt="2021-10-01T10:35:58.427" v="693" actId="1076"/>
          <ac:spMkLst>
            <pc:docMk/>
            <pc:sldMk cId="479019420" sldId="340"/>
            <ac:spMk id="39" creationId="{AAE7EDEF-E017-48BE-984B-B105ACFA45F5}"/>
          </ac:spMkLst>
        </pc:spChg>
        <pc:spChg chg="add mod">
          <ac:chgData name="안재훈" userId="b245af82-4611-4d62-a9fb-2a4b94b7e166" providerId="ADAL" clId="{6867B466-D71F-4CB4-8AD5-EBCBDEC9565A}" dt="2021-10-01T10:36:02.019" v="694" actId="1076"/>
          <ac:spMkLst>
            <pc:docMk/>
            <pc:sldMk cId="479019420" sldId="340"/>
            <ac:spMk id="40" creationId="{60FD9995-8AB7-4429-87F5-7437B5FC98F8}"/>
          </ac:spMkLst>
        </pc:spChg>
        <pc:spChg chg="add mod">
          <ac:chgData name="안재훈" userId="b245af82-4611-4d62-a9fb-2a4b94b7e166" providerId="ADAL" clId="{6867B466-D71F-4CB4-8AD5-EBCBDEC9565A}" dt="2021-10-01T10:36:05.641" v="695" actId="1076"/>
          <ac:spMkLst>
            <pc:docMk/>
            <pc:sldMk cId="479019420" sldId="340"/>
            <ac:spMk id="41" creationId="{11B3DD10-D8A1-45F3-98DC-36B413760EE8}"/>
          </ac:spMkLst>
        </pc:spChg>
        <pc:spChg chg="add mod">
          <ac:chgData name="안재훈" userId="b245af82-4611-4d62-a9fb-2a4b94b7e166" providerId="ADAL" clId="{6867B466-D71F-4CB4-8AD5-EBCBDEC9565A}" dt="2021-10-01T10:36:10.187" v="696" actId="1076"/>
          <ac:spMkLst>
            <pc:docMk/>
            <pc:sldMk cId="479019420" sldId="340"/>
            <ac:spMk id="42" creationId="{13D51060-DDD8-4BF6-B4F6-27A551BABA15}"/>
          </ac:spMkLst>
        </pc:spChg>
        <pc:spChg chg="add mod">
          <ac:chgData name="안재훈" userId="b245af82-4611-4d62-a9fb-2a4b94b7e166" providerId="ADAL" clId="{6867B466-D71F-4CB4-8AD5-EBCBDEC9565A}" dt="2021-10-01T10:36:15.571" v="697" actId="1076"/>
          <ac:spMkLst>
            <pc:docMk/>
            <pc:sldMk cId="479019420" sldId="340"/>
            <ac:spMk id="43" creationId="{E2F4C229-6E6F-4D2B-B266-9C3D58A97476}"/>
          </ac:spMkLst>
        </pc:spChg>
        <pc:spChg chg="add mod">
          <ac:chgData name="안재훈" userId="b245af82-4611-4d62-a9fb-2a4b94b7e166" providerId="ADAL" clId="{6867B466-D71F-4CB4-8AD5-EBCBDEC9565A}" dt="2021-10-01T10:36:18.387" v="698" actId="1076"/>
          <ac:spMkLst>
            <pc:docMk/>
            <pc:sldMk cId="479019420" sldId="340"/>
            <ac:spMk id="44" creationId="{DF32AFA8-7944-45B7-88D2-5A802BA8359F}"/>
          </ac:spMkLst>
        </pc:spChg>
        <pc:spChg chg="add mod">
          <ac:chgData name="안재훈" userId="b245af82-4611-4d62-a9fb-2a4b94b7e166" providerId="ADAL" clId="{6867B466-D71F-4CB4-8AD5-EBCBDEC9565A}" dt="2021-10-01T10:36:24.211" v="699" actId="1076"/>
          <ac:spMkLst>
            <pc:docMk/>
            <pc:sldMk cId="479019420" sldId="340"/>
            <ac:spMk id="45" creationId="{AA93C28C-89C5-4EFA-A0B8-46EB8C9DF943}"/>
          </ac:spMkLst>
        </pc:spChg>
        <pc:spChg chg="add mod">
          <ac:chgData name="안재훈" userId="b245af82-4611-4d62-a9fb-2a4b94b7e166" providerId="ADAL" clId="{6867B466-D71F-4CB4-8AD5-EBCBDEC9565A}" dt="2021-10-01T10:36:28.627" v="700" actId="1076"/>
          <ac:spMkLst>
            <pc:docMk/>
            <pc:sldMk cId="479019420" sldId="340"/>
            <ac:spMk id="46" creationId="{3E20D51D-E3E4-4759-8A91-7DB48919F006}"/>
          </ac:spMkLst>
        </pc:spChg>
        <pc:spChg chg="add mod">
          <ac:chgData name="안재훈" userId="b245af82-4611-4d62-a9fb-2a4b94b7e166" providerId="ADAL" clId="{6867B466-D71F-4CB4-8AD5-EBCBDEC9565A}" dt="2021-10-01T10:36:34.684" v="701" actId="1076"/>
          <ac:spMkLst>
            <pc:docMk/>
            <pc:sldMk cId="479019420" sldId="340"/>
            <ac:spMk id="47" creationId="{56191079-5B52-4E5D-B3C7-B75E898C9C18}"/>
          </ac:spMkLst>
        </pc:spChg>
        <pc:spChg chg="add mod">
          <ac:chgData name="안재훈" userId="b245af82-4611-4d62-a9fb-2a4b94b7e166" providerId="ADAL" clId="{6867B466-D71F-4CB4-8AD5-EBCBDEC9565A}" dt="2021-10-01T10:36:39.427" v="702" actId="1076"/>
          <ac:spMkLst>
            <pc:docMk/>
            <pc:sldMk cId="479019420" sldId="340"/>
            <ac:spMk id="48" creationId="{9D2B5646-6213-4FEB-B80A-390A33536935}"/>
          </ac:spMkLst>
        </pc:spChg>
        <pc:spChg chg="add mod">
          <ac:chgData name="안재훈" userId="b245af82-4611-4d62-a9fb-2a4b94b7e166" providerId="ADAL" clId="{6867B466-D71F-4CB4-8AD5-EBCBDEC9565A}" dt="2021-10-01T10:36:45.426" v="705" actId="1076"/>
          <ac:spMkLst>
            <pc:docMk/>
            <pc:sldMk cId="479019420" sldId="340"/>
            <ac:spMk id="49" creationId="{43A30CAD-7DF1-4EB1-A4FD-FD84430DC397}"/>
          </ac:spMkLst>
        </pc:spChg>
        <pc:spChg chg="add mod">
          <ac:chgData name="안재훈" userId="b245af82-4611-4d62-a9fb-2a4b94b7e166" providerId="ADAL" clId="{6867B466-D71F-4CB4-8AD5-EBCBDEC9565A}" dt="2021-10-01T10:44:42.426" v="750" actId="14100"/>
          <ac:spMkLst>
            <pc:docMk/>
            <pc:sldMk cId="479019420" sldId="340"/>
            <ac:spMk id="50" creationId="{C7748B26-4B54-456D-B33D-DE8049C7EE96}"/>
          </ac:spMkLst>
        </pc:spChg>
        <pc:spChg chg="add mod">
          <ac:chgData name="안재훈" userId="b245af82-4611-4d62-a9fb-2a4b94b7e166" providerId="ADAL" clId="{6867B466-D71F-4CB4-8AD5-EBCBDEC9565A}" dt="2021-10-01T10:44:45.972" v="751" actId="571"/>
          <ac:spMkLst>
            <pc:docMk/>
            <pc:sldMk cId="479019420" sldId="340"/>
            <ac:spMk id="51" creationId="{245C96C5-F914-44D6-AEF3-CF416BD1C014}"/>
          </ac:spMkLst>
        </pc:spChg>
        <pc:picChg chg="mod">
          <ac:chgData name="안재훈" userId="b245af82-4611-4d62-a9fb-2a4b94b7e166" providerId="ADAL" clId="{6867B466-D71F-4CB4-8AD5-EBCBDEC9565A}" dt="2021-10-01T10:36:41.190" v="704" actId="1076"/>
          <ac:picMkLst>
            <pc:docMk/>
            <pc:sldMk cId="479019420" sldId="340"/>
            <ac:picMk id="16" creationId="{609455B5-6FEB-4939-88DE-82D6037754D4}"/>
          </ac:picMkLst>
        </pc:picChg>
        <pc:picChg chg="add mod">
          <ac:chgData name="안재훈" userId="b245af82-4611-4d62-a9fb-2a4b94b7e166" providerId="ADAL" clId="{6867B466-D71F-4CB4-8AD5-EBCBDEC9565A}" dt="2021-10-01T10:14:24.984" v="212" actId="571"/>
          <ac:picMkLst>
            <pc:docMk/>
            <pc:sldMk cId="479019420" sldId="340"/>
            <ac:picMk id="24" creationId="{47CD5553-4495-420E-B772-91FDFBB84C0C}"/>
          </ac:picMkLst>
        </pc:picChg>
        <pc:picChg chg="add mod">
          <ac:chgData name="안재훈" userId="b245af82-4611-4d62-a9fb-2a4b94b7e166" providerId="ADAL" clId="{6867B466-D71F-4CB4-8AD5-EBCBDEC9565A}" dt="2021-10-01T10:14:26.966" v="214" actId="571"/>
          <ac:picMkLst>
            <pc:docMk/>
            <pc:sldMk cId="479019420" sldId="340"/>
            <ac:picMk id="26" creationId="{0D4C8C10-0B2B-4ECA-A64D-CC359D79EF0A}"/>
          </ac:picMkLst>
        </pc:picChg>
        <pc:picChg chg="add mod">
          <ac:chgData name="안재훈" userId="b245af82-4611-4d62-a9fb-2a4b94b7e166" providerId="ADAL" clId="{6867B466-D71F-4CB4-8AD5-EBCBDEC9565A}" dt="2021-10-01T10:14:29.013" v="216" actId="571"/>
          <ac:picMkLst>
            <pc:docMk/>
            <pc:sldMk cId="479019420" sldId="340"/>
            <ac:picMk id="28" creationId="{D7AEE01D-30A1-4B20-A253-4FE18D42ACC0}"/>
          </ac:picMkLst>
        </pc:picChg>
      </pc:sldChg>
      <pc:sldChg chg="modSp mod">
        <pc:chgData name="안재훈" userId="b245af82-4611-4d62-a9fb-2a4b94b7e166" providerId="ADAL" clId="{6867B466-D71F-4CB4-8AD5-EBCBDEC9565A}" dt="2021-10-01T11:02:28.006" v="978" actId="20577"/>
        <pc:sldMkLst>
          <pc:docMk/>
          <pc:sldMk cId="1394410818" sldId="344"/>
        </pc:sldMkLst>
        <pc:spChg chg="mod">
          <ac:chgData name="안재훈" userId="b245af82-4611-4d62-a9fb-2a4b94b7e166" providerId="ADAL" clId="{6867B466-D71F-4CB4-8AD5-EBCBDEC9565A}" dt="2021-10-01T11:02:28.006" v="978" actId="20577"/>
          <ac:spMkLst>
            <pc:docMk/>
            <pc:sldMk cId="1394410818" sldId="344"/>
            <ac:spMk id="7" creationId="{00000000-0000-0000-0000-000000000000}"/>
          </ac:spMkLst>
        </pc:spChg>
      </pc:sldChg>
      <pc:sldChg chg="modSp mod">
        <pc:chgData name="안재훈" userId="b245af82-4611-4d62-a9fb-2a4b94b7e166" providerId="ADAL" clId="{6867B466-D71F-4CB4-8AD5-EBCBDEC9565A}" dt="2021-10-01T11:43:03.261" v="1254"/>
        <pc:sldMkLst>
          <pc:docMk/>
          <pc:sldMk cId="1432733302" sldId="348"/>
        </pc:sldMkLst>
        <pc:spChg chg="mod">
          <ac:chgData name="안재훈" userId="b245af82-4611-4d62-a9fb-2a4b94b7e166" providerId="ADAL" clId="{6867B466-D71F-4CB4-8AD5-EBCBDEC9565A}" dt="2021-10-01T11:43:03.261" v="1254"/>
          <ac:spMkLst>
            <pc:docMk/>
            <pc:sldMk cId="1432733302" sldId="348"/>
            <ac:spMk id="12" creationId="{7C6C2B6F-372C-4AFF-8EDC-428C3F41AD78}"/>
          </ac:spMkLst>
        </pc:spChg>
      </pc:sldChg>
      <pc:sldChg chg="modSp del mod">
        <pc:chgData name="안재훈" userId="b245af82-4611-4d62-a9fb-2a4b94b7e166" providerId="ADAL" clId="{6867B466-D71F-4CB4-8AD5-EBCBDEC9565A}" dt="2021-10-01T11:03:43.095" v="1014" actId="47"/>
        <pc:sldMkLst>
          <pc:docMk/>
          <pc:sldMk cId="3219130108" sldId="349"/>
        </pc:sldMkLst>
        <pc:spChg chg="mod">
          <ac:chgData name="안재훈" userId="b245af82-4611-4d62-a9fb-2a4b94b7e166" providerId="ADAL" clId="{6867B466-D71F-4CB4-8AD5-EBCBDEC9565A}" dt="2021-10-01T11:02:38.213" v="999" actId="20577"/>
          <ac:spMkLst>
            <pc:docMk/>
            <pc:sldMk cId="3219130108" sldId="349"/>
            <ac:spMk id="7" creationId="{00000000-0000-0000-0000-000000000000}"/>
          </ac:spMkLst>
        </pc:spChg>
      </pc:sldChg>
      <pc:sldChg chg="addSp delSp modSp mod">
        <pc:chgData name="안재훈" userId="b245af82-4611-4d62-a9fb-2a4b94b7e166" providerId="ADAL" clId="{6867B466-D71F-4CB4-8AD5-EBCBDEC9565A}" dt="2021-10-01T11:03:40.741" v="1013"/>
        <pc:sldMkLst>
          <pc:docMk/>
          <pc:sldMk cId="3254856763" sldId="350"/>
        </pc:sldMkLst>
        <pc:spChg chg="del">
          <ac:chgData name="안재훈" userId="b245af82-4611-4d62-a9fb-2a4b94b7e166" providerId="ADAL" clId="{6867B466-D71F-4CB4-8AD5-EBCBDEC9565A}" dt="2021-10-01T11:03:40.447" v="1012" actId="478"/>
          <ac:spMkLst>
            <pc:docMk/>
            <pc:sldMk cId="3254856763" sldId="350"/>
            <ac:spMk id="7" creationId="{00000000-0000-0000-0000-000000000000}"/>
          </ac:spMkLst>
        </pc:spChg>
        <pc:spChg chg="add mod">
          <ac:chgData name="안재훈" userId="b245af82-4611-4d62-a9fb-2a4b94b7e166" providerId="ADAL" clId="{6867B466-D71F-4CB4-8AD5-EBCBDEC9565A}" dt="2021-10-01T11:03:09.748" v="1006" actId="14100"/>
          <ac:spMkLst>
            <pc:docMk/>
            <pc:sldMk cId="3254856763" sldId="350"/>
            <ac:spMk id="15" creationId="{EF5BA656-DDE0-4A52-98EB-D9F859316CE8}"/>
          </ac:spMkLst>
        </pc:spChg>
        <pc:spChg chg="add mod">
          <ac:chgData name="안재훈" userId="b245af82-4611-4d62-a9fb-2a4b94b7e166" providerId="ADAL" clId="{6867B466-D71F-4CB4-8AD5-EBCBDEC9565A}" dt="2021-10-01T11:03:40.741" v="1013"/>
          <ac:spMkLst>
            <pc:docMk/>
            <pc:sldMk cId="3254856763" sldId="350"/>
            <ac:spMk id="18" creationId="{F0C72E34-9651-4AB7-AD67-9C5CF4D5E04B}"/>
          </ac:spMkLst>
        </pc:spChg>
        <pc:picChg chg="mod">
          <ac:chgData name="안재훈" userId="b245af82-4611-4d62-a9fb-2a4b94b7e166" providerId="ADAL" clId="{6867B466-D71F-4CB4-8AD5-EBCBDEC9565A}" dt="2021-10-01T11:03:00.063" v="1004" actId="1076"/>
          <ac:picMkLst>
            <pc:docMk/>
            <pc:sldMk cId="3254856763" sldId="350"/>
            <ac:picMk id="10" creationId="{BB4BD7AC-14D7-43DE-8E9C-102F6562D4C8}"/>
          </ac:picMkLst>
        </pc:picChg>
        <pc:picChg chg="add mod">
          <ac:chgData name="안재훈" userId="b245af82-4611-4d62-a9fb-2a4b94b7e166" providerId="ADAL" clId="{6867B466-D71F-4CB4-8AD5-EBCBDEC9565A}" dt="2021-10-01T11:03:30.412" v="1011" actId="14100"/>
          <ac:picMkLst>
            <pc:docMk/>
            <pc:sldMk cId="3254856763" sldId="350"/>
            <ac:picMk id="13" creationId="{027454EA-6578-45D0-A35B-C275CDBB0A85}"/>
          </ac:picMkLst>
        </pc:picChg>
      </pc:sldChg>
      <pc:sldChg chg="addSp delSp modSp mod">
        <pc:chgData name="안재훈" userId="b245af82-4611-4d62-a9fb-2a4b94b7e166" providerId="ADAL" clId="{6867B466-D71F-4CB4-8AD5-EBCBDEC9565A}" dt="2021-10-01T11:02:07.141" v="956" actId="14100"/>
        <pc:sldMkLst>
          <pc:docMk/>
          <pc:sldMk cId="1729883678" sldId="351"/>
        </pc:sldMkLst>
        <pc:spChg chg="add mod">
          <ac:chgData name="안재훈" userId="b245af82-4611-4d62-a9fb-2a4b94b7e166" providerId="ADAL" clId="{6867B466-D71F-4CB4-8AD5-EBCBDEC9565A}" dt="2021-10-01T10:58:28.238" v="908" actId="1036"/>
          <ac:spMkLst>
            <pc:docMk/>
            <pc:sldMk cId="1729883678" sldId="351"/>
            <ac:spMk id="5" creationId="{57631EE3-A60C-423C-97DD-07367D0D0F1F}"/>
          </ac:spMkLst>
        </pc:spChg>
        <pc:spChg chg="mod">
          <ac:chgData name="안재훈" userId="b245af82-4611-4d62-a9fb-2a4b94b7e166" providerId="ADAL" clId="{6867B466-D71F-4CB4-8AD5-EBCBDEC9565A}" dt="2021-10-01T10:50:19.543" v="872" actId="14100"/>
          <ac:spMkLst>
            <pc:docMk/>
            <pc:sldMk cId="1729883678" sldId="351"/>
            <ac:spMk id="8" creationId="{61637646-0E44-4661-9043-843A339CD63B}"/>
          </ac:spMkLst>
        </pc:spChg>
        <pc:spChg chg="add mod">
          <ac:chgData name="안재훈" userId="b245af82-4611-4d62-a9fb-2a4b94b7e166" providerId="ADAL" clId="{6867B466-D71F-4CB4-8AD5-EBCBDEC9565A}" dt="2021-10-01T10:58:12.085" v="902" actId="20577"/>
          <ac:spMkLst>
            <pc:docMk/>
            <pc:sldMk cId="1729883678" sldId="351"/>
            <ac:spMk id="14" creationId="{C0A83CAA-652F-4EBB-8AB0-A39BC42236E3}"/>
          </ac:spMkLst>
        </pc:spChg>
        <pc:spChg chg="add mod">
          <ac:chgData name="안재훈" userId="b245af82-4611-4d62-a9fb-2a4b94b7e166" providerId="ADAL" clId="{6867B466-D71F-4CB4-8AD5-EBCBDEC9565A}" dt="2021-10-01T11:01:23.328" v="934" actId="1076"/>
          <ac:spMkLst>
            <pc:docMk/>
            <pc:sldMk cId="1729883678" sldId="351"/>
            <ac:spMk id="15" creationId="{26F416B5-DCD4-46F0-AEB2-25A67BECF3EB}"/>
          </ac:spMkLst>
        </pc:spChg>
        <pc:spChg chg="add mod">
          <ac:chgData name="안재훈" userId="b245af82-4611-4d62-a9fb-2a4b94b7e166" providerId="ADAL" clId="{6867B466-D71F-4CB4-8AD5-EBCBDEC9565A}" dt="2021-10-01T10:50:08.807" v="870" actId="1076"/>
          <ac:spMkLst>
            <pc:docMk/>
            <pc:sldMk cId="1729883678" sldId="351"/>
            <ac:spMk id="16" creationId="{6EC53B6D-5FCB-4B5F-8727-63F068B2740E}"/>
          </ac:spMkLst>
        </pc:spChg>
        <pc:spChg chg="add mod">
          <ac:chgData name="안재훈" userId="b245af82-4611-4d62-a9fb-2a4b94b7e166" providerId="ADAL" clId="{6867B466-D71F-4CB4-8AD5-EBCBDEC9565A}" dt="2021-10-01T10:50:45.008" v="887" actId="20577"/>
          <ac:spMkLst>
            <pc:docMk/>
            <pc:sldMk cId="1729883678" sldId="351"/>
            <ac:spMk id="17" creationId="{56753093-621B-49CE-B1E1-CAEF7C47C3B3}"/>
          </ac:spMkLst>
        </pc:spChg>
        <pc:spChg chg="add mod ord">
          <ac:chgData name="안재훈" userId="b245af82-4611-4d62-a9fb-2a4b94b7e166" providerId="ADAL" clId="{6867B466-D71F-4CB4-8AD5-EBCBDEC9565A}" dt="2021-10-01T11:01:17.869" v="931" actId="1076"/>
          <ac:spMkLst>
            <pc:docMk/>
            <pc:sldMk cId="1729883678" sldId="351"/>
            <ac:spMk id="22" creationId="{AE015EC3-39F3-4B46-8E0F-EA5E1157EDEA}"/>
          </ac:spMkLst>
        </pc:spChg>
        <pc:spChg chg="add mod">
          <ac:chgData name="안재훈" userId="b245af82-4611-4d62-a9fb-2a4b94b7e166" providerId="ADAL" clId="{6867B466-D71F-4CB4-8AD5-EBCBDEC9565A}" dt="2021-10-01T11:02:07.141" v="956" actId="14100"/>
          <ac:spMkLst>
            <pc:docMk/>
            <pc:sldMk cId="1729883678" sldId="351"/>
            <ac:spMk id="23" creationId="{0B0A00E6-AE35-479B-A7B5-C13EA4D9164A}"/>
          </ac:spMkLst>
        </pc:spChg>
        <pc:spChg chg="add mod">
          <ac:chgData name="안재훈" userId="b245af82-4611-4d62-a9fb-2a4b94b7e166" providerId="ADAL" clId="{6867B466-D71F-4CB4-8AD5-EBCBDEC9565A}" dt="2021-10-01T11:01:33.887" v="948" actId="404"/>
          <ac:spMkLst>
            <pc:docMk/>
            <pc:sldMk cId="1729883678" sldId="351"/>
            <ac:spMk id="25" creationId="{D13BF011-2BEB-43CE-8042-827130A0B39F}"/>
          </ac:spMkLst>
        </pc:spChg>
        <pc:spChg chg="mod">
          <ac:chgData name="안재훈" userId="b245af82-4611-4d62-a9fb-2a4b94b7e166" providerId="ADAL" clId="{6867B466-D71F-4CB4-8AD5-EBCBDEC9565A}" dt="2021-10-01T10:49:15.655" v="842" actId="1076"/>
          <ac:spMkLst>
            <pc:docMk/>
            <pc:sldMk cId="1729883678" sldId="351"/>
            <ac:spMk id="50" creationId="{D32F4351-0254-4462-BEA5-07CA50AF2DA4}"/>
          </ac:spMkLst>
        </pc:spChg>
        <pc:picChg chg="mod">
          <ac:chgData name="안재훈" userId="b245af82-4611-4d62-a9fb-2a4b94b7e166" providerId="ADAL" clId="{6867B466-D71F-4CB4-8AD5-EBCBDEC9565A}" dt="2021-10-01T10:49:15.655" v="842" actId="1076"/>
          <ac:picMkLst>
            <pc:docMk/>
            <pc:sldMk cId="1729883678" sldId="351"/>
            <ac:picMk id="7" creationId="{BAF29699-89DF-43E6-8FA9-3467FB14D6A5}"/>
          </ac:picMkLst>
        </pc:picChg>
        <pc:picChg chg="add mod modCrop">
          <ac:chgData name="안재훈" userId="b245af82-4611-4d62-a9fb-2a4b94b7e166" providerId="ADAL" clId="{6867B466-D71F-4CB4-8AD5-EBCBDEC9565A}" dt="2021-10-01T11:01:15.613" v="930" actId="1076"/>
          <ac:picMkLst>
            <pc:docMk/>
            <pc:sldMk cId="1729883678" sldId="351"/>
            <ac:picMk id="11" creationId="{CE449D85-5525-4417-A85D-D59DD5AF86DF}"/>
          </ac:picMkLst>
        </pc:picChg>
        <pc:picChg chg="mod">
          <ac:chgData name="안재훈" userId="b245af82-4611-4d62-a9fb-2a4b94b7e166" providerId="ADAL" clId="{6867B466-D71F-4CB4-8AD5-EBCBDEC9565A}" dt="2021-10-01T10:49:15.655" v="842" actId="1076"/>
          <ac:picMkLst>
            <pc:docMk/>
            <pc:sldMk cId="1729883678" sldId="351"/>
            <ac:picMk id="13" creationId="{65BE3525-B400-4695-B47C-685AA746786B}"/>
          </ac:picMkLst>
        </pc:picChg>
        <pc:picChg chg="add mod">
          <ac:chgData name="안재훈" userId="b245af82-4611-4d62-a9fb-2a4b94b7e166" providerId="ADAL" clId="{6867B466-D71F-4CB4-8AD5-EBCBDEC9565A}" dt="2021-10-01T11:01:15.613" v="930" actId="1076"/>
          <ac:picMkLst>
            <pc:docMk/>
            <pc:sldMk cId="1729883678" sldId="351"/>
            <ac:picMk id="18" creationId="{FD0985E9-6C36-4353-914C-D250172ED3C6}"/>
          </ac:picMkLst>
        </pc:picChg>
        <pc:picChg chg="add mod">
          <ac:chgData name="안재훈" userId="b245af82-4611-4d62-a9fb-2a4b94b7e166" providerId="ADAL" clId="{6867B466-D71F-4CB4-8AD5-EBCBDEC9565A}" dt="2021-10-01T11:01:15.613" v="930" actId="1076"/>
          <ac:picMkLst>
            <pc:docMk/>
            <pc:sldMk cId="1729883678" sldId="351"/>
            <ac:picMk id="20" creationId="{0F01184C-EEBA-4047-A36A-881F85D0B59D}"/>
          </ac:picMkLst>
        </pc:picChg>
        <pc:picChg chg="del">
          <ac:chgData name="안재훈" userId="b245af82-4611-4d62-a9fb-2a4b94b7e166" providerId="ADAL" clId="{6867B466-D71F-4CB4-8AD5-EBCBDEC9565A}" dt="2021-10-01T10:49:05.455" v="841" actId="478"/>
          <ac:picMkLst>
            <pc:docMk/>
            <pc:sldMk cId="1729883678" sldId="351"/>
            <ac:picMk id="21" creationId="{51668F86-BA10-4D24-ACBF-3FB65CF80C30}"/>
          </ac:picMkLst>
        </pc:picChg>
      </pc:sldChg>
      <pc:sldChg chg="add del setBg">
        <pc:chgData name="안재훈" userId="b245af82-4611-4d62-a9fb-2a4b94b7e166" providerId="ADAL" clId="{6867B466-D71F-4CB4-8AD5-EBCBDEC9565A}" dt="2021-10-01T10:37:04.514" v="707" actId="47"/>
        <pc:sldMkLst>
          <pc:docMk/>
          <pc:sldMk cId="3713616572" sldId="352"/>
        </pc:sldMkLst>
      </pc:sldChg>
      <pc:sldChg chg="add del setBg">
        <pc:chgData name="안재훈" userId="b245af82-4611-4d62-a9fb-2a4b94b7e166" providerId="ADAL" clId="{6867B466-D71F-4CB4-8AD5-EBCBDEC9565A}" dt="2021-10-01T10:37:03.827" v="706" actId="47"/>
        <pc:sldMkLst>
          <pc:docMk/>
          <pc:sldMk cId="101477556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6FB54-73C2-45E0-B087-94C6F47D100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F521-83C5-4598-A6BA-E24D8525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2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B3A-D1DF-4E22-900A-3D9DC7EB2701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F4E-3BF3-4215-A21F-6383D0508567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200-C92E-4A11-BAD8-33CD5D1509A6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9BAA-5145-4976-94B7-1A7B8830F3BA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59F2-9381-402D-B53F-72FDE697FBB3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1D8E-C941-4420-8306-CF4A2BCB559F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564B-465C-46A0-B46D-5CF66CA6BC5B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4609-A81C-402E-B8CF-75684DE3654D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D48-4736-4FA9-82B4-0C0BBF0A9FE4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4C1-5935-4AE1-852C-EB61A887490B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6922-2E07-47E2-AC55-0B5EC20B4BA4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4C30-3C68-4F6A-B0C2-16749B9E0949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81306" y="2047617"/>
            <a:ext cx="81868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소통하는 주식거래 서비스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Hana </a:t>
            </a:r>
            <a:r>
              <a:rPr lang="en-US" altLang="ko-KR" sz="5400" b="1" dirty="0" err="1">
                <a:solidFill>
                  <a:schemeClr val="bg1"/>
                </a:solidFill>
              </a:rPr>
              <a:t>TockTalk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404329" y="5849560"/>
            <a:ext cx="460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하나금융티아이</a:t>
            </a:r>
            <a:r>
              <a:rPr lang="ko-KR" altLang="en-US" sz="1600" b="1" dirty="0">
                <a:solidFill>
                  <a:schemeClr val="bg1"/>
                </a:solidFill>
              </a:rPr>
              <a:t> 채용연계형 교육생</a:t>
            </a:r>
            <a:r>
              <a:rPr lang="ko-KR" altLang="en-US" sz="1600" dirty="0">
                <a:solidFill>
                  <a:schemeClr val="bg1"/>
                </a:solidFill>
              </a:rPr>
              <a:t> 안재훈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F2A11C0-3C41-4AFE-B5B0-FA0F9D31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40AF9-0912-48A8-8E9D-76B3B453E3C6}"/>
              </a:ext>
            </a:extLst>
          </p:cNvPr>
          <p:cNvSpPr txBox="1"/>
          <p:nvPr/>
        </p:nvSpPr>
        <p:spPr>
          <a:xfrm flipH="1">
            <a:off x="3804984" y="3967609"/>
            <a:ext cx="460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주식을 소통하는 하나의 공간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진행일정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153C55-5F9E-4B6C-B6A5-386AF608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81B6BB-52EE-4371-96EB-7B965B47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1"/>
            <a:ext cx="10234569" cy="3581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9455B5-6FEB-4939-88DE-82D60377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19700"/>
            <a:ext cx="12192000" cy="16748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CE8DC0-6635-49FB-820E-B5633F464A73}"/>
              </a:ext>
            </a:extLst>
          </p:cNvPr>
          <p:cNvSpPr/>
          <p:nvPr/>
        </p:nvSpPr>
        <p:spPr>
          <a:xfrm>
            <a:off x="101600" y="2129596"/>
            <a:ext cx="109147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기능 명세서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0F122-250A-4963-B78D-FC48C8865C43}"/>
              </a:ext>
            </a:extLst>
          </p:cNvPr>
          <p:cNvSpPr/>
          <p:nvPr/>
        </p:nvSpPr>
        <p:spPr>
          <a:xfrm>
            <a:off x="101600" y="2352015"/>
            <a:ext cx="109147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Database </a:t>
            </a:r>
            <a:r>
              <a:rPr lang="ko-KR" altLang="en-US" sz="800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8C692-26C4-4C65-9CE2-30E9C5DCACD2}"/>
              </a:ext>
            </a:extLst>
          </p:cNvPr>
          <p:cNvSpPr/>
          <p:nvPr/>
        </p:nvSpPr>
        <p:spPr>
          <a:xfrm>
            <a:off x="101600" y="1907177"/>
            <a:ext cx="109147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주제 선정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C10AA-6732-4FB7-9ABD-3644CC558F17}"/>
              </a:ext>
            </a:extLst>
          </p:cNvPr>
          <p:cNvSpPr/>
          <p:nvPr/>
        </p:nvSpPr>
        <p:spPr>
          <a:xfrm>
            <a:off x="101600" y="2574434"/>
            <a:ext cx="109147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프로젝트 구조 설계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1AC05C-82BE-4583-BB1A-873863ADF1CD}"/>
              </a:ext>
            </a:extLst>
          </p:cNvPr>
          <p:cNvSpPr/>
          <p:nvPr/>
        </p:nvSpPr>
        <p:spPr>
          <a:xfrm>
            <a:off x="139700" y="3142758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초기화면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회원관리 구현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749E6B-07D1-406A-9D1A-D6AC5E3DEA81}"/>
              </a:ext>
            </a:extLst>
          </p:cNvPr>
          <p:cNvSpPr/>
          <p:nvPr/>
        </p:nvSpPr>
        <p:spPr>
          <a:xfrm>
            <a:off x="139700" y="3390486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자산현황 구현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037B31-D71D-47DD-823B-71840F08D645}"/>
              </a:ext>
            </a:extLst>
          </p:cNvPr>
          <p:cNvSpPr/>
          <p:nvPr/>
        </p:nvSpPr>
        <p:spPr>
          <a:xfrm>
            <a:off x="139700" y="3612905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주식 정보 수집 구현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6A5A50-F29E-4A69-A981-25206E4C8989}"/>
              </a:ext>
            </a:extLst>
          </p:cNvPr>
          <p:cNvSpPr/>
          <p:nvPr/>
        </p:nvSpPr>
        <p:spPr>
          <a:xfrm>
            <a:off x="139700" y="3830985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주식 목록 구현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8C67F-3C40-4F95-B377-EB0607CFA14D}"/>
              </a:ext>
            </a:extLst>
          </p:cNvPr>
          <p:cNvSpPr/>
          <p:nvPr/>
        </p:nvSpPr>
        <p:spPr>
          <a:xfrm>
            <a:off x="139700" y="4044710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지수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환율 정보 구현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6E8B7E-2914-4682-B8BB-E65442ABBAA8}"/>
              </a:ext>
            </a:extLst>
          </p:cNvPr>
          <p:cNvSpPr/>
          <p:nvPr/>
        </p:nvSpPr>
        <p:spPr>
          <a:xfrm>
            <a:off x="139700" y="4262790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주식 세부 정보 구현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E5BB7B-795C-4099-A593-E1B2BFD8414C}"/>
              </a:ext>
            </a:extLst>
          </p:cNvPr>
          <p:cNvSpPr/>
          <p:nvPr/>
        </p:nvSpPr>
        <p:spPr>
          <a:xfrm>
            <a:off x="139700" y="4450334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Websocket</a:t>
            </a:r>
            <a:r>
              <a:rPr lang="ko-KR" altLang="en-US" sz="800" dirty="0">
                <a:solidFill>
                  <a:schemeClr val="tx1"/>
                </a:solidFill>
              </a:rPr>
              <a:t> 구현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80BA05-35BC-4762-B4C6-9FFBA8B010E5}"/>
              </a:ext>
            </a:extLst>
          </p:cNvPr>
          <p:cNvSpPr/>
          <p:nvPr/>
        </p:nvSpPr>
        <p:spPr>
          <a:xfrm>
            <a:off x="139700" y="4682322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초기화면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회원관리 구현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FFA128-28F5-4880-8597-A838DB6EDEBE}"/>
              </a:ext>
            </a:extLst>
          </p:cNvPr>
          <p:cNvSpPr/>
          <p:nvPr/>
        </p:nvSpPr>
        <p:spPr>
          <a:xfrm>
            <a:off x="139700" y="4647215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채팅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알림 기능 구현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AA9E9-C96B-4B60-BD48-5D179A184AD1}"/>
              </a:ext>
            </a:extLst>
          </p:cNvPr>
          <p:cNvSpPr/>
          <p:nvPr/>
        </p:nvSpPr>
        <p:spPr>
          <a:xfrm>
            <a:off x="139700" y="5488577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단위 테스트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7B9632-E17B-4530-B45D-79EF293BA136}"/>
              </a:ext>
            </a:extLst>
          </p:cNvPr>
          <p:cNvSpPr/>
          <p:nvPr/>
        </p:nvSpPr>
        <p:spPr>
          <a:xfrm>
            <a:off x="139700" y="5710996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통합테스트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A07B6A-DC58-46C3-8008-E32E96B8AFBD}"/>
              </a:ext>
            </a:extLst>
          </p:cNvPr>
          <p:cNvSpPr/>
          <p:nvPr/>
        </p:nvSpPr>
        <p:spPr>
          <a:xfrm>
            <a:off x="139700" y="5927584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서비스 배포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4FB590-1AB4-4904-A54F-A5FC9A2443FC}"/>
              </a:ext>
            </a:extLst>
          </p:cNvPr>
          <p:cNvSpPr/>
          <p:nvPr/>
        </p:nvSpPr>
        <p:spPr>
          <a:xfrm>
            <a:off x="4225449" y="2156126"/>
            <a:ext cx="109147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기능 명세서 작성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791D13-ADF8-45CD-AE1B-693D45B47B38}"/>
              </a:ext>
            </a:extLst>
          </p:cNvPr>
          <p:cNvSpPr/>
          <p:nvPr/>
        </p:nvSpPr>
        <p:spPr>
          <a:xfrm>
            <a:off x="4791132" y="2352014"/>
            <a:ext cx="109147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Database </a:t>
            </a:r>
            <a:r>
              <a:rPr lang="ko-KR" altLang="en-US" sz="800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C7B9E0-7E95-4022-81F5-DE98FD31DF29}"/>
              </a:ext>
            </a:extLst>
          </p:cNvPr>
          <p:cNvSpPr/>
          <p:nvPr/>
        </p:nvSpPr>
        <p:spPr>
          <a:xfrm>
            <a:off x="3898537" y="1907177"/>
            <a:ext cx="109147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주제 선정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F4D4D0-35A6-4335-B674-F0C24BA6437F}"/>
              </a:ext>
            </a:extLst>
          </p:cNvPr>
          <p:cNvSpPr/>
          <p:nvPr/>
        </p:nvSpPr>
        <p:spPr>
          <a:xfrm>
            <a:off x="5336869" y="2594746"/>
            <a:ext cx="109147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프로젝트 구조 설계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E7EDEF-E017-48BE-984B-B105ACFA45F5}"/>
              </a:ext>
            </a:extLst>
          </p:cNvPr>
          <p:cNvSpPr/>
          <p:nvPr/>
        </p:nvSpPr>
        <p:spPr>
          <a:xfrm>
            <a:off x="5921607" y="3168067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초기화면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회원관리 구현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FD9995-8AB7-4429-87F5-7437B5FC98F8}"/>
              </a:ext>
            </a:extLst>
          </p:cNvPr>
          <p:cNvSpPr/>
          <p:nvPr/>
        </p:nvSpPr>
        <p:spPr>
          <a:xfrm>
            <a:off x="6210179" y="3365177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자산현황 구현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B3DD10-D8A1-45F3-98DC-36B413760EE8}"/>
              </a:ext>
            </a:extLst>
          </p:cNvPr>
          <p:cNvSpPr/>
          <p:nvPr/>
        </p:nvSpPr>
        <p:spPr>
          <a:xfrm>
            <a:off x="6810465" y="3607909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주식 정보 수집 구현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D51060-DDD8-4BF6-B4F6-27A551BABA15}"/>
              </a:ext>
            </a:extLst>
          </p:cNvPr>
          <p:cNvSpPr/>
          <p:nvPr/>
        </p:nvSpPr>
        <p:spPr>
          <a:xfrm>
            <a:off x="6810465" y="3822291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주식 목록 구현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F4C229-6E6F-4D2B-B266-9C3D58A97476}"/>
              </a:ext>
            </a:extLst>
          </p:cNvPr>
          <p:cNvSpPr/>
          <p:nvPr/>
        </p:nvSpPr>
        <p:spPr>
          <a:xfrm>
            <a:off x="7151288" y="4036673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지수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환율 정보 구현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32AFA8-7944-45B7-88D2-5A802BA8359F}"/>
              </a:ext>
            </a:extLst>
          </p:cNvPr>
          <p:cNvSpPr/>
          <p:nvPr/>
        </p:nvSpPr>
        <p:spPr>
          <a:xfrm>
            <a:off x="7393940" y="4289398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주식 세부 정보 구현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A93C28C-89C5-4EFA-A0B8-46EB8C9DF943}"/>
              </a:ext>
            </a:extLst>
          </p:cNvPr>
          <p:cNvSpPr/>
          <p:nvPr/>
        </p:nvSpPr>
        <p:spPr>
          <a:xfrm>
            <a:off x="8003540" y="4528967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Websocket</a:t>
            </a:r>
            <a:r>
              <a:rPr lang="ko-KR" altLang="en-US" sz="800" dirty="0">
                <a:solidFill>
                  <a:schemeClr val="tx1"/>
                </a:solidFill>
              </a:rPr>
              <a:t> 구현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20D51D-E3E4-4759-8A91-7DB48919F006}"/>
              </a:ext>
            </a:extLst>
          </p:cNvPr>
          <p:cNvSpPr/>
          <p:nvPr/>
        </p:nvSpPr>
        <p:spPr>
          <a:xfrm>
            <a:off x="8601914" y="4726719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채팅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알림 기능 구현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191079-5B52-4E5D-B3C7-B75E898C9C18}"/>
              </a:ext>
            </a:extLst>
          </p:cNvPr>
          <p:cNvSpPr/>
          <p:nvPr/>
        </p:nvSpPr>
        <p:spPr>
          <a:xfrm>
            <a:off x="9544426" y="5488577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단위 테스트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2B5646-6213-4FEB-B80A-390A33536935}"/>
              </a:ext>
            </a:extLst>
          </p:cNvPr>
          <p:cNvSpPr/>
          <p:nvPr/>
        </p:nvSpPr>
        <p:spPr>
          <a:xfrm>
            <a:off x="10111014" y="5742876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통합테스트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A30CAD-7DF1-4EB1-A4FD-FD84430DC397}"/>
              </a:ext>
            </a:extLst>
          </p:cNvPr>
          <p:cNvSpPr/>
          <p:nvPr/>
        </p:nvSpPr>
        <p:spPr>
          <a:xfrm>
            <a:off x="10741989" y="5979872"/>
            <a:ext cx="1380286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서비스 배포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48B26-4B54-456D-B33D-DE8049C7EE96}"/>
              </a:ext>
            </a:extLst>
          </p:cNvPr>
          <p:cNvSpPr/>
          <p:nvPr/>
        </p:nvSpPr>
        <p:spPr>
          <a:xfrm>
            <a:off x="139700" y="4943391"/>
            <a:ext cx="154105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거래매매 명세서 기능 구현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5C96C5-F914-44D6-AEF3-CF416BD1C014}"/>
              </a:ext>
            </a:extLst>
          </p:cNvPr>
          <p:cNvSpPr/>
          <p:nvPr/>
        </p:nvSpPr>
        <p:spPr>
          <a:xfrm>
            <a:off x="8860770" y="4982704"/>
            <a:ext cx="1541054" cy="2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거래매매 명세서 기능 구현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1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6081375" cy="2099938"/>
            <a:chOff x="527769" y="1728426"/>
            <a:chExt cx="6081375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60510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150" dirty="0">
                  <a:solidFill>
                    <a:schemeClr val="bg1">
                      <a:lumMod val="75000"/>
                    </a:schemeClr>
                  </a:solidFill>
                </a:rPr>
                <a:t>Hana </a:t>
              </a:r>
              <a:r>
                <a:rPr lang="en-US" altLang="ko-KR" sz="4400" spc="-150" dirty="0" err="1">
                  <a:solidFill>
                    <a:schemeClr val="bg1">
                      <a:lumMod val="75000"/>
                    </a:schemeClr>
                  </a:solidFill>
                </a:rPr>
                <a:t>TockTalk</a:t>
              </a:r>
              <a:r>
                <a:rPr lang="en-US" altLang="ko-KR" sz="4400" spc="-15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4400" spc="-150" dirty="0">
                  <a:solidFill>
                    <a:schemeClr val="bg1">
                      <a:lumMod val="75000"/>
                    </a:schemeClr>
                  </a:solidFill>
                </a:rPr>
                <a:t>구조 설계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30505-BDB6-462E-8392-C314D64F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6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BD6197-9FA7-41E4-85AA-B9901A701B5C}"/>
              </a:ext>
            </a:extLst>
          </p:cNvPr>
          <p:cNvCxnSpPr/>
          <p:nvPr/>
        </p:nvCxnSpPr>
        <p:spPr>
          <a:xfrm>
            <a:off x="1481886" y="3069040"/>
            <a:ext cx="27488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구성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E2506-A382-4575-BB0C-6BA2525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EF0678-080E-45F0-8582-13F5D547C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426" b="28547"/>
          <a:stretch/>
        </p:blipFill>
        <p:spPr>
          <a:xfrm>
            <a:off x="1910093" y="3379575"/>
            <a:ext cx="2019429" cy="2130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FC3959-8F6A-453D-B231-737B2FCA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53" y="3482523"/>
            <a:ext cx="840016" cy="7716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017C40-EB6F-4D0D-9EDA-EAEEF9304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64665"/>
          <a:stretch/>
        </p:blipFill>
        <p:spPr>
          <a:xfrm>
            <a:off x="4909990" y="4465576"/>
            <a:ext cx="1053585" cy="8097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F9E5F7A-6450-4E05-BEE8-91C0C7F49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866" y="4122628"/>
            <a:ext cx="1362265" cy="6858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269F7F3-749A-48A1-8864-9505F852AA2D}"/>
              </a:ext>
            </a:extLst>
          </p:cNvPr>
          <p:cNvSpPr txBox="1"/>
          <p:nvPr/>
        </p:nvSpPr>
        <p:spPr>
          <a:xfrm>
            <a:off x="1672139" y="2292121"/>
            <a:ext cx="7021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+mj-ea"/>
                <a:ea typeface="+mj-ea"/>
              </a:rPr>
              <a:t>Front End</a:t>
            </a:r>
            <a:endParaRPr lang="ko-KR" altLang="en-US" sz="4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2E0094-40A4-447C-A79D-C5483A2B7D63}"/>
              </a:ext>
            </a:extLst>
          </p:cNvPr>
          <p:cNvSpPr txBox="1"/>
          <p:nvPr/>
        </p:nvSpPr>
        <p:spPr>
          <a:xfrm>
            <a:off x="4811837" y="2326638"/>
            <a:ext cx="606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+mj-ea"/>
                <a:ea typeface="+mj-ea"/>
              </a:rPr>
              <a:t>Back End</a:t>
            </a:r>
            <a:endParaRPr lang="ko-KR" altLang="en-US" sz="4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82EBF03-9AB9-44F5-B861-6972BB38D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66"/>
          <a:stretch/>
        </p:blipFill>
        <p:spPr>
          <a:xfrm>
            <a:off x="5876913" y="3463471"/>
            <a:ext cx="1053585" cy="8097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6A25F81-0AAE-490D-B9A1-8D2233CB5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37" y="5380964"/>
            <a:ext cx="935081" cy="7376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ED6DAA6-A9BE-4157-84C1-E9EF1A8F2EA3}"/>
              </a:ext>
            </a:extLst>
          </p:cNvPr>
          <p:cNvSpPr txBox="1"/>
          <p:nvPr/>
        </p:nvSpPr>
        <p:spPr>
          <a:xfrm>
            <a:off x="8004397" y="2361154"/>
            <a:ext cx="308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+mj-ea"/>
                <a:ea typeface="+mj-ea"/>
              </a:rPr>
              <a:t>Database</a:t>
            </a:r>
            <a:endParaRPr lang="ko-KR" altLang="en-US" sz="4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B3CCB6C-12BF-41D2-B0AE-86CBE3B49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015" y="4542647"/>
            <a:ext cx="962159" cy="83831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6E486C7-AE95-4248-9FB1-B00942D46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92" r="35144"/>
          <a:stretch/>
        </p:blipFill>
        <p:spPr>
          <a:xfrm>
            <a:off x="6093725" y="5380964"/>
            <a:ext cx="947138" cy="8097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00A9F9-7DE9-4859-A85A-467D973BB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725" y="4465576"/>
            <a:ext cx="836773" cy="80973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51C3A63-F34E-464B-B366-40A5CB2728CC}"/>
              </a:ext>
            </a:extLst>
          </p:cNvPr>
          <p:cNvSpPr/>
          <p:nvPr/>
        </p:nvSpPr>
        <p:spPr>
          <a:xfrm>
            <a:off x="1481886" y="2129596"/>
            <a:ext cx="2748825" cy="4190246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1794DAF-2810-4005-9CDE-89648F34A9C5}"/>
              </a:ext>
            </a:extLst>
          </p:cNvPr>
          <p:cNvCxnSpPr/>
          <p:nvPr/>
        </p:nvCxnSpPr>
        <p:spPr>
          <a:xfrm>
            <a:off x="4593965" y="3069040"/>
            <a:ext cx="27488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2E7C7BC-96DF-4569-908C-FAA6DC049B6C}"/>
              </a:ext>
            </a:extLst>
          </p:cNvPr>
          <p:cNvSpPr/>
          <p:nvPr/>
        </p:nvSpPr>
        <p:spPr>
          <a:xfrm>
            <a:off x="4593965" y="2129596"/>
            <a:ext cx="2748825" cy="4190246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4662C1F-1CEC-4C3F-A687-08C251A57C1A}"/>
              </a:ext>
            </a:extLst>
          </p:cNvPr>
          <p:cNvCxnSpPr/>
          <p:nvPr/>
        </p:nvCxnSpPr>
        <p:spPr>
          <a:xfrm>
            <a:off x="7682565" y="3069040"/>
            <a:ext cx="27488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BAEE08D-B261-4EBD-AFD6-D467951CD01E}"/>
              </a:ext>
            </a:extLst>
          </p:cNvPr>
          <p:cNvSpPr/>
          <p:nvPr/>
        </p:nvSpPr>
        <p:spPr>
          <a:xfrm>
            <a:off x="7682565" y="2129596"/>
            <a:ext cx="2748825" cy="4190246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왼쪽/오른쪽 35">
            <a:extLst>
              <a:ext uri="{FF2B5EF4-FFF2-40B4-BE49-F238E27FC236}">
                <a16:creationId xmlns:a16="http://schemas.microsoft.com/office/drawing/2014/main" id="{4DD7CE86-198A-4137-87F5-1184FBCF0337}"/>
              </a:ext>
            </a:extLst>
          </p:cNvPr>
          <p:cNvSpPr/>
          <p:nvPr/>
        </p:nvSpPr>
        <p:spPr>
          <a:xfrm>
            <a:off x="3929522" y="4106178"/>
            <a:ext cx="882315" cy="267849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왼쪽/오른쪽 60">
            <a:extLst>
              <a:ext uri="{FF2B5EF4-FFF2-40B4-BE49-F238E27FC236}">
                <a16:creationId xmlns:a16="http://schemas.microsoft.com/office/drawing/2014/main" id="{4C9919D9-CEE7-434A-A891-045E30616771}"/>
              </a:ext>
            </a:extLst>
          </p:cNvPr>
          <p:cNvSpPr/>
          <p:nvPr/>
        </p:nvSpPr>
        <p:spPr>
          <a:xfrm>
            <a:off x="7100142" y="4102653"/>
            <a:ext cx="882315" cy="267849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E015EC3-39F3-4B46-8E0F-EA5E1157EDEA}"/>
              </a:ext>
            </a:extLst>
          </p:cNvPr>
          <p:cNvSpPr/>
          <p:nvPr/>
        </p:nvSpPr>
        <p:spPr>
          <a:xfrm>
            <a:off x="10093139" y="2525486"/>
            <a:ext cx="1907177" cy="20639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F29699-89DF-43E6-8FA9-3467FB14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08" y="2028291"/>
            <a:ext cx="8990434" cy="42037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BE3525-B400-4695-B47C-685AA746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8" y="2065411"/>
            <a:ext cx="8990434" cy="3332876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32F4351-0254-4462-BEA5-07CA50AF2DA4}"/>
              </a:ext>
            </a:extLst>
          </p:cNvPr>
          <p:cNvSpPr/>
          <p:nvPr/>
        </p:nvSpPr>
        <p:spPr>
          <a:xfrm>
            <a:off x="505368" y="1799411"/>
            <a:ext cx="9202051" cy="458038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637646-0E44-4661-9043-843A339CD63B}"/>
              </a:ext>
            </a:extLst>
          </p:cNvPr>
          <p:cNvSpPr/>
          <p:nvPr/>
        </p:nvSpPr>
        <p:spPr>
          <a:xfrm>
            <a:off x="7410993" y="6184236"/>
            <a:ext cx="1813345" cy="343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Cloud Platform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슬라이드 번호 개체 틀 4">
            <a:extLst>
              <a:ext uri="{FF2B5EF4-FFF2-40B4-BE49-F238E27FC236}">
                <a16:creationId xmlns:a16="http://schemas.microsoft.com/office/drawing/2014/main" id="{BB5C2972-FCFE-4303-A148-227C1ABF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31EE3-A60C-423C-97DD-07367D0D0F1F}"/>
              </a:ext>
            </a:extLst>
          </p:cNvPr>
          <p:cNvSpPr/>
          <p:nvPr/>
        </p:nvSpPr>
        <p:spPr>
          <a:xfrm>
            <a:off x="4411599" y="2737894"/>
            <a:ext cx="1754069" cy="36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TockTalk</a:t>
            </a:r>
            <a:r>
              <a:rPr lang="en-US" altLang="ko-KR" sz="1400" dirty="0">
                <a:solidFill>
                  <a:schemeClr val="tx1"/>
                </a:solidFill>
              </a:rPr>
              <a:t> System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A83CAA-652F-4EBB-8AB0-A39BC42236E3}"/>
              </a:ext>
            </a:extLst>
          </p:cNvPr>
          <p:cNvSpPr/>
          <p:nvPr/>
        </p:nvSpPr>
        <p:spPr>
          <a:xfrm>
            <a:off x="7329239" y="2781437"/>
            <a:ext cx="1895099" cy="24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 Collection System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F416B5-DCD4-46F0-AEB2-25A67BECF3EB}"/>
              </a:ext>
            </a:extLst>
          </p:cNvPr>
          <p:cNvSpPr/>
          <p:nvPr/>
        </p:nvSpPr>
        <p:spPr>
          <a:xfrm>
            <a:off x="1624493" y="5778281"/>
            <a:ext cx="970661" cy="343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C53B6D-5FCB-4B5F-8727-63F068B2740E}"/>
              </a:ext>
            </a:extLst>
          </p:cNvPr>
          <p:cNvSpPr/>
          <p:nvPr/>
        </p:nvSpPr>
        <p:spPr>
          <a:xfrm>
            <a:off x="3427209" y="5545093"/>
            <a:ext cx="2938755" cy="32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753093-621B-49CE-B1E1-CAEF7C47C3B3}"/>
              </a:ext>
            </a:extLst>
          </p:cNvPr>
          <p:cNvSpPr/>
          <p:nvPr/>
        </p:nvSpPr>
        <p:spPr>
          <a:xfrm>
            <a:off x="1929657" y="2028291"/>
            <a:ext cx="1858571" cy="36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Hana </a:t>
            </a:r>
            <a:r>
              <a:rPr lang="en-US" altLang="ko-KR" sz="1400" dirty="0" err="1">
                <a:solidFill>
                  <a:schemeClr val="tx1"/>
                </a:solidFill>
              </a:rPr>
              <a:t>TockTalk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449D85-5525-4417-A85D-D59DD5AF8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57" b="-15851"/>
          <a:stretch/>
        </p:blipFill>
        <p:spPr>
          <a:xfrm>
            <a:off x="10673371" y="2843874"/>
            <a:ext cx="703913" cy="3628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0985E9-6C36-4353-914C-D250172ED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8074" y="3673268"/>
            <a:ext cx="897691" cy="6374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F01184C-EEBA-4047-A36A-881F85D0B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8669" y="3218142"/>
            <a:ext cx="573318" cy="26226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3BF011-2BEB-43CE-8042-827130A0B39F}"/>
              </a:ext>
            </a:extLst>
          </p:cNvPr>
          <p:cNvSpPr/>
          <p:nvPr/>
        </p:nvSpPr>
        <p:spPr>
          <a:xfrm>
            <a:off x="10253338" y="2322220"/>
            <a:ext cx="970661" cy="343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</a:t>
            </a:r>
            <a:r>
              <a:rPr lang="en-US" altLang="ko-KR" sz="1600" dirty="0">
                <a:solidFill>
                  <a:schemeClr val="tx1"/>
                </a:solidFill>
              </a:rPr>
              <a:t>API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0B0A00E6-AE35-479B-A7B5-C13EA4D9164A}"/>
              </a:ext>
            </a:extLst>
          </p:cNvPr>
          <p:cNvSpPr/>
          <p:nvPr/>
        </p:nvSpPr>
        <p:spPr>
          <a:xfrm>
            <a:off x="9318171" y="3494653"/>
            <a:ext cx="1038759" cy="266280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88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497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 Trading System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11224-2DD6-4EC1-BFF3-99D9CCA9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6EDEBF-BD5F-43F1-9510-5F95E21E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52" y="1957518"/>
            <a:ext cx="7914986" cy="4409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4BD7AC-14D7-43DE-8E9C-102F6562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4" y="1773089"/>
            <a:ext cx="10326541" cy="48963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3D29C6-C952-4F35-952B-499F6A25A152}"/>
              </a:ext>
            </a:extLst>
          </p:cNvPr>
          <p:cNvSpPr/>
          <p:nvPr/>
        </p:nvSpPr>
        <p:spPr>
          <a:xfrm>
            <a:off x="3137428" y="2930769"/>
            <a:ext cx="7717926" cy="36797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1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구조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11224-2DD6-4EC1-BFF3-99D9CCA9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6EDEBF-BD5F-43F1-9510-5F95E21E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52" y="1957518"/>
            <a:ext cx="7914986" cy="4409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4BD7AC-14D7-43DE-8E9C-102F6562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4" y="1773089"/>
            <a:ext cx="10326541" cy="48963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2FED1E-9B8E-4B8F-A562-15B8A985C3A3}"/>
              </a:ext>
            </a:extLst>
          </p:cNvPr>
          <p:cNvSpPr/>
          <p:nvPr/>
        </p:nvSpPr>
        <p:spPr>
          <a:xfrm>
            <a:off x="652974" y="1721062"/>
            <a:ext cx="3994527" cy="41428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A5FACD-A63A-4D98-BFCA-08F858D4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104" y="2129596"/>
            <a:ext cx="575341" cy="12092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0F14B4-6675-4B08-8CDB-F7C5884E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103" y="4473161"/>
            <a:ext cx="612397" cy="1381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F2587E-E8E1-4069-9C27-4C92C31B8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931" y="5159229"/>
            <a:ext cx="2476846" cy="6952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BA656-DDE0-4A52-98EB-D9F859316CE8}"/>
              </a:ext>
            </a:extLst>
          </p:cNvPr>
          <p:cNvSpPr/>
          <p:nvPr/>
        </p:nvSpPr>
        <p:spPr>
          <a:xfrm>
            <a:off x="3549974" y="1773089"/>
            <a:ext cx="6682597" cy="2735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7454EA-6578-45D0-A35B-C275CDBB0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721" y="3338817"/>
            <a:ext cx="5517850" cy="11343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C72E34-9651-4AB7-AD67-9C5CF4D5E04B}"/>
              </a:ext>
            </a:extLst>
          </p:cNvPr>
          <p:cNvSpPr txBox="1"/>
          <p:nvPr/>
        </p:nvSpPr>
        <p:spPr>
          <a:xfrm>
            <a:off x="2289252" y="1180991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err="1">
                <a:solidFill>
                  <a:schemeClr val="accent4"/>
                </a:solidFill>
              </a:rPr>
              <a:t>TockTalk</a:t>
            </a:r>
            <a:r>
              <a:rPr lang="en-US" altLang="ko-KR" sz="1400" spc="-150" dirty="0">
                <a:solidFill>
                  <a:schemeClr val="accent4"/>
                </a:solidFill>
              </a:rPr>
              <a:t> System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5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6081375" cy="2099938"/>
            <a:chOff x="527769" y="1728426"/>
            <a:chExt cx="6081375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60510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150" dirty="0">
                  <a:solidFill>
                    <a:schemeClr val="bg1">
                      <a:lumMod val="75000"/>
                    </a:schemeClr>
                  </a:solidFill>
                </a:rPr>
                <a:t>Hana </a:t>
              </a:r>
              <a:r>
                <a:rPr lang="en-US" altLang="ko-KR" sz="4400" spc="-150" dirty="0" err="1">
                  <a:solidFill>
                    <a:schemeClr val="bg1">
                      <a:lumMod val="75000"/>
                    </a:schemeClr>
                  </a:solidFill>
                </a:rPr>
                <a:t>TockTalk</a:t>
              </a:r>
              <a:r>
                <a:rPr lang="en-US" altLang="ko-KR" sz="4400" spc="-15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4400" spc="-150" dirty="0">
                  <a:solidFill>
                    <a:schemeClr val="bg1">
                      <a:lumMod val="75000"/>
                    </a:schemeClr>
                  </a:solidFill>
                </a:rPr>
                <a:t>사용 기술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4.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30505-BDB6-462E-8392-C314D64F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9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+mj-ea"/>
                <a:ea typeface="+mj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9061" y="652394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latin typeface="+mj-ea"/>
                <a:ea typeface="+mj-ea"/>
              </a:rPr>
              <a:t>4.1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latin typeface="+mj-ea"/>
                <a:ea typeface="+mj-ea"/>
              </a:rPr>
              <a:t>프로젝트 사용 기술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5DB387-60BE-47D2-B384-73A79E5E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schemeClr val="tx1"/>
                </a:solidFill>
                <a:latin typeface="+mj-ea"/>
                <a:ea typeface="+mj-ea"/>
              </a:rPr>
              <a:t>17</a:t>
            </a:fld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95FA94-FAC4-4619-9F69-76791B40810F}"/>
              </a:ext>
            </a:extLst>
          </p:cNvPr>
          <p:cNvSpPr/>
          <p:nvPr/>
        </p:nvSpPr>
        <p:spPr>
          <a:xfrm>
            <a:off x="1054103" y="298570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001DF-0502-4CB9-B4F7-544AC0237491}"/>
              </a:ext>
            </a:extLst>
          </p:cNvPr>
          <p:cNvSpPr txBox="1"/>
          <p:nvPr/>
        </p:nvSpPr>
        <p:spPr>
          <a:xfrm>
            <a:off x="1548727" y="301110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002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0CFA6-04A5-48EF-AB58-C85472912A64}"/>
              </a:ext>
            </a:extLst>
          </p:cNvPr>
          <p:cNvSpPr txBox="1"/>
          <p:nvPr/>
        </p:nvSpPr>
        <p:spPr>
          <a:xfrm>
            <a:off x="1548727" y="41311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003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76A41-6ED6-4BB0-B037-007EDEB1B7D7}"/>
              </a:ext>
            </a:extLst>
          </p:cNvPr>
          <p:cNvSpPr txBox="1"/>
          <p:nvPr/>
        </p:nvSpPr>
        <p:spPr>
          <a:xfrm>
            <a:off x="1548727" y="508677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004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7D4E5-57A6-49B1-A487-1F5E7D187155}"/>
              </a:ext>
            </a:extLst>
          </p:cNvPr>
          <p:cNvSpPr txBox="1"/>
          <p:nvPr/>
        </p:nvSpPr>
        <p:spPr>
          <a:xfrm>
            <a:off x="2094069" y="301110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클라우드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환경 서버 구축</a:t>
            </a:r>
            <a:endParaRPr lang="ko-KR" altLang="en-US" spc="-15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0676C-28D8-454A-8F8E-7DE937DB8F44}"/>
              </a:ext>
            </a:extLst>
          </p:cNvPr>
          <p:cNvSpPr txBox="1"/>
          <p:nvPr/>
        </p:nvSpPr>
        <p:spPr>
          <a:xfrm>
            <a:off x="2094069" y="4131117"/>
            <a:ext cx="235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+mj-ea"/>
                <a:ea typeface="+mj-ea"/>
              </a:rPr>
              <a:t>WebSocket </a:t>
            </a:r>
            <a:r>
              <a:rPr lang="ko-KR" altLang="en-US" spc="-150" dirty="0">
                <a:latin typeface="+mj-ea"/>
                <a:ea typeface="+mj-ea"/>
              </a:rPr>
              <a:t>양방향 통신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843AA-D31D-482A-AB66-C37149A74887}"/>
              </a:ext>
            </a:extLst>
          </p:cNvPr>
          <p:cNvSpPr txBox="1"/>
          <p:nvPr/>
        </p:nvSpPr>
        <p:spPr>
          <a:xfrm>
            <a:off x="2094069" y="3412071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atin typeface="+mj-ea"/>
                <a:ea typeface="+mj-ea"/>
                <a:cs typeface="Arial" panose="020B0604020202020204" pitchFamily="34" charset="0"/>
              </a:rPr>
              <a:t>Google Cloud Platform  </a:t>
            </a:r>
            <a:r>
              <a:rPr lang="ko-KR" altLang="en-US" sz="1400" spc="-150" dirty="0">
                <a:latin typeface="+mj-ea"/>
                <a:ea typeface="+mj-ea"/>
                <a:cs typeface="Arial" panose="020B0604020202020204" pitchFamily="34" charset="0"/>
              </a:rPr>
              <a:t>서버 구축</a:t>
            </a:r>
            <a:endParaRPr lang="en-US" altLang="ko-KR" sz="1400" spc="-15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atin typeface="+mj-ea"/>
                <a:ea typeface="+mj-ea"/>
                <a:cs typeface="Arial" panose="020B0604020202020204" pitchFamily="34" charset="0"/>
              </a:rPr>
              <a:t>Docker( Oracle Database)</a:t>
            </a:r>
            <a:endParaRPr lang="ko-KR" altLang="en-US" sz="1400" spc="-15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69D950-8AEF-40C5-AD6E-EEAB9E2F0610}"/>
              </a:ext>
            </a:extLst>
          </p:cNvPr>
          <p:cNvSpPr txBox="1"/>
          <p:nvPr/>
        </p:nvSpPr>
        <p:spPr>
          <a:xfrm>
            <a:off x="2162843" y="4450763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atin typeface="+mj-ea"/>
                <a:ea typeface="+mj-ea"/>
              </a:rPr>
              <a:t>채팅 </a:t>
            </a:r>
            <a:endParaRPr lang="en-US" altLang="ko-KR" sz="1400" spc="-150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150" dirty="0">
                <a:latin typeface="+mj-ea"/>
                <a:ea typeface="+mj-ea"/>
              </a:rPr>
              <a:t>-     </a:t>
            </a:r>
            <a:r>
              <a:rPr lang="ko-KR" altLang="en-US" sz="1400" spc="-150" dirty="0">
                <a:latin typeface="+mj-ea"/>
                <a:ea typeface="+mj-ea"/>
              </a:rPr>
              <a:t>체결내역  알림</a:t>
            </a:r>
            <a:endParaRPr lang="ko-KR" altLang="en-US" sz="1400" spc="-15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E0A5A5-C199-4803-9227-6D79D3EE95F3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0667F69-AFF5-40E4-A84F-D4235112D8BD}"/>
              </a:ext>
            </a:extLst>
          </p:cNvPr>
          <p:cNvSpPr/>
          <p:nvPr/>
        </p:nvSpPr>
        <p:spPr>
          <a:xfrm>
            <a:off x="1054103" y="413111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8D62728-94B0-48DF-9376-4F42CA508EF0}"/>
              </a:ext>
            </a:extLst>
          </p:cNvPr>
          <p:cNvSpPr/>
          <p:nvPr/>
        </p:nvSpPr>
        <p:spPr>
          <a:xfrm>
            <a:off x="1054103" y="511739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225D32-0169-4697-AB8E-2C4E73005E59}"/>
              </a:ext>
            </a:extLst>
          </p:cNvPr>
          <p:cNvSpPr txBox="1"/>
          <p:nvPr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j-ea"/>
                <a:ea typeface="+mj-ea"/>
              </a:rPr>
              <a:t> 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슬라이드 번호 개체 틀 1">
            <a:extLst>
              <a:ext uri="{FF2B5EF4-FFF2-40B4-BE49-F238E27FC236}">
                <a16:creationId xmlns:a16="http://schemas.microsoft.com/office/drawing/2014/main" id="{30CDB6DD-BDF7-4352-8FAB-069B9DC3B2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B5AC3A-BA06-4AE0-833B-7241F9EB1D02}" type="slidenum">
              <a:rPr lang="ko-KR" altLang="en-US" smtClean="0">
                <a:solidFill>
                  <a:schemeClr val="tx1"/>
                </a:solidFill>
                <a:latin typeface="+mj-ea"/>
                <a:ea typeface="+mj-ea"/>
              </a:rPr>
              <a:pPr/>
              <a:t>17</a:t>
            </a:fld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7E4B4F2-AE96-460C-BF29-9DE06816D329}"/>
              </a:ext>
            </a:extLst>
          </p:cNvPr>
          <p:cNvSpPr/>
          <p:nvPr/>
        </p:nvSpPr>
        <p:spPr>
          <a:xfrm>
            <a:off x="1066803" y="193525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82A810-95F0-4443-A9DF-F581D6DC0D07}"/>
              </a:ext>
            </a:extLst>
          </p:cNvPr>
          <p:cNvSpPr txBox="1"/>
          <p:nvPr/>
        </p:nvSpPr>
        <p:spPr>
          <a:xfrm>
            <a:off x="1561427" y="19606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001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9A6A94-3106-401B-AF80-42C5D22EA046}"/>
              </a:ext>
            </a:extLst>
          </p:cNvPr>
          <p:cNvSpPr txBox="1"/>
          <p:nvPr/>
        </p:nvSpPr>
        <p:spPr>
          <a:xfrm>
            <a:off x="2106769" y="1960655"/>
            <a:ext cx="430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Spring MVC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기반 웹 애플리케이션 제작</a:t>
            </a:r>
            <a:endParaRPr lang="ko-KR" altLang="en-US" spc="-15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5B8989-E1F7-47F4-84A2-F11C1AC4E454}"/>
              </a:ext>
            </a:extLst>
          </p:cNvPr>
          <p:cNvSpPr txBox="1"/>
          <p:nvPr/>
        </p:nvSpPr>
        <p:spPr>
          <a:xfrm>
            <a:off x="2106769" y="2361619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150" dirty="0">
                <a:latin typeface="+mj-ea"/>
                <a:ea typeface="+mj-ea"/>
                <a:cs typeface="Arial" panose="020B0604020202020204" pitchFamily="34" charset="0"/>
              </a:rPr>
              <a:t>- Java, Spring </a:t>
            </a:r>
            <a:r>
              <a:rPr lang="ko-KR" altLang="en-US" sz="1400" spc="-150" dirty="0">
                <a:latin typeface="+mj-ea"/>
                <a:ea typeface="+mj-ea"/>
                <a:cs typeface="Arial" panose="020B0604020202020204" pitchFamily="34" charset="0"/>
              </a:rPr>
              <a:t>으로 서비스 제작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76D3DCA-2FAB-458A-9754-CEF248E2425D}"/>
              </a:ext>
            </a:extLst>
          </p:cNvPr>
          <p:cNvSpPr/>
          <p:nvPr/>
        </p:nvSpPr>
        <p:spPr>
          <a:xfrm>
            <a:off x="6944579" y="330588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FF3B27-56B7-4AA5-87B6-5234FD6D5A3C}"/>
              </a:ext>
            </a:extLst>
          </p:cNvPr>
          <p:cNvSpPr txBox="1"/>
          <p:nvPr/>
        </p:nvSpPr>
        <p:spPr>
          <a:xfrm>
            <a:off x="7439203" y="33312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006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03753-894A-42E3-B856-F5A225DAA7A8}"/>
              </a:ext>
            </a:extLst>
          </p:cNvPr>
          <p:cNvSpPr txBox="1"/>
          <p:nvPr/>
        </p:nvSpPr>
        <p:spPr>
          <a:xfrm>
            <a:off x="7439203" y="44076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007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7E293C-FAB9-4FA1-AB71-F29373853B7B}"/>
              </a:ext>
            </a:extLst>
          </p:cNvPr>
          <p:cNvSpPr txBox="1"/>
          <p:nvPr/>
        </p:nvSpPr>
        <p:spPr>
          <a:xfrm>
            <a:off x="7439203" y="54069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008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1E8BDB-7334-4F73-9855-6412D32FFFBF}"/>
              </a:ext>
            </a:extLst>
          </p:cNvPr>
          <p:cNvSpPr txBox="1"/>
          <p:nvPr/>
        </p:nvSpPr>
        <p:spPr>
          <a:xfrm>
            <a:off x="7984545" y="333128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+mj-ea"/>
                <a:ea typeface="+mj-ea"/>
              </a:rPr>
              <a:t>PL/SQL</a:t>
            </a:r>
            <a:endParaRPr lang="ko-KR" altLang="en-US" spc="-15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7A1048-0ACA-4893-B5DF-4A983CFAD347}"/>
              </a:ext>
            </a:extLst>
          </p:cNvPr>
          <p:cNvSpPr txBox="1"/>
          <p:nvPr/>
        </p:nvSpPr>
        <p:spPr>
          <a:xfrm>
            <a:off x="7984545" y="44076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+mj-ea"/>
                <a:ea typeface="+mj-ea"/>
              </a:rPr>
              <a:t>Chart </a:t>
            </a:r>
            <a:r>
              <a:rPr lang="ko-KR" altLang="en-US" spc="-15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A2E1D2-733B-4BC1-BFAE-0D76842F0754}"/>
              </a:ext>
            </a:extLst>
          </p:cNvPr>
          <p:cNvSpPr txBox="1"/>
          <p:nvPr/>
        </p:nvSpPr>
        <p:spPr>
          <a:xfrm>
            <a:off x="7984545" y="5406950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+mj-ea"/>
                <a:ea typeface="+mj-ea"/>
              </a:rPr>
              <a:t>SHA-512 </a:t>
            </a:r>
            <a:r>
              <a:rPr lang="ko-KR" altLang="en-US" b="0" i="0" dirty="0">
                <a:effectLst/>
                <a:latin typeface="+mj-ea"/>
                <a:ea typeface="+mj-ea"/>
              </a:rPr>
              <a:t>단방향 암호화 처리</a:t>
            </a:r>
            <a:endParaRPr lang="ko-KR" altLang="en-US" spc="-15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D3D01C-D7E7-4131-A782-BD3081D7BF76}"/>
              </a:ext>
            </a:extLst>
          </p:cNvPr>
          <p:cNvSpPr txBox="1"/>
          <p:nvPr/>
        </p:nvSpPr>
        <p:spPr>
          <a:xfrm>
            <a:off x="7984545" y="3732251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atin typeface="+mj-ea"/>
                <a:ea typeface="+mj-ea"/>
                <a:cs typeface="Arial" panose="020B0604020202020204" pitchFamily="34" charset="0"/>
              </a:rPr>
              <a:t>Trigger</a:t>
            </a:r>
            <a:r>
              <a:rPr lang="ko-KR" altLang="en-US" sz="1400" spc="-150" dirty="0">
                <a:latin typeface="+mj-ea"/>
                <a:ea typeface="+mj-ea"/>
                <a:cs typeface="Arial" panose="020B0604020202020204" pitchFamily="34" charset="0"/>
              </a:rPr>
              <a:t>를 이용한 주식 거래 데이터 관리</a:t>
            </a:r>
            <a:r>
              <a:rPr lang="en-US" altLang="ko-KR" sz="1400" spc="-15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atin typeface="+mj-ea"/>
                <a:ea typeface="+mj-ea"/>
                <a:cs typeface="Arial" panose="020B0604020202020204" pitchFamily="34" charset="0"/>
              </a:rPr>
              <a:t>무결성 제어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D6F274-57EB-4DAD-908C-31DF2F843BC0}"/>
              </a:ext>
            </a:extLst>
          </p:cNvPr>
          <p:cNvSpPr txBox="1"/>
          <p:nvPr/>
        </p:nvSpPr>
        <p:spPr>
          <a:xfrm>
            <a:off x="8042253" y="4804499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150" dirty="0">
                <a:latin typeface="+mj-ea"/>
                <a:ea typeface="+mj-ea"/>
                <a:cs typeface="Arial" panose="020B0604020202020204" pitchFamily="34" charset="0"/>
              </a:rPr>
              <a:t>- Chart..</a:t>
            </a:r>
            <a:r>
              <a:rPr lang="en-US" altLang="ko-KR" sz="1400" spc="-150" dirty="0" err="1">
                <a:latin typeface="+mj-ea"/>
                <a:ea typeface="+mj-ea"/>
                <a:cs typeface="Arial" panose="020B0604020202020204" pitchFamily="34" charset="0"/>
              </a:rPr>
              <a:t>js</a:t>
            </a:r>
            <a:r>
              <a:rPr lang="en-US" altLang="ko-KR" sz="1400" spc="-15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 spc="-150" dirty="0">
                <a:latin typeface="+mj-ea"/>
                <a:ea typeface="+mj-ea"/>
                <a:cs typeface="Arial" panose="020B0604020202020204" pitchFamily="34" charset="0"/>
              </a:rPr>
              <a:t>를 이용한 데이터 시각화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44F1A7-8D50-487D-9002-02E9EF173EED}"/>
              </a:ext>
            </a:extLst>
          </p:cNvPr>
          <p:cNvSpPr txBox="1"/>
          <p:nvPr/>
        </p:nvSpPr>
        <p:spPr>
          <a:xfrm>
            <a:off x="8099961" y="5805005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150" dirty="0">
                <a:latin typeface="+mj-ea"/>
                <a:ea typeface="+mj-ea"/>
                <a:cs typeface="Arial" panose="020B0604020202020204" pitchFamily="34" charset="0"/>
              </a:rPr>
              <a:t>- </a:t>
            </a:r>
            <a:r>
              <a:rPr lang="ko-KR" altLang="en-US" sz="1400" spc="-150" dirty="0">
                <a:latin typeface="+mj-ea"/>
                <a:ea typeface="+mj-ea"/>
                <a:cs typeface="Arial" panose="020B0604020202020204" pitchFamily="34" charset="0"/>
              </a:rPr>
              <a:t>개인정보 보안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0A1AA7E-3550-4893-B966-CB696514E19D}"/>
              </a:ext>
            </a:extLst>
          </p:cNvPr>
          <p:cNvSpPr/>
          <p:nvPr/>
        </p:nvSpPr>
        <p:spPr>
          <a:xfrm>
            <a:off x="6944579" y="440760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0AC18BB-53A8-4DE6-BCCB-DE7E892F0EAF}"/>
              </a:ext>
            </a:extLst>
          </p:cNvPr>
          <p:cNvSpPr/>
          <p:nvPr/>
        </p:nvSpPr>
        <p:spPr>
          <a:xfrm>
            <a:off x="6944579" y="543757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97D9E44-6722-458C-AF30-787EB2FEE878}"/>
              </a:ext>
            </a:extLst>
          </p:cNvPr>
          <p:cNvSpPr/>
          <p:nvPr/>
        </p:nvSpPr>
        <p:spPr>
          <a:xfrm>
            <a:off x="6957279" y="225543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4A4C1B-BF70-4432-8150-C554597CDD8C}"/>
              </a:ext>
            </a:extLst>
          </p:cNvPr>
          <p:cNvSpPr txBox="1"/>
          <p:nvPr/>
        </p:nvSpPr>
        <p:spPr>
          <a:xfrm>
            <a:off x="7451903" y="22808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005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CF534-55EA-47DE-9812-EEA415AB5548}"/>
              </a:ext>
            </a:extLst>
          </p:cNvPr>
          <p:cNvSpPr txBox="1"/>
          <p:nvPr/>
        </p:nvSpPr>
        <p:spPr>
          <a:xfrm>
            <a:off x="7997245" y="228083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+mj-ea"/>
                <a:ea typeface="+mj-ea"/>
              </a:rPr>
              <a:t>Spring</a:t>
            </a:r>
            <a:r>
              <a:rPr lang="ko-KR" altLang="en-US" spc="-150" dirty="0">
                <a:latin typeface="+mj-ea"/>
                <a:ea typeface="+mj-ea"/>
              </a:rPr>
              <a:t> </a:t>
            </a:r>
            <a:r>
              <a:rPr lang="en-US" altLang="ko-KR" spc="-150" dirty="0">
                <a:latin typeface="+mj-ea"/>
                <a:ea typeface="+mj-ea"/>
              </a:rPr>
              <a:t>Scheduler</a:t>
            </a:r>
            <a:r>
              <a:rPr lang="ko-KR" altLang="en-US" spc="-150" dirty="0">
                <a:latin typeface="+mj-ea"/>
                <a:ea typeface="+mj-ea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1AFC85-C5B6-4162-BFB5-3E3BB654B4A9}"/>
              </a:ext>
            </a:extLst>
          </p:cNvPr>
          <p:cNvSpPr txBox="1"/>
          <p:nvPr/>
        </p:nvSpPr>
        <p:spPr>
          <a:xfrm>
            <a:off x="7997245" y="2681799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150" dirty="0">
                <a:latin typeface="+mj-ea"/>
                <a:ea typeface="+mj-ea"/>
                <a:cs typeface="Arial" panose="020B0604020202020204" pitchFamily="34" charset="0"/>
              </a:rPr>
              <a:t>- </a:t>
            </a:r>
            <a:r>
              <a:rPr lang="ko-KR" altLang="en-US" sz="1400" spc="-150" dirty="0">
                <a:latin typeface="+mj-ea"/>
                <a:ea typeface="+mj-ea"/>
                <a:cs typeface="Arial" panose="020B0604020202020204" pitchFamily="34" charset="0"/>
              </a:rPr>
              <a:t>자동화 기능을 이용한 주식 데이터 수집</a:t>
            </a:r>
            <a:endParaRPr lang="en-US" altLang="ko-KR" sz="1400" spc="-15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EA262D-6F89-46BB-B6AD-99762297AD46}"/>
              </a:ext>
            </a:extLst>
          </p:cNvPr>
          <p:cNvSpPr txBox="1"/>
          <p:nvPr/>
        </p:nvSpPr>
        <p:spPr>
          <a:xfrm>
            <a:off x="2131016" y="5097904"/>
            <a:ext cx="339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latin typeface="+mj-ea"/>
                <a:ea typeface="+mj-ea"/>
              </a:rPr>
              <a:t>JavaMailSender</a:t>
            </a:r>
            <a:r>
              <a:rPr lang="en-US" altLang="ko-KR" spc="-150" dirty="0">
                <a:latin typeface="+mj-ea"/>
                <a:ea typeface="+mj-ea"/>
              </a:rPr>
              <a:t> </a:t>
            </a:r>
            <a:r>
              <a:rPr lang="ko-KR" altLang="en-US" spc="-150" dirty="0">
                <a:latin typeface="+mj-ea"/>
                <a:ea typeface="+mj-ea"/>
              </a:rPr>
              <a:t>활용 매매거래 명세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351330-D65B-4B25-83F3-0205DE0EEB6B}"/>
              </a:ext>
            </a:extLst>
          </p:cNvPr>
          <p:cNvSpPr txBox="1"/>
          <p:nvPr/>
        </p:nvSpPr>
        <p:spPr>
          <a:xfrm>
            <a:off x="2199790" y="5417550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atin typeface="+mj-ea"/>
                <a:ea typeface="+mj-ea"/>
              </a:rPr>
              <a:t>거래 내역 명세서 메일 전송</a:t>
            </a:r>
            <a:endParaRPr lang="ko-KR" altLang="en-US" sz="1400" spc="-15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7" y="652394"/>
            <a:ext cx="75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시나리오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5DB387-60BE-47D2-B384-73A79E5E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848526-DED1-4FC3-9B04-30302666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42" y="2494020"/>
            <a:ext cx="6181431" cy="3352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6C2B6F-372C-4AFF-8EDC-428C3F41AD78}"/>
              </a:ext>
            </a:extLst>
          </p:cNvPr>
          <p:cNvSpPr txBox="1"/>
          <p:nvPr/>
        </p:nvSpPr>
        <p:spPr>
          <a:xfrm>
            <a:off x="1055615" y="1835600"/>
            <a:ext cx="1419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Persona</a:t>
            </a:r>
            <a:endParaRPr lang="ko-KR" altLang="en-US" sz="3000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37D9F-0212-4F46-8D0D-D04C6774C9D7}"/>
              </a:ext>
            </a:extLst>
          </p:cNvPr>
          <p:cNvSpPr txBox="1"/>
          <p:nvPr/>
        </p:nvSpPr>
        <p:spPr>
          <a:xfrm>
            <a:off x="1554234" y="2494021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latin typeface="+mj-ea"/>
                <a:ea typeface="+mj-ea"/>
              </a:rPr>
              <a:t> </a:t>
            </a:r>
            <a:r>
              <a:rPr lang="ko-KR" altLang="en-US" sz="3000" spc="-150" err="1">
                <a:latin typeface="+mj-ea"/>
                <a:ea typeface="+mj-ea"/>
              </a:rPr>
              <a:t>주린이</a:t>
            </a:r>
            <a:r>
              <a:rPr lang="ko-KR" altLang="en-US" sz="3000" spc="-150">
                <a:latin typeface="+mj-ea"/>
                <a:ea typeface="+mj-ea"/>
              </a:rPr>
              <a:t> 안재훈</a:t>
            </a:r>
            <a:endParaRPr lang="ko-KR" altLang="en-US" sz="3000" spc="-15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06EF-2E57-41F8-BBF3-93186DC3FF1A}"/>
              </a:ext>
            </a:extLst>
          </p:cNvPr>
          <p:cNvSpPr txBox="1"/>
          <p:nvPr/>
        </p:nvSpPr>
        <p:spPr>
          <a:xfrm>
            <a:off x="1716319" y="2965360"/>
            <a:ext cx="233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28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 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서울 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/  IT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개발자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560446-61EE-4698-88AA-3684DA495B6D}"/>
              </a:ext>
            </a:extLst>
          </p:cNvPr>
          <p:cNvSpPr/>
          <p:nvPr/>
        </p:nvSpPr>
        <p:spPr>
          <a:xfrm>
            <a:off x="1200350" y="25766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2CC97-D9F9-4687-9C29-3DC56E4D809E}"/>
              </a:ext>
            </a:extLst>
          </p:cNvPr>
          <p:cNvSpPr txBox="1"/>
          <p:nvPr/>
        </p:nvSpPr>
        <p:spPr>
          <a:xfrm>
            <a:off x="3631704" y="3048019"/>
            <a:ext cx="2333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가 되고 싶은</a:t>
            </a:r>
            <a:r>
              <a:rPr lang="en-US" altLang="ko-KR" sz="9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..</a:t>
            </a:r>
            <a:endParaRPr lang="ko-KR" altLang="en-US" sz="900" spc="-1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578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7" y="652394"/>
            <a:ext cx="75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시나리오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5DB387-60BE-47D2-B384-73A79E5E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C2B6F-372C-4AFF-8EDC-428C3F41AD78}"/>
              </a:ext>
            </a:extLst>
          </p:cNvPr>
          <p:cNvSpPr txBox="1"/>
          <p:nvPr/>
        </p:nvSpPr>
        <p:spPr>
          <a:xfrm>
            <a:off x="1055615" y="1835600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도우미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37D9F-0212-4F46-8D0D-D04C6774C9D7}"/>
              </a:ext>
            </a:extLst>
          </p:cNvPr>
          <p:cNvSpPr txBox="1"/>
          <p:nvPr/>
        </p:nvSpPr>
        <p:spPr>
          <a:xfrm>
            <a:off x="1554234" y="2494021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latin typeface="+mj-ea"/>
                <a:ea typeface="+mj-ea"/>
              </a:rPr>
              <a:t> </a:t>
            </a:r>
            <a:r>
              <a:rPr lang="ko-KR" altLang="en-US" sz="3000" spc="-150" dirty="0">
                <a:latin typeface="+mj-ea"/>
                <a:ea typeface="+mj-ea"/>
              </a:rPr>
              <a:t>주식 고수 </a:t>
            </a:r>
            <a:r>
              <a:rPr lang="ko-KR" altLang="en-US" sz="3000" spc="-150" dirty="0" err="1">
                <a:latin typeface="+mj-ea"/>
                <a:ea typeface="+mj-ea"/>
              </a:rPr>
              <a:t>별돌이</a:t>
            </a:r>
            <a:endParaRPr lang="ko-KR" altLang="en-US" sz="3000" spc="-15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06EF-2E57-41F8-BBF3-93186DC3FF1A}"/>
              </a:ext>
            </a:extLst>
          </p:cNvPr>
          <p:cNvSpPr txBox="1"/>
          <p:nvPr/>
        </p:nvSpPr>
        <p:spPr>
          <a:xfrm>
            <a:off x="1589031" y="3048018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28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 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재훈친구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/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인천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600" spc="-1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20CED8-9D98-43F0-8D80-6615C11D8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8" r="1247"/>
          <a:stretch/>
        </p:blipFill>
        <p:spPr>
          <a:xfrm>
            <a:off x="5225313" y="2576679"/>
            <a:ext cx="6227778" cy="327917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BEEC866-5659-460F-B5AF-4B58AF2D7742}"/>
              </a:ext>
            </a:extLst>
          </p:cNvPr>
          <p:cNvSpPr/>
          <p:nvPr/>
        </p:nvSpPr>
        <p:spPr>
          <a:xfrm>
            <a:off x="1200350" y="25766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3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3495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257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Hana </a:t>
            </a:r>
            <a:r>
              <a:rPr lang="en-US" altLang="ko-KR" spc="-150" dirty="0" err="1">
                <a:solidFill>
                  <a:schemeClr val="bg1"/>
                </a:solidFill>
              </a:rPr>
              <a:t>TockTalk</a:t>
            </a:r>
            <a:r>
              <a:rPr lang="ko-KR" altLang="en-US" spc="-150" dirty="0">
                <a:solidFill>
                  <a:schemeClr val="bg1"/>
                </a:solidFill>
              </a:rPr>
              <a:t> 서비스 기획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349544"/>
            <a:ext cx="24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Hana </a:t>
            </a:r>
            <a:r>
              <a:rPr lang="en-US" altLang="ko-KR" spc="-150" dirty="0" err="1">
                <a:solidFill>
                  <a:schemeClr val="bg1"/>
                </a:solidFill>
              </a:rPr>
              <a:t>TockTalk</a:t>
            </a:r>
            <a:r>
              <a:rPr lang="ko-KR" altLang="en-US" spc="-150" dirty="0">
                <a:solidFill>
                  <a:schemeClr val="bg1"/>
                </a:solidFill>
              </a:rPr>
              <a:t> 구조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Hana </a:t>
            </a:r>
            <a:r>
              <a:rPr lang="en-US" altLang="ko-KR" spc="-150" dirty="0" err="1">
                <a:solidFill>
                  <a:schemeClr val="bg1"/>
                </a:solidFill>
              </a:rPr>
              <a:t>TockTalk</a:t>
            </a:r>
            <a:r>
              <a:rPr lang="ko-KR" altLang="en-US" spc="-150" dirty="0">
                <a:solidFill>
                  <a:schemeClr val="bg1"/>
                </a:solidFill>
              </a:rPr>
              <a:t> 사용기술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보안사항 및 </a:t>
            </a:r>
            <a:r>
              <a:rPr lang="ko-KR" altLang="en-US" spc="-150" dirty="0" err="1">
                <a:solidFill>
                  <a:schemeClr val="bg1"/>
                </a:solidFill>
              </a:rPr>
              <a:t>느낀점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서비스 기능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개발 진행일정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874" y="3746441"/>
            <a:ext cx="3541394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구성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구조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구조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사용 기술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시연 연상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34954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79E1FF-0A1D-408C-869E-E4D30B8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B6A061F-98F3-475B-8BD1-718C6CEC7FF4}"/>
              </a:ext>
            </a:extLst>
          </p:cNvPr>
          <p:cNvSpPr/>
          <p:nvPr/>
        </p:nvSpPr>
        <p:spPr>
          <a:xfrm>
            <a:off x="1231900" y="119737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74292-C845-483C-BB9F-2D53AA572915}"/>
              </a:ext>
            </a:extLst>
          </p:cNvPr>
          <p:cNvSpPr txBox="1"/>
          <p:nvPr/>
        </p:nvSpPr>
        <p:spPr>
          <a:xfrm>
            <a:off x="1726524" y="12227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F9A46-B5FE-4CD6-837A-8C07FF7F8C5A}"/>
              </a:ext>
            </a:extLst>
          </p:cNvPr>
          <p:cNvSpPr txBox="1"/>
          <p:nvPr/>
        </p:nvSpPr>
        <p:spPr>
          <a:xfrm>
            <a:off x="2271866" y="1222777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Hana </a:t>
            </a:r>
            <a:r>
              <a:rPr lang="en-US" altLang="ko-KR" spc="-150" dirty="0" err="1">
                <a:solidFill>
                  <a:schemeClr val="bg1"/>
                </a:solidFill>
              </a:rPr>
              <a:t>TockTalk</a:t>
            </a:r>
            <a:r>
              <a:rPr lang="en-US" altLang="ko-KR" spc="-150" dirty="0">
                <a:solidFill>
                  <a:schemeClr val="bg1"/>
                </a:solidFill>
              </a:rPr>
              <a:t> </a:t>
            </a:r>
            <a:r>
              <a:rPr lang="ko-KR" altLang="en-US" spc="-150" dirty="0">
                <a:solidFill>
                  <a:schemeClr val="bg1"/>
                </a:solidFill>
              </a:rPr>
              <a:t>이란</a:t>
            </a:r>
            <a:r>
              <a:rPr lang="en-US" altLang="ko-KR" spc="-150" dirty="0">
                <a:solidFill>
                  <a:schemeClr val="bg1"/>
                </a:solidFill>
              </a:rPr>
              <a:t>?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5361-623A-4A3B-845B-F0DABD3459B8}"/>
              </a:ext>
            </a:extLst>
          </p:cNvPr>
          <p:cNvSpPr txBox="1"/>
          <p:nvPr/>
        </p:nvSpPr>
        <p:spPr>
          <a:xfrm>
            <a:off x="2271866" y="1623741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서비스 개요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서비스 목적</a:t>
            </a: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7" y="652394"/>
            <a:ext cx="75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시연 영상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5DB387-60BE-47D2-B384-73A79E5E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실행 단추: 동영상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1E8227E-945F-4998-92F6-FA803D19216C}"/>
              </a:ext>
            </a:extLst>
          </p:cNvPr>
          <p:cNvSpPr/>
          <p:nvPr/>
        </p:nvSpPr>
        <p:spPr>
          <a:xfrm>
            <a:off x="4876800" y="3087253"/>
            <a:ext cx="2189018" cy="2093505"/>
          </a:xfrm>
          <a:prstGeom prst="actionButtonMov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01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48205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>
                  <a:solidFill>
                    <a:schemeClr val="bg1">
                      <a:lumMod val="75000"/>
                    </a:schemeClr>
                  </a:solidFill>
                </a:rPr>
                <a:t>보완사항 및 </a:t>
              </a:r>
              <a:r>
                <a:rPr lang="ko-KR" altLang="en-US" sz="4400" spc="-150" dirty="0" err="1">
                  <a:solidFill>
                    <a:schemeClr val="bg1">
                      <a:lumMod val="75000"/>
                    </a:schemeClr>
                  </a:solidFill>
                </a:rPr>
                <a:t>느낀점</a:t>
              </a:r>
              <a:endParaRPr lang="ko-KR" altLang="en-US" sz="44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5.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30505-BDB6-462E-8392-C314D64F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8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보완사항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5FAD-5DA8-4408-A41A-B5EBC613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09F7458-2F64-4FE2-BF35-F2FE6763842F}"/>
              </a:ext>
            </a:extLst>
          </p:cNvPr>
          <p:cNvSpPr/>
          <p:nvPr/>
        </p:nvSpPr>
        <p:spPr>
          <a:xfrm>
            <a:off x="1664411" y="431335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F62766-53BA-47B4-9D62-1ED582E23ED8}"/>
              </a:ext>
            </a:extLst>
          </p:cNvPr>
          <p:cNvSpPr txBox="1"/>
          <p:nvPr/>
        </p:nvSpPr>
        <p:spPr>
          <a:xfrm>
            <a:off x="2110864" y="427686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002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9F7912-0934-4EFA-9E58-838EA5E6DC88}"/>
              </a:ext>
            </a:extLst>
          </p:cNvPr>
          <p:cNvSpPr txBox="1"/>
          <p:nvPr/>
        </p:nvSpPr>
        <p:spPr>
          <a:xfrm>
            <a:off x="2656206" y="4276867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24292F"/>
                </a:solidFill>
                <a:latin typeface="-apple-system"/>
              </a:rPr>
              <a:t>메신저 기능의 고도화</a:t>
            </a:r>
            <a:endParaRPr lang="ko-KR" altLang="en-US" sz="2400" spc="-1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9D54A-6232-42BE-9675-1719983A2021}"/>
              </a:ext>
            </a:extLst>
          </p:cNvPr>
          <p:cNvSpPr txBox="1"/>
          <p:nvPr/>
        </p:nvSpPr>
        <p:spPr>
          <a:xfrm>
            <a:off x="2656206" y="4677831"/>
            <a:ext cx="5954394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150" dirty="0">
                <a:latin typeface="+mj-ea"/>
                <a:ea typeface="+mj-ea"/>
                <a:cs typeface="Arial" panose="020B0604020202020204" pitchFamily="34" charset="0"/>
              </a:rPr>
              <a:t>-    </a:t>
            </a:r>
            <a:r>
              <a:rPr lang="ko-KR" altLang="en-US" sz="1600" spc="-150" dirty="0">
                <a:latin typeface="+mj-ea"/>
                <a:ea typeface="+mj-ea"/>
                <a:cs typeface="Arial" panose="020B0604020202020204" pitchFamily="34" charset="0"/>
              </a:rPr>
              <a:t>편의기능 추가</a:t>
            </a:r>
            <a:endParaRPr lang="en-US" altLang="ko-KR" sz="1600" spc="-15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spc="-150" dirty="0">
                <a:latin typeface="+mj-ea"/>
                <a:ea typeface="+mj-ea"/>
                <a:cs typeface="Arial" panose="020B0604020202020204" pitchFamily="34" charset="0"/>
              </a:rPr>
              <a:t>대규모 요청 처리</a:t>
            </a:r>
            <a:endParaRPr lang="en-US" altLang="ko-KR" sz="1600" spc="-15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17AB876-1586-4B10-B743-57BDA1AF66B3}"/>
              </a:ext>
            </a:extLst>
          </p:cNvPr>
          <p:cNvSpPr/>
          <p:nvPr/>
        </p:nvSpPr>
        <p:spPr>
          <a:xfrm>
            <a:off x="1656553" y="294874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2B8A3E-7B32-4135-BB70-2C60F226A437}"/>
              </a:ext>
            </a:extLst>
          </p:cNvPr>
          <p:cNvSpPr txBox="1"/>
          <p:nvPr/>
        </p:nvSpPr>
        <p:spPr>
          <a:xfrm>
            <a:off x="2123564" y="28939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001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B0DCA3-3414-4E2C-ADA0-33B5A8A9ECFC}"/>
              </a:ext>
            </a:extLst>
          </p:cNvPr>
          <p:cNvSpPr txBox="1"/>
          <p:nvPr/>
        </p:nvSpPr>
        <p:spPr>
          <a:xfrm>
            <a:off x="2668906" y="289390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555555"/>
                </a:solidFill>
                <a:effectLst/>
                <a:latin typeface="Spoqa Han Sans"/>
              </a:rPr>
              <a:t>뉴스 정보 추가</a:t>
            </a:r>
            <a:endParaRPr lang="ko-KR" altLang="en-US" sz="2400" spc="-1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34401C-A9C6-4007-95CD-C38FEAABE6C1}"/>
              </a:ext>
            </a:extLst>
          </p:cNvPr>
          <p:cNvSpPr txBox="1"/>
          <p:nvPr/>
        </p:nvSpPr>
        <p:spPr>
          <a:xfrm>
            <a:off x="2668906" y="3294872"/>
            <a:ext cx="5505276" cy="384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-   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Spoqa Han Sans"/>
              </a:rPr>
              <a:t>주요 미 경제 외신 뉴스 크롤링하여 종목에 연결</a:t>
            </a:r>
            <a:endParaRPr lang="ko-KR" altLang="en-US" sz="16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느낀점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3566E1D-BC52-4562-A660-CFC22001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2450270"/>
            <a:ext cx="667795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20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안재훈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8C1155-5C78-45E8-81C9-99613A2B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118132" cy="769441"/>
              <a:chOff x="471977" y="2691080"/>
              <a:chExt cx="51181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51181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spc="-150" dirty="0">
                    <a:solidFill>
                      <a:schemeClr val="bg1">
                        <a:lumMod val="75000"/>
                      </a:schemeClr>
                    </a:solidFill>
                  </a:rPr>
                  <a:t>Hana </a:t>
                </a:r>
                <a:r>
                  <a:rPr lang="en-US" altLang="ko-KR" sz="4400" spc="-150" dirty="0" err="1">
                    <a:solidFill>
                      <a:schemeClr val="bg1">
                        <a:lumMod val="75000"/>
                      </a:schemeClr>
                    </a:solidFill>
                  </a:rPr>
                  <a:t>TockTalk</a:t>
                </a:r>
                <a:r>
                  <a:rPr lang="en-US" altLang="ko-KR" sz="4400" spc="-15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4400" spc="-150" dirty="0">
                    <a:solidFill>
                      <a:schemeClr val="bg1">
                        <a:lumMod val="75000"/>
                      </a:schemeClr>
                    </a:solidFill>
                  </a:rPr>
                  <a:t>이란</a:t>
                </a:r>
                <a:r>
                  <a:rPr lang="en-US" altLang="ko-KR" sz="4400" spc="-150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  <a:endParaRPr lang="ko-KR" altLang="en-US" sz="44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30505-BDB6-462E-8392-C314D64F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44839D-9D9D-4D66-B378-AEB78535E2C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서비스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35EC9-7CFE-47BF-A53A-B5BC99E650D0}"/>
              </a:ext>
            </a:extLst>
          </p:cNvPr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2021.10.06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E613CA-9D1C-4019-AFED-BE410DE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391068-110C-4B4A-B372-D85677D311D8}"/>
              </a:ext>
            </a:extLst>
          </p:cNvPr>
          <p:cNvSpPr txBox="1"/>
          <p:nvPr/>
        </p:nvSpPr>
        <p:spPr>
          <a:xfrm>
            <a:off x="3145871" y="3514660"/>
            <a:ext cx="7021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150" dirty="0">
                <a:solidFill>
                  <a:schemeClr val="accent4"/>
                </a:solidFill>
                <a:latin typeface="+mj-ea"/>
                <a:ea typeface="+mj-ea"/>
              </a:rPr>
              <a:t>STOCK + TALK </a:t>
            </a:r>
            <a:endParaRPr lang="ko-KR" altLang="en-US" sz="6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D138D9-ADD3-47B0-971F-BE7D4953CEF1}"/>
              </a:ext>
            </a:extLst>
          </p:cNvPr>
          <p:cNvSpPr txBox="1"/>
          <p:nvPr/>
        </p:nvSpPr>
        <p:spPr>
          <a:xfrm>
            <a:off x="2843249" y="2940017"/>
            <a:ext cx="16062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TockTalk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?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18F64-0058-4BCD-AFDC-B80B41AEADE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서비스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35EC9-7CFE-47BF-A53A-B5BC99E650D0}"/>
              </a:ext>
            </a:extLst>
          </p:cNvPr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2021.10.06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E613CA-9D1C-4019-AFED-BE410DE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778BD6-2ECC-4B34-838B-8F74B2C0E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11"/>
          <a:stretch/>
        </p:blipFill>
        <p:spPr>
          <a:xfrm>
            <a:off x="955982" y="3459622"/>
            <a:ext cx="4951962" cy="11412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39299C-0214-4832-AA36-1748CB73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90" y="1641964"/>
            <a:ext cx="3510675" cy="30483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E21BEF-5578-4124-97A7-F272F846ED8D}"/>
              </a:ext>
            </a:extLst>
          </p:cNvPr>
          <p:cNvSpPr txBox="1"/>
          <p:nvPr/>
        </p:nvSpPr>
        <p:spPr>
          <a:xfrm>
            <a:off x="2284178" y="4647420"/>
            <a:ext cx="253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chemeClr val="accent4"/>
                </a:solidFill>
                <a:latin typeface="+mj-ea"/>
                <a:ea typeface="+mj-ea"/>
              </a:rPr>
              <a:t>&lt;&lt; 2020</a:t>
            </a:r>
            <a:r>
              <a:rPr lang="ko-KR" altLang="en-US" sz="1200" spc="-150" dirty="0">
                <a:solidFill>
                  <a:schemeClr val="accent4"/>
                </a:solidFill>
                <a:latin typeface="+mj-ea"/>
                <a:ea typeface="+mj-ea"/>
              </a:rPr>
              <a:t>년 신규 계좌 개설 연령 비중</a:t>
            </a:r>
            <a:r>
              <a:rPr lang="en-US" altLang="ko-KR" sz="1200" spc="-150" dirty="0">
                <a:solidFill>
                  <a:schemeClr val="accent4"/>
                </a:solidFill>
                <a:latin typeface="+mj-ea"/>
                <a:ea typeface="+mj-ea"/>
              </a:rPr>
              <a:t>&gt;&gt;</a:t>
            </a:r>
            <a:endParaRPr lang="ko-KR" altLang="en-US" sz="12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9485A-69D9-4AC7-93D3-1D7657975775}"/>
              </a:ext>
            </a:extLst>
          </p:cNvPr>
          <p:cNvSpPr txBox="1"/>
          <p:nvPr/>
        </p:nvSpPr>
        <p:spPr>
          <a:xfrm>
            <a:off x="7294374" y="4690295"/>
            <a:ext cx="2632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chemeClr val="accent4"/>
                </a:solidFill>
                <a:latin typeface="+mj-ea"/>
                <a:ea typeface="+mj-ea"/>
              </a:rPr>
              <a:t>&lt;&lt;2020 - 21</a:t>
            </a:r>
            <a:r>
              <a:rPr lang="ko-KR" altLang="en-US" sz="1200" spc="-150" dirty="0">
                <a:solidFill>
                  <a:schemeClr val="accent4"/>
                </a:solidFill>
                <a:latin typeface="+mj-ea"/>
                <a:ea typeface="+mj-ea"/>
              </a:rPr>
              <a:t>년 대외금융자산 투자 규모</a:t>
            </a:r>
            <a:r>
              <a:rPr lang="en-US" altLang="ko-KR" sz="1200" spc="-150" dirty="0">
                <a:solidFill>
                  <a:schemeClr val="accent4"/>
                </a:solidFill>
                <a:latin typeface="+mj-ea"/>
                <a:ea typeface="+mj-ea"/>
              </a:rPr>
              <a:t>&gt;&gt;</a:t>
            </a:r>
            <a:endParaRPr lang="ko-KR" altLang="en-US" sz="12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F4CD4FC-5157-41B7-9E65-BF7649733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55" y="1661817"/>
            <a:ext cx="4951962" cy="18387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11FF9C-A63D-4E5F-930D-7BBEADFB3FF6}"/>
              </a:ext>
            </a:extLst>
          </p:cNvPr>
          <p:cNvSpPr txBox="1"/>
          <p:nvPr/>
        </p:nvSpPr>
        <p:spPr>
          <a:xfrm>
            <a:off x="1457534" y="5082480"/>
            <a:ext cx="3995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4"/>
                </a:solidFill>
                <a:latin typeface="+mj-ea"/>
                <a:ea typeface="+mj-ea"/>
              </a:rPr>
              <a:t>     </a:t>
            </a:r>
            <a:r>
              <a:rPr lang="ko-KR" altLang="en-US" sz="2800" b="1" spc="-150" dirty="0">
                <a:solidFill>
                  <a:schemeClr val="accent4"/>
                </a:solidFill>
                <a:latin typeface="+mj-ea"/>
                <a:ea typeface="+mj-ea"/>
              </a:rPr>
              <a:t>늘어나는 신규 이용자</a:t>
            </a:r>
            <a:endParaRPr lang="en-US" altLang="ko-KR" sz="2800" b="1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sz="2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45474-AE0C-4143-8F7A-4DAF5F3FC74F}"/>
              </a:ext>
            </a:extLst>
          </p:cNvPr>
          <p:cNvSpPr txBox="1"/>
          <p:nvPr/>
        </p:nvSpPr>
        <p:spPr>
          <a:xfrm>
            <a:off x="6212072" y="5056224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4"/>
                </a:solidFill>
                <a:latin typeface="+mj-ea"/>
                <a:ea typeface="+mj-ea"/>
              </a:rPr>
              <a:t>증가하는 대외증권투자 수요</a:t>
            </a:r>
          </a:p>
        </p:txBody>
      </p:sp>
    </p:spTree>
    <p:extLst>
      <p:ext uri="{BB962C8B-B14F-4D97-AF65-F5344CB8AC3E}">
        <p14:creationId xmlns:p14="http://schemas.microsoft.com/office/powerpoint/2010/main" val="77667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1DB21E-EC2B-41E1-A35E-40C01AB99461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서비스 목적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35EC9-7CFE-47BF-A53A-B5BC99E650D0}"/>
              </a:ext>
            </a:extLst>
          </p:cNvPr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2021.10.06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E613CA-9D1C-4019-AFED-BE410DE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C9CE8-A0BB-4D33-B411-4C66DC39ECC7}"/>
              </a:ext>
            </a:extLst>
          </p:cNvPr>
          <p:cNvSpPr txBox="1"/>
          <p:nvPr/>
        </p:nvSpPr>
        <p:spPr>
          <a:xfrm>
            <a:off x="1325142" y="2624157"/>
            <a:ext cx="32431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4"/>
                </a:solidFill>
                <a:latin typeface="+mj-ea"/>
                <a:ea typeface="+mj-ea"/>
              </a:rPr>
              <a:t>     </a:t>
            </a:r>
            <a:r>
              <a:rPr lang="ko-KR" altLang="en-US" sz="2000" b="1" spc="-150" dirty="0">
                <a:solidFill>
                  <a:schemeClr val="accent4"/>
                </a:solidFill>
                <a:latin typeface="+mj-ea"/>
                <a:ea typeface="+mj-ea"/>
              </a:rPr>
              <a:t>늘어나는 신규 이용자</a:t>
            </a:r>
            <a:endParaRPr lang="en-US" altLang="ko-KR" sz="2000" b="1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sz="2000" b="1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sz="2000" b="1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sz="2000" b="1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sz="2000" b="1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sz="2000" b="1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sz="2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chemeClr val="accent4"/>
                </a:solidFill>
                <a:latin typeface="+mj-ea"/>
                <a:ea typeface="+mj-ea"/>
              </a:rPr>
              <a:t>증가하는 대외증권투자 수요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48C2D5-AF6D-46CF-8B28-6D4748363666}"/>
              </a:ext>
            </a:extLst>
          </p:cNvPr>
          <p:cNvSpPr txBox="1"/>
          <p:nvPr/>
        </p:nvSpPr>
        <p:spPr>
          <a:xfrm>
            <a:off x="5197937" y="2424102"/>
            <a:ext cx="6663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많은 신규 가입자가 주식에 관심을 가지고 증권계좌를 개설하고 있습니다</a:t>
            </a:r>
            <a:r>
              <a:rPr lang="en-US" altLang="ko-KR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spc="-150" dirty="0">
              <a:solidFill>
                <a:schemeClr val="accent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 중에서 대외금융자산 투자를 시작하는 </a:t>
            </a:r>
            <a:r>
              <a:rPr lang="ko-KR" altLang="en-US" sz="1400" spc="-150" dirty="0">
                <a:solidFill>
                  <a:schemeClr val="accent4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초보 투자자들을 위한 소통 서비스</a:t>
            </a:r>
            <a:r>
              <a:rPr lang="ko-KR" altLang="en-US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제공합니다</a:t>
            </a:r>
            <a:r>
              <a:rPr lang="en-US" altLang="ko-KR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spc="-150" dirty="0">
              <a:solidFill>
                <a:schemeClr val="accent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3BEB48-786A-4C57-98DD-80EC7A10241F}"/>
              </a:ext>
            </a:extLst>
          </p:cNvPr>
          <p:cNvSpPr txBox="1"/>
          <p:nvPr/>
        </p:nvSpPr>
        <p:spPr>
          <a:xfrm>
            <a:off x="5197937" y="4501594"/>
            <a:ext cx="6353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20</a:t>
            </a:r>
            <a:r>
              <a:rPr lang="ko-KR" altLang="en-US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이후로 점진적으로 증가하는 해외투자에 관심을 가지게 되었고</a:t>
            </a:r>
            <a:r>
              <a:rPr lang="en-US" altLang="ko-KR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r>
              <a:rPr lang="en-US" altLang="ko-KR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ko-KR" altLang="en-US" sz="1400" spc="-150" dirty="0">
                <a:solidFill>
                  <a:schemeClr val="accent4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대외금융자산 투자 서비스</a:t>
            </a:r>
            <a:r>
              <a:rPr lang="ko-KR" altLang="en-US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제공합니다</a:t>
            </a:r>
            <a:r>
              <a:rPr lang="en-US" altLang="ko-KR" sz="1400" spc="-150" dirty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spc="-150" dirty="0">
              <a:solidFill>
                <a:schemeClr val="accent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BA4F4F-17F7-45DA-BBD2-E36784B340A1}"/>
              </a:ext>
            </a:extLst>
          </p:cNvPr>
          <p:cNvCxnSpPr>
            <a:cxnSpLocks/>
          </p:cNvCxnSpPr>
          <p:nvPr/>
        </p:nvCxnSpPr>
        <p:spPr>
          <a:xfrm>
            <a:off x="1817402" y="3095279"/>
            <a:ext cx="227610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20D41A-B8DC-42BE-8CDB-580A4E7A3507}"/>
              </a:ext>
            </a:extLst>
          </p:cNvPr>
          <p:cNvCxnSpPr>
            <a:cxnSpLocks/>
          </p:cNvCxnSpPr>
          <p:nvPr/>
        </p:nvCxnSpPr>
        <p:spPr>
          <a:xfrm>
            <a:off x="1481842" y="4912013"/>
            <a:ext cx="299756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0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44839D-9D9D-4D66-B378-AEB78535E2C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서비스 목적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35EC9-7CFE-47BF-A53A-B5BC99E650D0}"/>
              </a:ext>
            </a:extLst>
          </p:cNvPr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2021.10.06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E613CA-9D1C-4019-AFED-BE410DE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391068-110C-4B4A-B372-D85677D311D8}"/>
              </a:ext>
            </a:extLst>
          </p:cNvPr>
          <p:cNvSpPr txBox="1"/>
          <p:nvPr/>
        </p:nvSpPr>
        <p:spPr>
          <a:xfrm>
            <a:off x="2827089" y="3481104"/>
            <a:ext cx="7021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150" dirty="0">
                <a:solidFill>
                  <a:schemeClr val="accent4"/>
                </a:solidFill>
                <a:latin typeface="+mj-ea"/>
                <a:ea typeface="+mj-ea"/>
              </a:rPr>
              <a:t>STOCK + TALK !</a:t>
            </a:r>
            <a:endParaRPr lang="ko-KR" altLang="en-US" sz="6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D138D9-ADD3-47B0-971F-BE7D4953CEF1}"/>
              </a:ext>
            </a:extLst>
          </p:cNvPr>
          <p:cNvSpPr txBox="1"/>
          <p:nvPr/>
        </p:nvSpPr>
        <p:spPr>
          <a:xfrm>
            <a:off x="2524467" y="2906461"/>
            <a:ext cx="16062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TockTalk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?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6ABB3-F489-48CF-8B4B-289AE5BAA702}"/>
              </a:ext>
            </a:extLst>
          </p:cNvPr>
          <p:cNvSpPr txBox="1"/>
          <p:nvPr/>
        </p:nvSpPr>
        <p:spPr>
          <a:xfrm>
            <a:off x="3448655" y="4826393"/>
            <a:ext cx="4499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accent4"/>
                </a:solidFill>
                <a:latin typeface="+mj-ea"/>
                <a:ea typeface="+mj-ea"/>
              </a:rPr>
              <a:t>주식 거래와</a:t>
            </a:r>
            <a:r>
              <a:rPr lang="en-US" altLang="ko-KR" sz="2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4"/>
                </a:solidFill>
                <a:latin typeface="+mj-ea"/>
                <a:ea typeface="+mj-ea"/>
              </a:rPr>
              <a:t>소통공간을 제공하는 서비스</a:t>
            </a:r>
          </a:p>
        </p:txBody>
      </p:sp>
    </p:spTree>
    <p:extLst>
      <p:ext uri="{BB962C8B-B14F-4D97-AF65-F5344CB8AC3E}">
        <p14:creationId xmlns:p14="http://schemas.microsoft.com/office/powerpoint/2010/main" val="218769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6626396" cy="2099938"/>
            <a:chOff x="527769" y="1728426"/>
            <a:chExt cx="6626396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65961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150" dirty="0">
                  <a:solidFill>
                    <a:schemeClr val="bg1">
                      <a:lumMod val="75000"/>
                    </a:schemeClr>
                  </a:solidFill>
                </a:rPr>
                <a:t>Hana </a:t>
              </a:r>
              <a:r>
                <a:rPr lang="en-US" altLang="ko-KR" sz="4400" spc="-150" dirty="0" err="1">
                  <a:solidFill>
                    <a:schemeClr val="bg1">
                      <a:lumMod val="75000"/>
                    </a:schemeClr>
                  </a:solidFill>
                </a:rPr>
                <a:t>TockTalk</a:t>
              </a:r>
              <a:r>
                <a:rPr lang="en-US" altLang="ko-KR" sz="4400" spc="-15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4400" spc="-150" dirty="0">
                  <a:solidFill>
                    <a:schemeClr val="bg1">
                      <a:lumMod val="75000"/>
                    </a:schemeClr>
                  </a:solidFill>
                </a:rPr>
                <a:t>서비스 기획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900394" y="6505575"/>
            <a:ext cx="221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30505-BDB6-462E-8392-C314D64F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1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1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서비스 기능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114425" y="4375623"/>
            <a:ext cx="4852772" cy="1005227"/>
            <a:chOff x="2167566" y="5191994"/>
            <a:chExt cx="4852772" cy="1005227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167566" y="574316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42764" y="5191994"/>
              <a:ext cx="2377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highlight>
                    <a:srgbClr val="FFFF00"/>
                  </a:highlight>
                </a:rPr>
                <a:t>양방향 소통 서비스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74238" y="5766334"/>
              <a:ext cx="16401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/>
                <a:t>종목별 채팅 및 토론 </a:t>
              </a:r>
              <a:endParaRPr lang="en-US" altLang="ko-KR" sz="1100" dirty="0"/>
            </a:p>
            <a:p>
              <a:pPr marL="171450" indent="-171450">
                <a:buFontTx/>
                <a:buChar char="-"/>
              </a:pPr>
              <a:r>
                <a:rPr lang="ko-KR" altLang="en-US" sz="1100" dirty="0"/>
                <a:t>개인별 </a:t>
              </a:r>
              <a:r>
                <a:rPr lang="ko-KR" altLang="en-US" sz="1100" dirty="0" err="1"/>
                <a:t>채팅방</a:t>
              </a:r>
              <a:r>
                <a:rPr lang="ko-KR" altLang="en-US" sz="1100" dirty="0"/>
                <a:t> 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99247" y="4363918"/>
            <a:ext cx="4992270" cy="1013213"/>
            <a:chOff x="-538457" y="5163813"/>
            <a:chExt cx="4992270" cy="101321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415463" y="5746140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538457" y="5163813"/>
              <a:ext cx="2701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highlight>
                    <a:srgbClr val="FFFF00"/>
                  </a:highlight>
                  <a:latin typeface="+mj-ea"/>
                  <a:ea typeface="+mj-ea"/>
                </a:rPr>
                <a:t>Web Trading Service</a:t>
              </a:r>
              <a:endParaRPr lang="ko-KR" altLang="en-US" sz="2000" b="1" dirty="0">
                <a:highlight>
                  <a:srgbClr val="FFFF00"/>
                </a:highlight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242209" y="5746139"/>
              <a:ext cx="2076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/>
                <a:t>종목 거래</a:t>
              </a:r>
              <a:endParaRPr lang="en-US" altLang="ko-KR" sz="1100" dirty="0"/>
            </a:p>
            <a:p>
              <a:pPr marL="171450" indent="-171450">
                <a:buFontTx/>
                <a:buChar char="-"/>
              </a:pPr>
              <a:r>
                <a:rPr lang="ko-KR" altLang="en-US" sz="1100" dirty="0"/>
                <a:t>종목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지수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환율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호가 정보</a:t>
              </a:r>
              <a:r>
                <a:rPr lang="en-US" altLang="ko-KR" sz="1100" dirty="0"/>
                <a:t> 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02653" y="4375623"/>
            <a:ext cx="2307947" cy="1001509"/>
            <a:chOff x="2142496" y="5175518"/>
            <a:chExt cx="2307947" cy="1001509"/>
          </a:xfrm>
        </p:grpSpPr>
        <p:cxnSp>
          <p:nvCxnSpPr>
            <p:cNvPr id="26" name="직선 연결선 25"/>
            <p:cNvCxnSpPr>
              <a:cxnSpLocks/>
            </p:cNvCxnSpPr>
            <p:nvPr/>
          </p:nvCxnSpPr>
          <p:spPr>
            <a:xfrm>
              <a:off x="2142496" y="5746140"/>
              <a:ext cx="23079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66077" y="5175518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highlight>
                    <a:srgbClr val="FFFF00"/>
                  </a:highlight>
                </a:rPr>
                <a:t>실시간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23675" y="5746140"/>
              <a:ext cx="12426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/>
                <a:t>체결내역 알림</a:t>
              </a:r>
              <a:endParaRPr lang="en-US" altLang="ko-KR" sz="1100" dirty="0"/>
            </a:p>
            <a:p>
              <a:pPr marL="171450" indent="-171450">
                <a:buFontTx/>
                <a:buChar char="-"/>
              </a:pPr>
              <a:r>
                <a:rPr lang="ko-KR" altLang="en-US" sz="1100" dirty="0"/>
                <a:t>대화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39469" y="4363918"/>
            <a:ext cx="2295821" cy="928575"/>
            <a:chOff x="2172662" y="5155575"/>
            <a:chExt cx="2295821" cy="928575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301398" y="5737902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01398" y="5155575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highlight>
                    <a:srgbClr val="FFFF00"/>
                  </a:highlight>
                </a:rPr>
                <a:t>매매거래 명세서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2662" y="5822540"/>
              <a:ext cx="22958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- </a:t>
              </a:r>
              <a:r>
                <a:rPr lang="ko-KR" altLang="en-US" sz="1100" dirty="0"/>
                <a:t>거래 내역 및 자산현황 메일 제공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71F5E-3EDB-443E-95D2-C1D5B28E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92AB7-21C2-4F36-8569-CF1136D3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23" y="2113129"/>
            <a:ext cx="2365441" cy="20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93ED71-D49A-4049-A5E4-9728D4E1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9" y="2112953"/>
            <a:ext cx="2519028" cy="204869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EF2F7D0-90F8-4AA9-B1FF-CF077345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932" y="2173454"/>
            <a:ext cx="2325256" cy="200483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B5C4596-A482-4EDB-9891-A0267BCC7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904" y="2129596"/>
            <a:ext cx="2464260" cy="2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21055</TotalTime>
  <Words>580</Words>
  <Application>Microsoft Office PowerPoint</Application>
  <PresentationFormat>와이드스크린</PresentationFormat>
  <Paragraphs>241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-apple-system</vt:lpstr>
      <vt:lpstr>HY견고딕</vt:lpstr>
      <vt:lpstr>Noto Sans CJK KR Thin</vt:lpstr>
      <vt:lpstr>Spoqa Han Sans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dybe15@gmail.com</cp:lastModifiedBy>
  <cp:revision>68</cp:revision>
  <dcterms:created xsi:type="dcterms:W3CDTF">2015-07-07T04:48:58Z</dcterms:created>
  <dcterms:modified xsi:type="dcterms:W3CDTF">2021-10-04T17:31:26Z</dcterms:modified>
</cp:coreProperties>
</file>