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86.png"/><Relationship Id="rId3" Type="http://schemas.openxmlformats.org/officeDocument/2006/relationships/image" Target="../media/image187.png"/><Relationship Id="rId4" Type="http://schemas.openxmlformats.org/officeDocument/2006/relationships/image" Target="../media/image188.png"/><Relationship Id="rId5" Type="http://schemas.openxmlformats.org/officeDocument/2006/relationships/image" Target="../media/image189.png"/><Relationship Id="rId6" Type="http://schemas.openxmlformats.org/officeDocument/2006/relationships/image" Target="../media/image190.png"/><Relationship Id="rId7" Type="http://schemas.openxmlformats.org/officeDocument/2006/relationships/image" Target="../media/image191.png"/><Relationship Id="rId8" Type="http://schemas.openxmlformats.org/officeDocument/2006/relationships/image" Target="../media/image192.png"/><Relationship Id="rId9" Type="http://schemas.openxmlformats.org/officeDocument/2006/relationships/image" Target="../media/image193.png"/><Relationship Id="rId10" Type="http://schemas.openxmlformats.org/officeDocument/2006/relationships/image" Target="../media/image194.png"/><Relationship Id="rId11" Type="http://schemas.openxmlformats.org/officeDocument/2006/relationships/image" Target="../media/image195.png"/><Relationship Id="rId12" Type="http://schemas.openxmlformats.org/officeDocument/2006/relationships/image" Target="../media/image196.png"/><Relationship Id="rId13" Type="http://schemas.openxmlformats.org/officeDocument/2006/relationships/image" Target="../media/image197.png"/><Relationship Id="rId14" Type="http://schemas.openxmlformats.org/officeDocument/2006/relationships/image" Target="../media/image198.png"/><Relationship Id="rId15" Type="http://schemas.openxmlformats.org/officeDocument/2006/relationships/image" Target="../media/image199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00.png"/><Relationship Id="rId3" Type="http://schemas.openxmlformats.org/officeDocument/2006/relationships/image" Target="../media/image201.png"/><Relationship Id="rId4" Type="http://schemas.openxmlformats.org/officeDocument/2006/relationships/image" Target="../media/image202.png"/><Relationship Id="rId5" Type="http://schemas.openxmlformats.org/officeDocument/2006/relationships/image" Target="../media/image203.png"/><Relationship Id="rId6" Type="http://schemas.openxmlformats.org/officeDocument/2006/relationships/image" Target="../media/image204.png"/><Relationship Id="rId7" Type="http://schemas.openxmlformats.org/officeDocument/2006/relationships/image" Target="../media/image205.png"/><Relationship Id="rId8" Type="http://schemas.openxmlformats.org/officeDocument/2006/relationships/image" Target="../media/image206.png"/><Relationship Id="rId9" Type="http://schemas.openxmlformats.org/officeDocument/2006/relationships/image" Target="../media/image207.png"/><Relationship Id="rId10" Type="http://schemas.openxmlformats.org/officeDocument/2006/relationships/image" Target="../media/image208.png"/><Relationship Id="rId11" Type="http://schemas.openxmlformats.org/officeDocument/2006/relationships/image" Target="../media/image209.png"/><Relationship Id="rId12" Type="http://schemas.openxmlformats.org/officeDocument/2006/relationships/image" Target="../media/image210.png"/><Relationship Id="rId13" Type="http://schemas.openxmlformats.org/officeDocument/2006/relationships/image" Target="../media/image211.png"/><Relationship Id="rId14" Type="http://schemas.openxmlformats.org/officeDocument/2006/relationships/image" Target="../media/image212.png"/><Relationship Id="rId15" Type="http://schemas.openxmlformats.org/officeDocument/2006/relationships/image" Target="../media/image213.png"/><Relationship Id="rId16" Type="http://schemas.openxmlformats.org/officeDocument/2006/relationships/image" Target="../media/image214.png"/><Relationship Id="rId17" Type="http://schemas.openxmlformats.org/officeDocument/2006/relationships/image" Target="../media/image215.png"/><Relationship Id="rId18" Type="http://schemas.openxmlformats.org/officeDocument/2006/relationships/image" Target="../media/image216.png"/><Relationship Id="rId19" Type="http://schemas.openxmlformats.org/officeDocument/2006/relationships/image" Target="../media/image217.png"/><Relationship Id="rId20" Type="http://schemas.openxmlformats.org/officeDocument/2006/relationships/image" Target="../media/image218.png"/><Relationship Id="rId21" Type="http://schemas.openxmlformats.org/officeDocument/2006/relationships/image" Target="../media/image219.png"/><Relationship Id="rId22" Type="http://schemas.openxmlformats.org/officeDocument/2006/relationships/image" Target="../media/image220.png"/><Relationship Id="rId23" Type="http://schemas.openxmlformats.org/officeDocument/2006/relationships/image" Target="../media/image221.png"/><Relationship Id="rId24" Type="http://schemas.openxmlformats.org/officeDocument/2006/relationships/image" Target="../media/image222.png"/><Relationship Id="rId25" Type="http://schemas.openxmlformats.org/officeDocument/2006/relationships/image" Target="../media/image223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24.png"/><Relationship Id="rId3" Type="http://schemas.openxmlformats.org/officeDocument/2006/relationships/image" Target="../media/image225.png"/><Relationship Id="rId4" Type="http://schemas.openxmlformats.org/officeDocument/2006/relationships/image" Target="../media/image226.png"/><Relationship Id="rId5" Type="http://schemas.openxmlformats.org/officeDocument/2006/relationships/image" Target="../media/image227.png"/><Relationship Id="rId6" Type="http://schemas.openxmlformats.org/officeDocument/2006/relationships/image" Target="../media/image228.png"/><Relationship Id="rId7" Type="http://schemas.openxmlformats.org/officeDocument/2006/relationships/image" Target="../media/image229.png"/><Relationship Id="rId8" Type="http://schemas.openxmlformats.org/officeDocument/2006/relationships/image" Target="../media/image230.png"/><Relationship Id="rId9" Type="http://schemas.openxmlformats.org/officeDocument/2006/relationships/image" Target="../media/image231.png"/><Relationship Id="rId10" Type="http://schemas.openxmlformats.org/officeDocument/2006/relationships/image" Target="../media/image232.png"/><Relationship Id="rId11" Type="http://schemas.openxmlformats.org/officeDocument/2006/relationships/image" Target="../media/image233.png"/><Relationship Id="rId12" Type="http://schemas.openxmlformats.org/officeDocument/2006/relationships/image" Target="../media/image234.png"/><Relationship Id="rId13" Type="http://schemas.openxmlformats.org/officeDocument/2006/relationships/image" Target="../media/image235.png"/><Relationship Id="rId14" Type="http://schemas.openxmlformats.org/officeDocument/2006/relationships/image" Target="../media/image236.png"/><Relationship Id="rId15" Type="http://schemas.openxmlformats.org/officeDocument/2006/relationships/image" Target="../media/image237.png"/><Relationship Id="rId16" Type="http://schemas.openxmlformats.org/officeDocument/2006/relationships/image" Target="../media/image238.png"/><Relationship Id="rId17" Type="http://schemas.openxmlformats.org/officeDocument/2006/relationships/image" Target="../media/image239.png"/><Relationship Id="rId18" Type="http://schemas.openxmlformats.org/officeDocument/2006/relationships/image" Target="../media/image240.png"/><Relationship Id="rId19" Type="http://schemas.openxmlformats.org/officeDocument/2006/relationships/image" Target="../media/image241.png"/><Relationship Id="rId20" Type="http://schemas.openxmlformats.org/officeDocument/2006/relationships/image" Target="../media/image242.png"/><Relationship Id="rId21" Type="http://schemas.openxmlformats.org/officeDocument/2006/relationships/image" Target="../media/image243.png"/><Relationship Id="rId22" Type="http://schemas.openxmlformats.org/officeDocument/2006/relationships/image" Target="../media/image244.png"/><Relationship Id="rId23" Type="http://schemas.openxmlformats.org/officeDocument/2006/relationships/image" Target="../media/image245.png"/><Relationship Id="rId24" Type="http://schemas.openxmlformats.org/officeDocument/2006/relationships/image" Target="../media/image246.png"/><Relationship Id="rId25" Type="http://schemas.openxmlformats.org/officeDocument/2006/relationships/image" Target="../media/image247.png"/><Relationship Id="rId26" Type="http://schemas.openxmlformats.org/officeDocument/2006/relationships/image" Target="../media/image248.png"/><Relationship Id="rId27" Type="http://schemas.openxmlformats.org/officeDocument/2006/relationships/image" Target="../media/image249.png"/><Relationship Id="rId28" Type="http://schemas.openxmlformats.org/officeDocument/2006/relationships/image" Target="../media/image250.png"/><Relationship Id="rId29" Type="http://schemas.openxmlformats.org/officeDocument/2006/relationships/image" Target="../media/image251.png"/><Relationship Id="rId30" Type="http://schemas.openxmlformats.org/officeDocument/2006/relationships/image" Target="../media/image252.png"/><Relationship Id="rId31" Type="http://schemas.openxmlformats.org/officeDocument/2006/relationships/image" Target="../media/image253.png"/><Relationship Id="rId32" Type="http://schemas.openxmlformats.org/officeDocument/2006/relationships/image" Target="../media/image254.png"/><Relationship Id="rId33" Type="http://schemas.openxmlformats.org/officeDocument/2006/relationships/image" Target="../media/image255.png"/><Relationship Id="rId34" Type="http://schemas.openxmlformats.org/officeDocument/2006/relationships/image" Target="../media/image256.png"/><Relationship Id="rId35" Type="http://schemas.openxmlformats.org/officeDocument/2006/relationships/image" Target="../media/image257.png"/><Relationship Id="rId36" Type="http://schemas.openxmlformats.org/officeDocument/2006/relationships/image" Target="../media/image258.png"/><Relationship Id="rId37" Type="http://schemas.openxmlformats.org/officeDocument/2006/relationships/image" Target="../media/image259.png"/><Relationship Id="rId38" Type="http://schemas.openxmlformats.org/officeDocument/2006/relationships/image" Target="../media/image260.png"/><Relationship Id="rId39" Type="http://schemas.openxmlformats.org/officeDocument/2006/relationships/image" Target="../media/image261.png"/><Relationship Id="rId40" Type="http://schemas.openxmlformats.org/officeDocument/2006/relationships/image" Target="../media/image262.png"/><Relationship Id="rId41" Type="http://schemas.openxmlformats.org/officeDocument/2006/relationships/image" Target="../media/image263.png"/><Relationship Id="rId42" Type="http://schemas.openxmlformats.org/officeDocument/2006/relationships/image" Target="../media/image264.png"/><Relationship Id="rId43" Type="http://schemas.openxmlformats.org/officeDocument/2006/relationships/image" Target="../media/image265.png"/><Relationship Id="rId44" Type="http://schemas.openxmlformats.org/officeDocument/2006/relationships/image" Target="../media/image266.png"/><Relationship Id="rId45" Type="http://schemas.openxmlformats.org/officeDocument/2006/relationships/image" Target="../media/image267.png"/><Relationship Id="rId46" Type="http://schemas.openxmlformats.org/officeDocument/2006/relationships/image" Target="../media/image268.png"/><Relationship Id="rId47" Type="http://schemas.openxmlformats.org/officeDocument/2006/relationships/image" Target="../media/image269.png"/><Relationship Id="rId48" Type="http://schemas.openxmlformats.org/officeDocument/2006/relationships/image" Target="../media/image270.png"/><Relationship Id="rId49" Type="http://schemas.openxmlformats.org/officeDocument/2006/relationships/image" Target="../media/image271.png"/><Relationship Id="rId50" Type="http://schemas.openxmlformats.org/officeDocument/2006/relationships/image" Target="../media/image272.png"/><Relationship Id="rId51" Type="http://schemas.openxmlformats.org/officeDocument/2006/relationships/image" Target="../media/image273.png"/><Relationship Id="rId52" Type="http://schemas.openxmlformats.org/officeDocument/2006/relationships/image" Target="../media/image274.png"/><Relationship Id="rId53" Type="http://schemas.openxmlformats.org/officeDocument/2006/relationships/image" Target="../media/image275.png"/><Relationship Id="rId54" Type="http://schemas.openxmlformats.org/officeDocument/2006/relationships/image" Target="../media/image276.png"/><Relationship Id="rId55" Type="http://schemas.openxmlformats.org/officeDocument/2006/relationships/image" Target="../media/image277.png"/><Relationship Id="rId56" Type="http://schemas.openxmlformats.org/officeDocument/2006/relationships/image" Target="../media/image278.png"/><Relationship Id="rId57" Type="http://schemas.openxmlformats.org/officeDocument/2006/relationships/image" Target="../media/image279.png"/><Relationship Id="rId58" Type="http://schemas.openxmlformats.org/officeDocument/2006/relationships/image" Target="../media/image280.png"/><Relationship Id="rId59" Type="http://schemas.openxmlformats.org/officeDocument/2006/relationships/image" Target="../media/image281.png"/><Relationship Id="rId60" Type="http://schemas.openxmlformats.org/officeDocument/2006/relationships/image" Target="../media/image282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83.png"/><Relationship Id="rId3" Type="http://schemas.openxmlformats.org/officeDocument/2006/relationships/image" Target="../media/image284.png"/><Relationship Id="rId4" Type="http://schemas.openxmlformats.org/officeDocument/2006/relationships/image" Target="../media/image285.png"/><Relationship Id="rId5" Type="http://schemas.openxmlformats.org/officeDocument/2006/relationships/image" Target="../media/image286.png"/><Relationship Id="rId6" Type="http://schemas.openxmlformats.org/officeDocument/2006/relationships/image" Target="../media/image287.png"/><Relationship Id="rId7" Type="http://schemas.openxmlformats.org/officeDocument/2006/relationships/image" Target="../media/image288.png"/><Relationship Id="rId8" Type="http://schemas.openxmlformats.org/officeDocument/2006/relationships/image" Target="../media/image289.png"/><Relationship Id="rId9" Type="http://schemas.openxmlformats.org/officeDocument/2006/relationships/image" Target="../media/image290.png"/><Relationship Id="rId10" Type="http://schemas.openxmlformats.org/officeDocument/2006/relationships/image" Target="../media/image291.png"/><Relationship Id="rId11" Type="http://schemas.openxmlformats.org/officeDocument/2006/relationships/image" Target="../media/image292.png"/><Relationship Id="rId12" Type="http://schemas.openxmlformats.org/officeDocument/2006/relationships/image" Target="../media/image293.png"/><Relationship Id="rId13" Type="http://schemas.openxmlformats.org/officeDocument/2006/relationships/image" Target="../media/image294.png"/><Relationship Id="rId14" Type="http://schemas.openxmlformats.org/officeDocument/2006/relationships/image" Target="../media/image295.png"/><Relationship Id="rId15" Type="http://schemas.openxmlformats.org/officeDocument/2006/relationships/image" Target="../media/image296.png"/><Relationship Id="rId16" Type="http://schemas.openxmlformats.org/officeDocument/2006/relationships/image" Target="../media/image297.png"/><Relationship Id="rId17" Type="http://schemas.openxmlformats.org/officeDocument/2006/relationships/image" Target="../media/image298.png"/><Relationship Id="rId18" Type="http://schemas.openxmlformats.org/officeDocument/2006/relationships/image" Target="../media/image299.png"/><Relationship Id="rId19" Type="http://schemas.openxmlformats.org/officeDocument/2006/relationships/image" Target="../media/image300.png"/><Relationship Id="rId20" Type="http://schemas.openxmlformats.org/officeDocument/2006/relationships/image" Target="../media/image301.png"/><Relationship Id="rId21" Type="http://schemas.openxmlformats.org/officeDocument/2006/relationships/image" Target="../media/image302.png"/><Relationship Id="rId22" Type="http://schemas.openxmlformats.org/officeDocument/2006/relationships/image" Target="../media/image303.png"/><Relationship Id="rId23" Type="http://schemas.openxmlformats.org/officeDocument/2006/relationships/image" Target="../media/image304.png"/><Relationship Id="rId24" Type="http://schemas.openxmlformats.org/officeDocument/2006/relationships/image" Target="../media/image305.png"/><Relationship Id="rId25" Type="http://schemas.openxmlformats.org/officeDocument/2006/relationships/image" Target="../media/image306.png"/><Relationship Id="rId26" Type="http://schemas.openxmlformats.org/officeDocument/2006/relationships/image" Target="../media/image307.png"/><Relationship Id="rId27" Type="http://schemas.openxmlformats.org/officeDocument/2006/relationships/image" Target="../media/image308.png"/><Relationship Id="rId28" Type="http://schemas.openxmlformats.org/officeDocument/2006/relationships/image" Target="../media/image309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10.png"/><Relationship Id="rId3" Type="http://schemas.openxmlformats.org/officeDocument/2006/relationships/image" Target="../media/image311.png"/><Relationship Id="rId4" Type="http://schemas.openxmlformats.org/officeDocument/2006/relationships/image" Target="../media/image312.png"/><Relationship Id="rId5" Type="http://schemas.openxmlformats.org/officeDocument/2006/relationships/image" Target="../media/image313.png"/><Relationship Id="rId6" Type="http://schemas.openxmlformats.org/officeDocument/2006/relationships/image" Target="../media/image314.png"/><Relationship Id="rId7" Type="http://schemas.openxmlformats.org/officeDocument/2006/relationships/image" Target="../media/image315.png"/><Relationship Id="rId8" Type="http://schemas.openxmlformats.org/officeDocument/2006/relationships/image" Target="../media/image316.png"/><Relationship Id="rId9" Type="http://schemas.openxmlformats.org/officeDocument/2006/relationships/image" Target="../media/image317.png"/><Relationship Id="rId10" Type="http://schemas.openxmlformats.org/officeDocument/2006/relationships/image" Target="../media/image318.png"/><Relationship Id="rId11" Type="http://schemas.openxmlformats.org/officeDocument/2006/relationships/image" Target="../media/image319.png"/><Relationship Id="rId12" Type="http://schemas.openxmlformats.org/officeDocument/2006/relationships/image" Target="../media/image320.png"/><Relationship Id="rId13" Type="http://schemas.openxmlformats.org/officeDocument/2006/relationships/image" Target="../media/image321.png"/><Relationship Id="rId14" Type="http://schemas.openxmlformats.org/officeDocument/2006/relationships/image" Target="../media/image322.png"/><Relationship Id="rId15" Type="http://schemas.openxmlformats.org/officeDocument/2006/relationships/image" Target="../media/image323.png"/><Relationship Id="rId16" Type="http://schemas.openxmlformats.org/officeDocument/2006/relationships/image" Target="../media/image324.png"/><Relationship Id="rId17" Type="http://schemas.openxmlformats.org/officeDocument/2006/relationships/image" Target="../media/image325.png"/><Relationship Id="rId18" Type="http://schemas.openxmlformats.org/officeDocument/2006/relationships/image" Target="../media/image326.png"/><Relationship Id="rId19" Type="http://schemas.openxmlformats.org/officeDocument/2006/relationships/image" Target="../media/image327.png"/><Relationship Id="rId20" Type="http://schemas.openxmlformats.org/officeDocument/2006/relationships/image" Target="../media/image328.png"/><Relationship Id="rId21" Type="http://schemas.openxmlformats.org/officeDocument/2006/relationships/image" Target="../media/image329.png"/><Relationship Id="rId22" Type="http://schemas.openxmlformats.org/officeDocument/2006/relationships/image" Target="../media/image330.png"/><Relationship Id="rId23" Type="http://schemas.openxmlformats.org/officeDocument/2006/relationships/image" Target="../media/image331.png"/><Relationship Id="rId24" Type="http://schemas.openxmlformats.org/officeDocument/2006/relationships/image" Target="../media/image332.png"/><Relationship Id="rId25" Type="http://schemas.openxmlformats.org/officeDocument/2006/relationships/image" Target="../media/image333.png"/><Relationship Id="rId26" Type="http://schemas.openxmlformats.org/officeDocument/2006/relationships/image" Target="../media/image334.png"/><Relationship Id="rId27" Type="http://schemas.openxmlformats.org/officeDocument/2006/relationships/image" Target="../media/image335.png"/><Relationship Id="rId28" Type="http://schemas.openxmlformats.org/officeDocument/2006/relationships/image" Target="../media/image336.png"/><Relationship Id="rId29" Type="http://schemas.openxmlformats.org/officeDocument/2006/relationships/image" Target="../media/image337.png"/><Relationship Id="rId30" Type="http://schemas.openxmlformats.org/officeDocument/2006/relationships/image" Target="../media/image338.png"/><Relationship Id="rId31" Type="http://schemas.openxmlformats.org/officeDocument/2006/relationships/image" Target="../media/image339.png"/><Relationship Id="rId32" Type="http://schemas.openxmlformats.org/officeDocument/2006/relationships/image" Target="../media/image340.png"/><Relationship Id="rId33" Type="http://schemas.openxmlformats.org/officeDocument/2006/relationships/image" Target="../media/image341.png"/><Relationship Id="rId34" Type="http://schemas.openxmlformats.org/officeDocument/2006/relationships/image" Target="../media/image342.png"/><Relationship Id="rId35" Type="http://schemas.openxmlformats.org/officeDocument/2006/relationships/image" Target="../media/image343.png"/><Relationship Id="rId36" Type="http://schemas.openxmlformats.org/officeDocument/2006/relationships/image" Target="../media/image344.png"/><Relationship Id="rId37" Type="http://schemas.openxmlformats.org/officeDocument/2006/relationships/image" Target="../media/image345.png"/><Relationship Id="rId38" Type="http://schemas.openxmlformats.org/officeDocument/2006/relationships/image" Target="../media/image346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47.png"/><Relationship Id="rId3" Type="http://schemas.openxmlformats.org/officeDocument/2006/relationships/image" Target="../media/image348.png"/><Relationship Id="rId4" Type="http://schemas.openxmlformats.org/officeDocument/2006/relationships/image" Target="../media/image349.png"/><Relationship Id="rId5" Type="http://schemas.openxmlformats.org/officeDocument/2006/relationships/image" Target="../media/image350.png"/><Relationship Id="rId6" Type="http://schemas.openxmlformats.org/officeDocument/2006/relationships/image" Target="../media/image351.png"/><Relationship Id="rId7" Type="http://schemas.openxmlformats.org/officeDocument/2006/relationships/image" Target="../media/image352.png"/><Relationship Id="rId8" Type="http://schemas.openxmlformats.org/officeDocument/2006/relationships/image" Target="../media/image353.png"/><Relationship Id="rId9" Type="http://schemas.openxmlformats.org/officeDocument/2006/relationships/image" Target="../media/image354.png"/><Relationship Id="rId10" Type="http://schemas.openxmlformats.org/officeDocument/2006/relationships/image" Target="../media/image355.png"/><Relationship Id="rId11" Type="http://schemas.openxmlformats.org/officeDocument/2006/relationships/image" Target="../media/image356.png"/><Relationship Id="rId12" Type="http://schemas.openxmlformats.org/officeDocument/2006/relationships/image" Target="../media/image357.png"/><Relationship Id="rId13" Type="http://schemas.openxmlformats.org/officeDocument/2006/relationships/image" Target="../media/image358.png"/><Relationship Id="rId14" Type="http://schemas.openxmlformats.org/officeDocument/2006/relationships/image" Target="../media/image359.png"/><Relationship Id="rId15" Type="http://schemas.openxmlformats.org/officeDocument/2006/relationships/image" Target="../media/image360.png"/><Relationship Id="rId16" Type="http://schemas.openxmlformats.org/officeDocument/2006/relationships/image" Target="../media/image361.png"/><Relationship Id="rId17" Type="http://schemas.openxmlformats.org/officeDocument/2006/relationships/image" Target="../media/image362.png"/><Relationship Id="rId18" Type="http://schemas.openxmlformats.org/officeDocument/2006/relationships/image" Target="../media/image363.png"/><Relationship Id="rId19" Type="http://schemas.openxmlformats.org/officeDocument/2006/relationships/image" Target="../media/image364.png"/><Relationship Id="rId20" Type="http://schemas.openxmlformats.org/officeDocument/2006/relationships/image" Target="../media/image365.png"/><Relationship Id="rId21" Type="http://schemas.openxmlformats.org/officeDocument/2006/relationships/image" Target="../media/image366.png"/><Relationship Id="rId22" Type="http://schemas.openxmlformats.org/officeDocument/2006/relationships/image" Target="../media/image367.png"/><Relationship Id="rId23" Type="http://schemas.openxmlformats.org/officeDocument/2006/relationships/image" Target="../media/image368.png"/><Relationship Id="rId24" Type="http://schemas.openxmlformats.org/officeDocument/2006/relationships/image" Target="../media/image369.png"/><Relationship Id="rId25" Type="http://schemas.openxmlformats.org/officeDocument/2006/relationships/image" Target="../media/image370.png"/><Relationship Id="rId26" Type="http://schemas.openxmlformats.org/officeDocument/2006/relationships/image" Target="../media/image371.png"/><Relationship Id="rId27" Type="http://schemas.openxmlformats.org/officeDocument/2006/relationships/image" Target="../media/image372.png"/><Relationship Id="rId28" Type="http://schemas.openxmlformats.org/officeDocument/2006/relationships/image" Target="../media/image373.png"/><Relationship Id="rId29" Type="http://schemas.openxmlformats.org/officeDocument/2006/relationships/image" Target="../media/image374.png"/><Relationship Id="rId30" Type="http://schemas.openxmlformats.org/officeDocument/2006/relationships/image" Target="../media/image375.png"/><Relationship Id="rId31" Type="http://schemas.openxmlformats.org/officeDocument/2006/relationships/image" Target="../media/image376.png"/><Relationship Id="rId32" Type="http://schemas.openxmlformats.org/officeDocument/2006/relationships/image" Target="../media/image377.png"/><Relationship Id="rId33" Type="http://schemas.openxmlformats.org/officeDocument/2006/relationships/image" Target="../media/image378.png"/><Relationship Id="rId34" Type="http://schemas.openxmlformats.org/officeDocument/2006/relationships/image" Target="../media/image379.png"/><Relationship Id="rId35" Type="http://schemas.openxmlformats.org/officeDocument/2006/relationships/image" Target="../media/image380.png"/><Relationship Id="rId36" Type="http://schemas.openxmlformats.org/officeDocument/2006/relationships/image" Target="../media/image381.png"/><Relationship Id="rId37" Type="http://schemas.openxmlformats.org/officeDocument/2006/relationships/image" Target="../media/image382.png"/><Relationship Id="rId38" Type="http://schemas.openxmlformats.org/officeDocument/2006/relationships/image" Target="../media/image383.pn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84.png"/><Relationship Id="rId3" Type="http://schemas.openxmlformats.org/officeDocument/2006/relationships/image" Target="../media/image385.png"/><Relationship Id="rId4" Type="http://schemas.openxmlformats.org/officeDocument/2006/relationships/image" Target="../media/image386.png"/><Relationship Id="rId5" Type="http://schemas.openxmlformats.org/officeDocument/2006/relationships/image" Target="../media/image387.png"/><Relationship Id="rId6" Type="http://schemas.openxmlformats.org/officeDocument/2006/relationships/image" Target="../media/image388.png"/><Relationship Id="rId7" Type="http://schemas.openxmlformats.org/officeDocument/2006/relationships/image" Target="../media/image389.png"/><Relationship Id="rId8" Type="http://schemas.openxmlformats.org/officeDocument/2006/relationships/image" Target="../media/image390.pn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91.png"/><Relationship Id="rId3" Type="http://schemas.openxmlformats.org/officeDocument/2006/relationships/image" Target="../media/image392.png"/><Relationship Id="rId4" Type="http://schemas.openxmlformats.org/officeDocument/2006/relationships/image" Target="../media/image393.png"/><Relationship Id="rId5" Type="http://schemas.openxmlformats.org/officeDocument/2006/relationships/image" Target="../media/image394.png"/><Relationship Id="rId6" Type="http://schemas.openxmlformats.org/officeDocument/2006/relationships/image" Target="../media/image395.png"/><Relationship Id="rId7" Type="http://schemas.openxmlformats.org/officeDocument/2006/relationships/image" Target="../media/image396.png"/><Relationship Id="rId8" Type="http://schemas.openxmlformats.org/officeDocument/2006/relationships/image" Target="../media/image397.png"/><Relationship Id="rId9" Type="http://schemas.openxmlformats.org/officeDocument/2006/relationships/image" Target="../media/image398.png"/><Relationship Id="rId10" Type="http://schemas.openxmlformats.org/officeDocument/2006/relationships/image" Target="../media/image399.png"/><Relationship Id="rId11" Type="http://schemas.openxmlformats.org/officeDocument/2006/relationships/image" Target="../media/image400.png"/><Relationship Id="rId12" Type="http://schemas.openxmlformats.org/officeDocument/2006/relationships/image" Target="../media/image401.png"/><Relationship Id="rId13" Type="http://schemas.openxmlformats.org/officeDocument/2006/relationships/image" Target="../media/image402.png"/><Relationship Id="rId14" Type="http://schemas.openxmlformats.org/officeDocument/2006/relationships/image" Target="../media/image403.png"/><Relationship Id="rId15" Type="http://schemas.openxmlformats.org/officeDocument/2006/relationships/image" Target="../media/image404.png"/><Relationship Id="rId16" Type="http://schemas.openxmlformats.org/officeDocument/2006/relationships/image" Target="../media/image405.png"/><Relationship Id="rId17" Type="http://schemas.openxmlformats.org/officeDocument/2006/relationships/image" Target="../media/image406.png"/><Relationship Id="rId18" Type="http://schemas.openxmlformats.org/officeDocument/2006/relationships/image" Target="../media/image407.png"/><Relationship Id="rId19" Type="http://schemas.openxmlformats.org/officeDocument/2006/relationships/image" Target="../media/image408.png"/><Relationship Id="rId20" Type="http://schemas.openxmlformats.org/officeDocument/2006/relationships/image" Target="../media/image409.png"/><Relationship Id="rId21" Type="http://schemas.openxmlformats.org/officeDocument/2006/relationships/image" Target="../media/image410.png"/><Relationship Id="rId22" Type="http://schemas.openxmlformats.org/officeDocument/2006/relationships/image" Target="../media/image411.png"/><Relationship Id="rId23" Type="http://schemas.openxmlformats.org/officeDocument/2006/relationships/image" Target="../media/image412.pn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13.png"/><Relationship Id="rId3" Type="http://schemas.openxmlformats.org/officeDocument/2006/relationships/image" Target="../media/image414.png"/><Relationship Id="rId4" Type="http://schemas.openxmlformats.org/officeDocument/2006/relationships/image" Target="../media/image415.png"/><Relationship Id="rId5" Type="http://schemas.openxmlformats.org/officeDocument/2006/relationships/image" Target="../media/image416.png"/><Relationship Id="rId6" Type="http://schemas.openxmlformats.org/officeDocument/2006/relationships/image" Target="../media/image417.png"/><Relationship Id="rId7" Type="http://schemas.openxmlformats.org/officeDocument/2006/relationships/image" Target="../media/image418.png"/><Relationship Id="rId8" Type="http://schemas.openxmlformats.org/officeDocument/2006/relationships/image" Target="../media/image419.png"/><Relationship Id="rId9" Type="http://schemas.openxmlformats.org/officeDocument/2006/relationships/image" Target="../media/image420.png"/><Relationship Id="rId10" Type="http://schemas.openxmlformats.org/officeDocument/2006/relationships/image" Target="../media/image421.png"/><Relationship Id="rId11" Type="http://schemas.openxmlformats.org/officeDocument/2006/relationships/image" Target="../media/image422.png"/><Relationship Id="rId12" Type="http://schemas.openxmlformats.org/officeDocument/2006/relationships/image" Target="../media/image423.png"/><Relationship Id="rId13" Type="http://schemas.openxmlformats.org/officeDocument/2006/relationships/image" Target="../media/image424.png"/><Relationship Id="rId14" Type="http://schemas.openxmlformats.org/officeDocument/2006/relationships/image" Target="../media/image425.png"/><Relationship Id="rId15" Type="http://schemas.openxmlformats.org/officeDocument/2006/relationships/image" Target="../media/image426.png"/><Relationship Id="rId16" Type="http://schemas.openxmlformats.org/officeDocument/2006/relationships/image" Target="../media/image427.png"/><Relationship Id="rId17" Type="http://schemas.openxmlformats.org/officeDocument/2006/relationships/image" Target="../media/image428.png"/><Relationship Id="rId18" Type="http://schemas.openxmlformats.org/officeDocument/2006/relationships/image" Target="../media/image429.png"/><Relationship Id="rId19" Type="http://schemas.openxmlformats.org/officeDocument/2006/relationships/image" Target="../media/image430.png"/><Relationship Id="rId20" Type="http://schemas.openxmlformats.org/officeDocument/2006/relationships/image" Target="../media/image431.png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32.png"/><Relationship Id="rId3" Type="http://schemas.openxmlformats.org/officeDocument/2006/relationships/image" Target="../media/image433.png"/><Relationship Id="rId4" Type="http://schemas.openxmlformats.org/officeDocument/2006/relationships/image" Target="../media/image434.png"/><Relationship Id="rId5" Type="http://schemas.openxmlformats.org/officeDocument/2006/relationships/image" Target="../media/image435.png"/><Relationship Id="rId6" Type="http://schemas.openxmlformats.org/officeDocument/2006/relationships/image" Target="../media/image436.png"/><Relationship Id="rId7" Type="http://schemas.openxmlformats.org/officeDocument/2006/relationships/image" Target="../media/image437.png"/><Relationship Id="rId8" Type="http://schemas.openxmlformats.org/officeDocument/2006/relationships/image" Target="../media/image438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Relationship Id="rId8" Type="http://schemas.openxmlformats.org/officeDocument/2006/relationships/image" Target="../media/image15.png"/><Relationship Id="rId9" Type="http://schemas.openxmlformats.org/officeDocument/2006/relationships/image" Target="../media/image16.png"/><Relationship Id="rId10" Type="http://schemas.openxmlformats.org/officeDocument/2006/relationships/image" Target="../media/image17.png"/><Relationship Id="rId11" Type="http://schemas.openxmlformats.org/officeDocument/2006/relationships/image" Target="../media/image18.png"/><Relationship Id="rId12" Type="http://schemas.openxmlformats.org/officeDocument/2006/relationships/image" Target="../media/image19.png"/><Relationship Id="rId13" Type="http://schemas.openxmlformats.org/officeDocument/2006/relationships/image" Target="../media/image20.png"/><Relationship Id="rId14" Type="http://schemas.openxmlformats.org/officeDocument/2006/relationships/image" Target="../media/image21.png"/><Relationship Id="rId15" Type="http://schemas.openxmlformats.org/officeDocument/2006/relationships/image" Target="../media/image22.png"/><Relationship Id="rId16" Type="http://schemas.openxmlformats.org/officeDocument/2006/relationships/image" Target="../media/image23.png"/><Relationship Id="rId17" Type="http://schemas.openxmlformats.org/officeDocument/2006/relationships/image" Target="../media/image24.png"/><Relationship Id="rId18" Type="http://schemas.openxmlformats.org/officeDocument/2006/relationships/image" Target="../media/image25.png"/><Relationship Id="rId19" Type="http://schemas.openxmlformats.org/officeDocument/2006/relationships/image" Target="../media/image26.png"/><Relationship Id="rId20" Type="http://schemas.openxmlformats.org/officeDocument/2006/relationships/image" Target="../media/image27.png"/><Relationship Id="rId21" Type="http://schemas.openxmlformats.org/officeDocument/2006/relationships/image" Target="../media/image28.png"/><Relationship Id="rId22" Type="http://schemas.openxmlformats.org/officeDocument/2006/relationships/image" Target="../media/image29.png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39.png"/><Relationship Id="rId3" Type="http://schemas.openxmlformats.org/officeDocument/2006/relationships/image" Target="../media/image440.png"/><Relationship Id="rId4" Type="http://schemas.openxmlformats.org/officeDocument/2006/relationships/image" Target="../media/image441.png"/><Relationship Id="rId5" Type="http://schemas.openxmlformats.org/officeDocument/2006/relationships/image" Target="../media/image442.png"/><Relationship Id="rId6" Type="http://schemas.openxmlformats.org/officeDocument/2006/relationships/image" Target="../media/image443.png"/><Relationship Id="rId7" Type="http://schemas.openxmlformats.org/officeDocument/2006/relationships/image" Target="../media/image444.png"/><Relationship Id="rId8" Type="http://schemas.openxmlformats.org/officeDocument/2006/relationships/image" Target="../media/image445.png"/><Relationship Id="rId9" Type="http://schemas.openxmlformats.org/officeDocument/2006/relationships/image" Target="../media/image446.png"/><Relationship Id="rId10" Type="http://schemas.openxmlformats.org/officeDocument/2006/relationships/image" Target="../media/image447.png"/><Relationship Id="rId11" Type="http://schemas.openxmlformats.org/officeDocument/2006/relationships/image" Target="../media/image448.png"/><Relationship Id="rId12" Type="http://schemas.openxmlformats.org/officeDocument/2006/relationships/image" Target="../media/image449.png"/><Relationship Id="rId13" Type="http://schemas.openxmlformats.org/officeDocument/2006/relationships/image" Target="../media/image450.png"/><Relationship Id="rId14" Type="http://schemas.openxmlformats.org/officeDocument/2006/relationships/image" Target="../media/image451.png"/><Relationship Id="rId15" Type="http://schemas.openxmlformats.org/officeDocument/2006/relationships/image" Target="../media/image452.png"/><Relationship Id="rId16" Type="http://schemas.openxmlformats.org/officeDocument/2006/relationships/image" Target="../media/image453.png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54.png"/><Relationship Id="rId3" Type="http://schemas.openxmlformats.org/officeDocument/2006/relationships/image" Target="../media/image455.png"/><Relationship Id="rId4" Type="http://schemas.openxmlformats.org/officeDocument/2006/relationships/image" Target="../media/image456.png"/><Relationship Id="rId5" Type="http://schemas.openxmlformats.org/officeDocument/2006/relationships/image" Target="../media/image457.png"/><Relationship Id="rId6" Type="http://schemas.openxmlformats.org/officeDocument/2006/relationships/image" Target="../media/image458.png"/><Relationship Id="rId7" Type="http://schemas.openxmlformats.org/officeDocument/2006/relationships/image" Target="../media/image459.png"/><Relationship Id="rId8" Type="http://schemas.openxmlformats.org/officeDocument/2006/relationships/image" Target="../media/image460.png"/><Relationship Id="rId9" Type="http://schemas.openxmlformats.org/officeDocument/2006/relationships/image" Target="../media/image461.png"/><Relationship Id="rId10" Type="http://schemas.openxmlformats.org/officeDocument/2006/relationships/image" Target="../media/image462.png"/><Relationship Id="rId11" Type="http://schemas.openxmlformats.org/officeDocument/2006/relationships/image" Target="../media/image463.png"/><Relationship Id="rId12" Type="http://schemas.openxmlformats.org/officeDocument/2006/relationships/image" Target="../media/image464.png"/><Relationship Id="rId13" Type="http://schemas.openxmlformats.org/officeDocument/2006/relationships/image" Target="../media/image465.png"/><Relationship Id="rId14" Type="http://schemas.openxmlformats.org/officeDocument/2006/relationships/image" Target="../media/image466.png"/><Relationship Id="rId15" Type="http://schemas.openxmlformats.org/officeDocument/2006/relationships/image" Target="../media/image467.png"/><Relationship Id="rId16" Type="http://schemas.openxmlformats.org/officeDocument/2006/relationships/image" Target="../media/image468.png"/><Relationship Id="rId17" Type="http://schemas.openxmlformats.org/officeDocument/2006/relationships/image" Target="../media/image469.png"/><Relationship Id="rId18" Type="http://schemas.openxmlformats.org/officeDocument/2006/relationships/image" Target="../media/image470.png"/><Relationship Id="rId19" Type="http://schemas.openxmlformats.org/officeDocument/2006/relationships/image" Target="../media/image471.png"/><Relationship Id="rId20" Type="http://schemas.openxmlformats.org/officeDocument/2006/relationships/image" Target="../media/image472.png"/><Relationship Id="rId21" Type="http://schemas.openxmlformats.org/officeDocument/2006/relationships/image" Target="../media/image473.png"/><Relationship Id="rId22" Type="http://schemas.openxmlformats.org/officeDocument/2006/relationships/image" Target="../media/image474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0.png"/><Relationship Id="rId3" Type="http://schemas.openxmlformats.org/officeDocument/2006/relationships/image" Target="../media/image31.png"/><Relationship Id="rId4" Type="http://schemas.openxmlformats.org/officeDocument/2006/relationships/image" Target="../media/image32.png"/><Relationship Id="rId5" Type="http://schemas.openxmlformats.org/officeDocument/2006/relationships/image" Target="../media/image33.png"/><Relationship Id="rId6" Type="http://schemas.openxmlformats.org/officeDocument/2006/relationships/image" Target="../media/image34.png"/><Relationship Id="rId7" Type="http://schemas.openxmlformats.org/officeDocument/2006/relationships/image" Target="../media/image35.png"/><Relationship Id="rId8" Type="http://schemas.openxmlformats.org/officeDocument/2006/relationships/image" Target="../media/image36.png"/><Relationship Id="rId9" Type="http://schemas.openxmlformats.org/officeDocument/2006/relationships/image" Target="../media/image37.png"/><Relationship Id="rId10" Type="http://schemas.openxmlformats.org/officeDocument/2006/relationships/image" Target="../media/image38.png"/><Relationship Id="rId11" Type="http://schemas.openxmlformats.org/officeDocument/2006/relationships/image" Target="../media/image39.png"/><Relationship Id="rId12" Type="http://schemas.openxmlformats.org/officeDocument/2006/relationships/image" Target="../media/image40.png"/><Relationship Id="rId13" Type="http://schemas.openxmlformats.org/officeDocument/2006/relationships/image" Target="../media/image41.png"/><Relationship Id="rId14" Type="http://schemas.openxmlformats.org/officeDocument/2006/relationships/image" Target="../media/image42.png"/><Relationship Id="rId15" Type="http://schemas.openxmlformats.org/officeDocument/2006/relationships/image" Target="../media/image43.png"/><Relationship Id="rId16" Type="http://schemas.openxmlformats.org/officeDocument/2006/relationships/image" Target="../media/image44.png"/><Relationship Id="rId17" Type="http://schemas.openxmlformats.org/officeDocument/2006/relationships/image" Target="../media/image45.png"/><Relationship Id="rId18" Type="http://schemas.openxmlformats.org/officeDocument/2006/relationships/image" Target="../media/image46.png"/><Relationship Id="rId19" Type="http://schemas.openxmlformats.org/officeDocument/2006/relationships/image" Target="../media/image47.png"/><Relationship Id="rId20" Type="http://schemas.openxmlformats.org/officeDocument/2006/relationships/image" Target="../media/image48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9.png"/><Relationship Id="rId3" Type="http://schemas.openxmlformats.org/officeDocument/2006/relationships/image" Target="../media/image50.png"/><Relationship Id="rId4" Type="http://schemas.openxmlformats.org/officeDocument/2006/relationships/image" Target="../media/image51.png"/><Relationship Id="rId5" Type="http://schemas.openxmlformats.org/officeDocument/2006/relationships/image" Target="../media/image52.png"/><Relationship Id="rId6" Type="http://schemas.openxmlformats.org/officeDocument/2006/relationships/image" Target="../media/image53.png"/><Relationship Id="rId7" Type="http://schemas.openxmlformats.org/officeDocument/2006/relationships/image" Target="../media/image54.png"/><Relationship Id="rId8" Type="http://schemas.openxmlformats.org/officeDocument/2006/relationships/image" Target="../media/image55.png"/><Relationship Id="rId9" Type="http://schemas.openxmlformats.org/officeDocument/2006/relationships/image" Target="../media/image56.png"/><Relationship Id="rId10" Type="http://schemas.openxmlformats.org/officeDocument/2006/relationships/image" Target="../media/image57.png"/><Relationship Id="rId11" Type="http://schemas.openxmlformats.org/officeDocument/2006/relationships/image" Target="../media/image58.png"/><Relationship Id="rId12" Type="http://schemas.openxmlformats.org/officeDocument/2006/relationships/image" Target="../media/image59.png"/><Relationship Id="rId13" Type="http://schemas.openxmlformats.org/officeDocument/2006/relationships/image" Target="../media/image60.png"/><Relationship Id="rId14" Type="http://schemas.openxmlformats.org/officeDocument/2006/relationships/image" Target="../media/image61.png"/><Relationship Id="rId15" Type="http://schemas.openxmlformats.org/officeDocument/2006/relationships/image" Target="../media/image62.png"/><Relationship Id="rId16" Type="http://schemas.openxmlformats.org/officeDocument/2006/relationships/image" Target="../media/image63.png"/><Relationship Id="rId17" Type="http://schemas.openxmlformats.org/officeDocument/2006/relationships/image" Target="../media/image64.png"/><Relationship Id="rId18" Type="http://schemas.openxmlformats.org/officeDocument/2006/relationships/image" Target="../media/image65.png"/><Relationship Id="rId19" Type="http://schemas.openxmlformats.org/officeDocument/2006/relationships/image" Target="../media/image66.png"/><Relationship Id="rId20" Type="http://schemas.openxmlformats.org/officeDocument/2006/relationships/image" Target="../media/image67.png"/><Relationship Id="rId21" Type="http://schemas.openxmlformats.org/officeDocument/2006/relationships/image" Target="../media/image68.png"/><Relationship Id="rId22" Type="http://schemas.openxmlformats.org/officeDocument/2006/relationships/image" Target="../media/image69.png"/><Relationship Id="rId23" Type="http://schemas.openxmlformats.org/officeDocument/2006/relationships/image" Target="../media/image70.png"/><Relationship Id="rId24" Type="http://schemas.openxmlformats.org/officeDocument/2006/relationships/image" Target="../media/image71.png"/><Relationship Id="rId25" Type="http://schemas.openxmlformats.org/officeDocument/2006/relationships/image" Target="../media/image72.png"/><Relationship Id="rId26" Type="http://schemas.openxmlformats.org/officeDocument/2006/relationships/image" Target="../media/image73.png"/><Relationship Id="rId27" Type="http://schemas.openxmlformats.org/officeDocument/2006/relationships/image" Target="../media/image74.png"/><Relationship Id="rId28" Type="http://schemas.openxmlformats.org/officeDocument/2006/relationships/image" Target="../media/image75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6.png"/><Relationship Id="rId3" Type="http://schemas.openxmlformats.org/officeDocument/2006/relationships/image" Target="../media/image77.png"/><Relationship Id="rId4" Type="http://schemas.openxmlformats.org/officeDocument/2006/relationships/image" Target="../media/image78.png"/><Relationship Id="rId5" Type="http://schemas.openxmlformats.org/officeDocument/2006/relationships/image" Target="../media/image79.png"/><Relationship Id="rId6" Type="http://schemas.openxmlformats.org/officeDocument/2006/relationships/image" Target="../media/image80.png"/><Relationship Id="rId7" Type="http://schemas.openxmlformats.org/officeDocument/2006/relationships/image" Target="../media/image81.png"/><Relationship Id="rId8" Type="http://schemas.openxmlformats.org/officeDocument/2006/relationships/image" Target="../media/image82.png"/><Relationship Id="rId9" Type="http://schemas.openxmlformats.org/officeDocument/2006/relationships/image" Target="../media/image83.png"/><Relationship Id="rId10" Type="http://schemas.openxmlformats.org/officeDocument/2006/relationships/image" Target="../media/image84.png"/><Relationship Id="rId11" Type="http://schemas.openxmlformats.org/officeDocument/2006/relationships/image" Target="../media/image85.png"/><Relationship Id="rId12" Type="http://schemas.openxmlformats.org/officeDocument/2006/relationships/image" Target="../media/image86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7.png"/><Relationship Id="rId3" Type="http://schemas.openxmlformats.org/officeDocument/2006/relationships/image" Target="../media/image88.png"/><Relationship Id="rId4" Type="http://schemas.openxmlformats.org/officeDocument/2006/relationships/image" Target="../media/image89.png"/><Relationship Id="rId5" Type="http://schemas.openxmlformats.org/officeDocument/2006/relationships/image" Target="../media/image90.png"/><Relationship Id="rId6" Type="http://schemas.openxmlformats.org/officeDocument/2006/relationships/image" Target="../media/image91.png"/><Relationship Id="rId7" Type="http://schemas.openxmlformats.org/officeDocument/2006/relationships/image" Target="../media/image92.png"/><Relationship Id="rId8" Type="http://schemas.openxmlformats.org/officeDocument/2006/relationships/image" Target="../media/image93.png"/><Relationship Id="rId9" Type="http://schemas.openxmlformats.org/officeDocument/2006/relationships/image" Target="../media/image94.png"/><Relationship Id="rId10" Type="http://schemas.openxmlformats.org/officeDocument/2006/relationships/image" Target="../media/image95.png"/><Relationship Id="rId11" Type="http://schemas.openxmlformats.org/officeDocument/2006/relationships/image" Target="../media/image96.png"/><Relationship Id="rId12" Type="http://schemas.openxmlformats.org/officeDocument/2006/relationships/image" Target="../media/image97.png"/><Relationship Id="rId13" Type="http://schemas.openxmlformats.org/officeDocument/2006/relationships/image" Target="../media/image98.png"/><Relationship Id="rId14" Type="http://schemas.openxmlformats.org/officeDocument/2006/relationships/image" Target="../media/image99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0.png"/><Relationship Id="rId3" Type="http://schemas.openxmlformats.org/officeDocument/2006/relationships/image" Target="../media/image101.png"/><Relationship Id="rId4" Type="http://schemas.openxmlformats.org/officeDocument/2006/relationships/image" Target="../media/image102.png"/><Relationship Id="rId5" Type="http://schemas.openxmlformats.org/officeDocument/2006/relationships/image" Target="../media/image103.png"/><Relationship Id="rId6" Type="http://schemas.openxmlformats.org/officeDocument/2006/relationships/image" Target="../media/image104.png"/><Relationship Id="rId7" Type="http://schemas.openxmlformats.org/officeDocument/2006/relationships/image" Target="../media/image105.png"/><Relationship Id="rId8" Type="http://schemas.openxmlformats.org/officeDocument/2006/relationships/image" Target="../media/image106.png"/><Relationship Id="rId9" Type="http://schemas.openxmlformats.org/officeDocument/2006/relationships/image" Target="../media/image107.png"/><Relationship Id="rId10" Type="http://schemas.openxmlformats.org/officeDocument/2006/relationships/image" Target="../media/image108.png"/><Relationship Id="rId11" Type="http://schemas.openxmlformats.org/officeDocument/2006/relationships/image" Target="../media/image109.png"/><Relationship Id="rId12" Type="http://schemas.openxmlformats.org/officeDocument/2006/relationships/image" Target="../media/image110.png"/><Relationship Id="rId13" Type="http://schemas.openxmlformats.org/officeDocument/2006/relationships/image" Target="../media/image111.png"/><Relationship Id="rId14" Type="http://schemas.openxmlformats.org/officeDocument/2006/relationships/image" Target="../media/image112.png"/><Relationship Id="rId15" Type="http://schemas.openxmlformats.org/officeDocument/2006/relationships/image" Target="../media/image113.png"/><Relationship Id="rId16" Type="http://schemas.openxmlformats.org/officeDocument/2006/relationships/image" Target="../media/image114.png"/><Relationship Id="rId17" Type="http://schemas.openxmlformats.org/officeDocument/2006/relationships/image" Target="../media/image115.png"/><Relationship Id="rId18" Type="http://schemas.openxmlformats.org/officeDocument/2006/relationships/image" Target="../media/image116.png"/><Relationship Id="rId19" Type="http://schemas.openxmlformats.org/officeDocument/2006/relationships/image" Target="../media/image117.png"/><Relationship Id="rId20" Type="http://schemas.openxmlformats.org/officeDocument/2006/relationships/image" Target="../media/image118.png"/><Relationship Id="rId21" Type="http://schemas.openxmlformats.org/officeDocument/2006/relationships/image" Target="../media/image119.png"/><Relationship Id="rId22" Type="http://schemas.openxmlformats.org/officeDocument/2006/relationships/image" Target="../media/image120.png"/><Relationship Id="rId23" Type="http://schemas.openxmlformats.org/officeDocument/2006/relationships/image" Target="../media/image121.png"/><Relationship Id="rId24" Type="http://schemas.openxmlformats.org/officeDocument/2006/relationships/image" Target="../media/image122.png"/><Relationship Id="rId25" Type="http://schemas.openxmlformats.org/officeDocument/2006/relationships/image" Target="../media/image123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4.png"/><Relationship Id="rId3" Type="http://schemas.openxmlformats.org/officeDocument/2006/relationships/image" Target="../media/image125.png"/><Relationship Id="rId4" Type="http://schemas.openxmlformats.org/officeDocument/2006/relationships/image" Target="../media/image126.png"/><Relationship Id="rId5" Type="http://schemas.openxmlformats.org/officeDocument/2006/relationships/image" Target="../media/image127.png"/><Relationship Id="rId6" Type="http://schemas.openxmlformats.org/officeDocument/2006/relationships/image" Target="../media/image128.png"/><Relationship Id="rId7" Type="http://schemas.openxmlformats.org/officeDocument/2006/relationships/image" Target="../media/image129.png"/><Relationship Id="rId8" Type="http://schemas.openxmlformats.org/officeDocument/2006/relationships/image" Target="../media/image130.png"/><Relationship Id="rId9" Type="http://schemas.openxmlformats.org/officeDocument/2006/relationships/image" Target="../media/image131.png"/><Relationship Id="rId10" Type="http://schemas.openxmlformats.org/officeDocument/2006/relationships/image" Target="../media/image132.png"/><Relationship Id="rId11" Type="http://schemas.openxmlformats.org/officeDocument/2006/relationships/image" Target="../media/image133.png"/><Relationship Id="rId12" Type="http://schemas.openxmlformats.org/officeDocument/2006/relationships/image" Target="../media/image134.png"/><Relationship Id="rId13" Type="http://schemas.openxmlformats.org/officeDocument/2006/relationships/image" Target="../media/image135.png"/><Relationship Id="rId14" Type="http://schemas.openxmlformats.org/officeDocument/2006/relationships/image" Target="../media/image136.png"/><Relationship Id="rId15" Type="http://schemas.openxmlformats.org/officeDocument/2006/relationships/image" Target="../media/image137.png"/><Relationship Id="rId16" Type="http://schemas.openxmlformats.org/officeDocument/2006/relationships/image" Target="../media/image138.png"/><Relationship Id="rId17" Type="http://schemas.openxmlformats.org/officeDocument/2006/relationships/image" Target="../media/image139.png"/><Relationship Id="rId18" Type="http://schemas.openxmlformats.org/officeDocument/2006/relationships/image" Target="../media/image140.png"/><Relationship Id="rId19" Type="http://schemas.openxmlformats.org/officeDocument/2006/relationships/image" Target="../media/image141.png"/><Relationship Id="rId20" Type="http://schemas.openxmlformats.org/officeDocument/2006/relationships/image" Target="../media/image142.png"/><Relationship Id="rId21" Type="http://schemas.openxmlformats.org/officeDocument/2006/relationships/image" Target="../media/image143.png"/><Relationship Id="rId22" Type="http://schemas.openxmlformats.org/officeDocument/2006/relationships/image" Target="../media/image144.png"/><Relationship Id="rId23" Type="http://schemas.openxmlformats.org/officeDocument/2006/relationships/image" Target="../media/image145.png"/><Relationship Id="rId24" Type="http://schemas.openxmlformats.org/officeDocument/2006/relationships/image" Target="../media/image146.png"/><Relationship Id="rId25" Type="http://schemas.openxmlformats.org/officeDocument/2006/relationships/image" Target="../media/image147.png"/><Relationship Id="rId26" Type="http://schemas.openxmlformats.org/officeDocument/2006/relationships/image" Target="../media/image148.png"/><Relationship Id="rId27" Type="http://schemas.openxmlformats.org/officeDocument/2006/relationships/image" Target="../media/image149.png"/><Relationship Id="rId28" Type="http://schemas.openxmlformats.org/officeDocument/2006/relationships/image" Target="../media/image150.png"/><Relationship Id="rId29" Type="http://schemas.openxmlformats.org/officeDocument/2006/relationships/image" Target="../media/image151.png"/><Relationship Id="rId30" Type="http://schemas.openxmlformats.org/officeDocument/2006/relationships/image" Target="../media/image152.png"/><Relationship Id="rId31" Type="http://schemas.openxmlformats.org/officeDocument/2006/relationships/image" Target="../media/image153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4.png"/><Relationship Id="rId3" Type="http://schemas.openxmlformats.org/officeDocument/2006/relationships/image" Target="../media/image155.png"/><Relationship Id="rId4" Type="http://schemas.openxmlformats.org/officeDocument/2006/relationships/image" Target="../media/image156.png"/><Relationship Id="rId5" Type="http://schemas.openxmlformats.org/officeDocument/2006/relationships/image" Target="../media/image157.png"/><Relationship Id="rId6" Type="http://schemas.openxmlformats.org/officeDocument/2006/relationships/image" Target="../media/image158.png"/><Relationship Id="rId7" Type="http://schemas.openxmlformats.org/officeDocument/2006/relationships/image" Target="../media/image159.png"/><Relationship Id="rId8" Type="http://schemas.openxmlformats.org/officeDocument/2006/relationships/image" Target="../media/image160.png"/><Relationship Id="rId9" Type="http://schemas.openxmlformats.org/officeDocument/2006/relationships/image" Target="../media/image161.png"/><Relationship Id="rId10" Type="http://schemas.openxmlformats.org/officeDocument/2006/relationships/image" Target="../media/image162.png"/><Relationship Id="rId11" Type="http://schemas.openxmlformats.org/officeDocument/2006/relationships/image" Target="../media/image163.png"/><Relationship Id="rId12" Type="http://schemas.openxmlformats.org/officeDocument/2006/relationships/image" Target="../media/image164.png"/><Relationship Id="rId13" Type="http://schemas.openxmlformats.org/officeDocument/2006/relationships/image" Target="../media/image165.png"/><Relationship Id="rId14" Type="http://schemas.openxmlformats.org/officeDocument/2006/relationships/image" Target="../media/image166.png"/><Relationship Id="rId15" Type="http://schemas.openxmlformats.org/officeDocument/2006/relationships/image" Target="../media/image167.png"/><Relationship Id="rId16" Type="http://schemas.openxmlformats.org/officeDocument/2006/relationships/image" Target="../media/image168.png"/><Relationship Id="rId17" Type="http://schemas.openxmlformats.org/officeDocument/2006/relationships/image" Target="../media/image169.png"/><Relationship Id="rId18" Type="http://schemas.openxmlformats.org/officeDocument/2006/relationships/image" Target="../media/image170.png"/><Relationship Id="rId19" Type="http://schemas.openxmlformats.org/officeDocument/2006/relationships/image" Target="../media/image171.png"/><Relationship Id="rId20" Type="http://schemas.openxmlformats.org/officeDocument/2006/relationships/image" Target="../media/image172.png"/><Relationship Id="rId21" Type="http://schemas.openxmlformats.org/officeDocument/2006/relationships/image" Target="../media/image173.png"/><Relationship Id="rId22" Type="http://schemas.openxmlformats.org/officeDocument/2006/relationships/image" Target="../media/image174.png"/><Relationship Id="rId23" Type="http://schemas.openxmlformats.org/officeDocument/2006/relationships/image" Target="../media/image175.png"/><Relationship Id="rId24" Type="http://schemas.openxmlformats.org/officeDocument/2006/relationships/image" Target="../media/image176.png"/><Relationship Id="rId25" Type="http://schemas.openxmlformats.org/officeDocument/2006/relationships/image" Target="../media/image177.png"/><Relationship Id="rId26" Type="http://schemas.openxmlformats.org/officeDocument/2006/relationships/image" Target="../media/image178.png"/><Relationship Id="rId27" Type="http://schemas.openxmlformats.org/officeDocument/2006/relationships/image" Target="../media/image179.png"/><Relationship Id="rId28" Type="http://schemas.openxmlformats.org/officeDocument/2006/relationships/image" Target="../media/image180.png"/><Relationship Id="rId29" Type="http://schemas.openxmlformats.org/officeDocument/2006/relationships/image" Target="../media/image181.png"/><Relationship Id="rId30" Type="http://schemas.openxmlformats.org/officeDocument/2006/relationships/image" Target="../media/image182.png"/><Relationship Id="rId31" Type="http://schemas.openxmlformats.org/officeDocument/2006/relationships/image" Target="../media/image183.png"/><Relationship Id="rId32" Type="http://schemas.openxmlformats.org/officeDocument/2006/relationships/image" Target="../media/image184.png"/><Relationship Id="rId33" Type="http://schemas.openxmlformats.org/officeDocument/2006/relationships/image" Target="../media/image185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9048" y="-47619"/>
            <a:ext cx="18243810" cy="10285714"/>
            <a:chOff x="19048" y="-47619"/>
            <a:chExt cx="18243810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048" y="-47619"/>
              <a:ext cx="18243810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95238" y="1084697"/>
            <a:ext cx="19047619" cy="171429"/>
            <a:chOff x="-95238" y="1084697"/>
            <a:chExt cx="19047619" cy="17142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95238" y="1084697"/>
              <a:ext cx="19047619" cy="171429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57365" y="1177318"/>
            <a:ext cx="4156241" cy="1708641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-95238" y="4553398"/>
            <a:ext cx="19047619" cy="171429"/>
            <a:chOff x="-95238" y="4553398"/>
            <a:chExt cx="19047619" cy="171429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95238" y="4553398"/>
              <a:ext cx="19047619" cy="171429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25609" y="9052039"/>
            <a:ext cx="3958530" cy="466930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06561" y="9400481"/>
            <a:ext cx="1280394" cy="616013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2702770" y="5142857"/>
            <a:ext cx="5178544" cy="4833304"/>
            <a:chOff x="12702770" y="5142857"/>
            <a:chExt cx="5178544" cy="4833304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702770" y="5142857"/>
              <a:ext cx="5178544" cy="4833304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457107" y="2636107"/>
            <a:ext cx="11052496" cy="173550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279607" cy="279607"/>
            <a:chOff x="0" y="0"/>
            <a:chExt cx="279607" cy="27960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279607" cy="27960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0" y="9949199"/>
            <a:ext cx="18285714" cy="24268"/>
            <a:chOff x="0" y="9949199"/>
            <a:chExt cx="18285714" cy="2426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9949199"/>
              <a:ext cx="18285714" cy="2426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64957" y="603043"/>
            <a:ext cx="1120757" cy="383896"/>
            <a:chOff x="564957" y="603043"/>
            <a:chExt cx="1120757" cy="38389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64957" y="603043"/>
              <a:ext cx="1120757" cy="38389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0" y="10025155"/>
            <a:ext cx="279607" cy="279607"/>
            <a:chOff x="0" y="10025155"/>
            <a:chExt cx="279607" cy="27960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10025155"/>
              <a:ext cx="279607" cy="279607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813334" y="620662"/>
            <a:ext cx="550282" cy="1145844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041564" y="1541804"/>
            <a:ext cx="1713633" cy="551176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8783034" y="1541804"/>
            <a:ext cx="1792547" cy="541652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1826051" y="1579152"/>
            <a:ext cx="1792557" cy="551176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4902305" y="1541804"/>
            <a:ext cx="2712233" cy="551176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7053810" y="105518"/>
            <a:ext cx="866244" cy="436130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4951828" y="2259813"/>
            <a:ext cx="2687015" cy="4689440"/>
            <a:chOff x="14951828" y="2259813"/>
            <a:chExt cx="2687015" cy="4689440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4951828" y="2259813"/>
              <a:ext cx="2687015" cy="4689440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8387034" y="2251456"/>
            <a:ext cx="2488866" cy="2986639"/>
            <a:chOff x="8387034" y="2251456"/>
            <a:chExt cx="2488866" cy="2986639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387034" y="2251456"/>
              <a:ext cx="2488866" cy="2986639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1035690" y="2269337"/>
            <a:ext cx="3657250" cy="3676966"/>
            <a:chOff x="11035690" y="2269337"/>
            <a:chExt cx="3657250" cy="3676966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1035690" y="2269337"/>
              <a:ext cx="3657250" cy="3676966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279607" y="2308740"/>
            <a:ext cx="8102919" cy="6747374"/>
            <a:chOff x="279607" y="2308740"/>
            <a:chExt cx="8102919" cy="6747374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79607" y="2308740"/>
              <a:ext cx="8102919" cy="674737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202226" y="8850794"/>
            <a:ext cx="18815090" cy="763497"/>
            <a:chOff x="-202226" y="8850794"/>
            <a:chExt cx="18815090" cy="76349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202226" y="8850794"/>
              <a:ext cx="18815090" cy="76349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0" y="0"/>
            <a:ext cx="279607" cy="279607"/>
            <a:chOff x="0" y="0"/>
            <a:chExt cx="279607" cy="27960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279607" cy="27960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0" y="9949199"/>
            <a:ext cx="18285714" cy="24268"/>
            <a:chOff x="0" y="9949199"/>
            <a:chExt cx="18285714" cy="2426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9949199"/>
              <a:ext cx="18285714" cy="2426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64957" y="603043"/>
            <a:ext cx="1120757" cy="383896"/>
            <a:chOff x="564957" y="603043"/>
            <a:chExt cx="1120757" cy="383896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64957" y="603043"/>
              <a:ext cx="1120757" cy="38389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0" y="10025155"/>
            <a:ext cx="279607" cy="279607"/>
            <a:chOff x="0" y="10025155"/>
            <a:chExt cx="279607" cy="279607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0" y="10025155"/>
              <a:ext cx="279607" cy="279607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804001" y="620662"/>
            <a:ext cx="1646644" cy="395377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608792" y="1649289"/>
            <a:ext cx="5300061" cy="839600"/>
            <a:chOff x="1608792" y="1649289"/>
            <a:chExt cx="5300061" cy="839600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08792" y="1649289"/>
              <a:ext cx="5300061" cy="839600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8850794" y="1649289"/>
            <a:ext cx="8000000" cy="839600"/>
            <a:chOff x="8850794" y="1649289"/>
            <a:chExt cx="8000000" cy="839600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850794" y="1649289"/>
              <a:ext cx="8000000" cy="839600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629046" y="2666667"/>
            <a:ext cx="5259554" cy="5259554"/>
            <a:chOff x="1629046" y="2666667"/>
            <a:chExt cx="5259554" cy="5259554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629046" y="2666667"/>
              <a:ext cx="5259554" cy="5259554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714286" y="2752381"/>
            <a:ext cx="5086702" cy="5080952"/>
            <a:chOff x="1714286" y="2752381"/>
            <a:chExt cx="5086702" cy="5080952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714286" y="2752381"/>
              <a:ext cx="5086702" cy="5080952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2805695" y="2825397"/>
            <a:ext cx="2906256" cy="1930159"/>
            <a:chOff x="2805695" y="2825397"/>
            <a:chExt cx="2906256" cy="1930159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805695" y="2825397"/>
              <a:ext cx="2906256" cy="1930159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2413466" y="4618594"/>
            <a:ext cx="1355700" cy="1355700"/>
            <a:chOff x="2413466" y="4618594"/>
            <a:chExt cx="1355700" cy="1355700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413466" y="4618594"/>
              <a:ext cx="1355700" cy="1355700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4426665" y="4437791"/>
            <a:ext cx="1717306" cy="1717306"/>
            <a:chOff x="4426665" y="4437791"/>
            <a:chExt cx="1717306" cy="1717306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426665" y="4437791"/>
              <a:ext cx="1717306" cy="1717306"/>
            </a:xfrm>
            <a:prstGeom prst="rect">
              <a:avLst/>
            </a:prstGeom>
          </p:spPr>
        </p:pic>
      </p:grpSp>
      <p:pic>
        <p:nvPicPr>
          <p:cNvPr id="39" name="Object 38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3188487" y="1787820"/>
            <a:ext cx="2324452" cy="541652"/>
          </a:xfrm>
          <a:prstGeom prst="rect">
            <a:avLst/>
          </a:prstGeom>
        </p:spPr>
      </p:pic>
      <p:pic>
        <p:nvPicPr>
          <p:cNvPr id="40" name="Object 39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1840763" y="1787820"/>
            <a:ext cx="2080176" cy="541652"/>
          </a:xfrm>
          <a:prstGeom prst="rect">
            <a:avLst/>
          </a:prstGeom>
        </p:spPr>
      </p:pic>
      <p:grpSp>
        <p:nvGrpSpPr>
          <p:cNvPr id="1013" name="그룹 1013"/>
          <p:cNvGrpSpPr/>
          <p:nvPr/>
        </p:nvGrpSpPr>
        <p:grpSpPr>
          <a:xfrm>
            <a:off x="9085714" y="5142857"/>
            <a:ext cx="7568254" cy="2783364"/>
            <a:chOff x="9085714" y="5142857"/>
            <a:chExt cx="7568254" cy="2783364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9085714" y="5142857"/>
              <a:ext cx="7568254" cy="2783364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9170954" y="5274880"/>
            <a:ext cx="7425871" cy="2520358"/>
            <a:chOff x="9170954" y="5274880"/>
            <a:chExt cx="7425871" cy="2520358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9170954" y="5274880"/>
              <a:ext cx="7425871" cy="2520358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13465350" y="5477089"/>
            <a:ext cx="3062952" cy="1758538"/>
            <a:chOff x="13465350" y="5477089"/>
            <a:chExt cx="3062952" cy="1758538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3465350" y="5477089"/>
              <a:ext cx="3062952" cy="1758538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11430580" y="5660986"/>
            <a:ext cx="2375298" cy="1656771"/>
            <a:chOff x="11430580" y="5660986"/>
            <a:chExt cx="2375298" cy="1656771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1430580" y="5660986"/>
              <a:ext cx="2375298" cy="1656771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9524511" y="5807122"/>
            <a:ext cx="2241522" cy="1392038"/>
            <a:chOff x="9524511" y="5807122"/>
            <a:chExt cx="2241522" cy="1392038"/>
          </a:xfrm>
        </p:grpSpPr>
        <p:pic>
          <p:nvPicPr>
            <p:cNvPr id="54" name="Object 53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9524511" y="5807122"/>
              <a:ext cx="2241522" cy="1392038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1939955" y="6155097"/>
            <a:ext cx="2864387" cy="1503803"/>
            <a:chOff x="1939955" y="6155097"/>
            <a:chExt cx="2864387" cy="1503803"/>
          </a:xfrm>
        </p:grpSpPr>
        <p:pic>
          <p:nvPicPr>
            <p:cNvPr id="57" name="Object 56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939955" y="6155097"/>
              <a:ext cx="2864387" cy="1503803"/>
            </a:xfrm>
            <a:prstGeom prst="rect">
              <a:avLst/>
            </a:prstGeom>
          </p:spPr>
        </p:pic>
      </p:grpSp>
      <p:grpSp>
        <p:nvGrpSpPr>
          <p:cNvPr id="1019" name="그룹 1019"/>
          <p:cNvGrpSpPr/>
          <p:nvPr/>
        </p:nvGrpSpPr>
        <p:grpSpPr>
          <a:xfrm>
            <a:off x="10386984" y="2628571"/>
            <a:ext cx="4652232" cy="2338803"/>
            <a:chOff x="10386984" y="2628571"/>
            <a:chExt cx="4652232" cy="2338803"/>
          </a:xfrm>
        </p:grpSpPr>
        <p:pic>
          <p:nvPicPr>
            <p:cNvPr id="60" name="Object 59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0386984" y="2628571"/>
              <a:ext cx="4652232" cy="2338803"/>
            </a:xfrm>
            <a:prstGeom prst="rect">
              <a:avLst/>
            </a:prstGeom>
          </p:spPr>
        </p:pic>
      </p:grpSp>
      <p:grpSp>
        <p:nvGrpSpPr>
          <p:cNvPr id="1020" name="그룹 1020"/>
          <p:cNvGrpSpPr/>
          <p:nvPr/>
        </p:nvGrpSpPr>
        <p:grpSpPr>
          <a:xfrm>
            <a:off x="4495512" y="6360284"/>
            <a:ext cx="1899046" cy="884741"/>
            <a:chOff x="4495512" y="6360284"/>
            <a:chExt cx="1899046" cy="884741"/>
          </a:xfrm>
        </p:grpSpPr>
        <p:pic>
          <p:nvPicPr>
            <p:cNvPr id="63" name="Object 62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4495512" y="6360284"/>
              <a:ext cx="1899046" cy="884741"/>
            </a:xfrm>
            <a:prstGeom prst="rect">
              <a:avLst/>
            </a:prstGeom>
          </p:spPr>
        </p:pic>
      </p:grpSp>
      <p:pic>
        <p:nvPicPr>
          <p:cNvPr id="65" name="Object 64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17249620" y="91747"/>
            <a:ext cx="610254" cy="481378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279607" cy="279607"/>
            <a:chOff x="0" y="0"/>
            <a:chExt cx="279607" cy="27960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279607" cy="27960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0" y="9949199"/>
            <a:ext cx="18285714" cy="24268"/>
            <a:chOff x="0" y="9949199"/>
            <a:chExt cx="18285714" cy="2426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9949199"/>
              <a:ext cx="18285714" cy="2426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64957" y="412567"/>
            <a:ext cx="1120757" cy="383896"/>
            <a:chOff x="564957" y="412567"/>
            <a:chExt cx="1120757" cy="38389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64957" y="412567"/>
              <a:ext cx="1120757" cy="38389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0" y="10025155"/>
            <a:ext cx="279607" cy="279607"/>
            <a:chOff x="0" y="10025155"/>
            <a:chExt cx="279607" cy="27960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10025155"/>
              <a:ext cx="279607" cy="279607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804001" y="430186"/>
            <a:ext cx="1646644" cy="395367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082996" y="1287410"/>
            <a:ext cx="6637085" cy="2421353"/>
            <a:chOff x="1082996" y="1287410"/>
            <a:chExt cx="6637085" cy="2421353"/>
          </a:xfrm>
        </p:grpSpPr>
        <p:grpSp>
          <p:nvGrpSpPr>
            <p:cNvPr id="1006" name="그룹 1006"/>
            <p:cNvGrpSpPr/>
            <p:nvPr/>
          </p:nvGrpSpPr>
          <p:grpSpPr>
            <a:xfrm>
              <a:off x="1082996" y="1287410"/>
              <a:ext cx="6637085" cy="2421353"/>
              <a:chOff x="1082996" y="1287410"/>
              <a:chExt cx="6637085" cy="2421353"/>
            </a:xfrm>
          </p:grpSpPr>
          <p:pic>
            <p:nvPicPr>
              <p:cNvPr id="17" name="Object 16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082996" y="1287410"/>
                <a:ext cx="6637085" cy="2421353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1176150" y="1354670"/>
              <a:ext cx="6454251" cy="2288541"/>
              <a:chOff x="1176150" y="1354670"/>
              <a:chExt cx="6454251" cy="2288541"/>
            </a:xfrm>
          </p:grpSpPr>
          <p:pic>
            <p:nvPicPr>
              <p:cNvPr id="20" name="Object 19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176150" y="1354670"/>
                <a:ext cx="6454251" cy="2288541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1563854" y="2195553"/>
              <a:ext cx="2528423" cy="492796"/>
              <a:chOff x="1563854" y="2195553"/>
              <a:chExt cx="2528423" cy="492796"/>
            </a:xfrm>
          </p:grpSpPr>
          <p:pic>
            <p:nvPicPr>
              <p:cNvPr id="23" name="Object 22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1563854" y="2195553"/>
                <a:ext cx="2528423" cy="492796"/>
              </a:xfrm>
              <a:prstGeom prst="rect">
                <a:avLst/>
              </a:prstGeom>
            </p:spPr>
          </p:pic>
        </p:grpSp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198011" y="2237511"/>
              <a:ext cx="1315364" cy="501954"/>
            </a:xfrm>
            <a:prstGeom prst="rect">
              <a:avLst/>
            </a:prstGeom>
          </p:spPr>
        </p:pic>
        <p:grpSp>
          <p:nvGrpSpPr>
            <p:cNvPr id="1009" name="그룹 1009"/>
            <p:cNvGrpSpPr/>
            <p:nvPr/>
          </p:nvGrpSpPr>
          <p:grpSpPr>
            <a:xfrm>
              <a:off x="4589173" y="2195553"/>
              <a:ext cx="2528423" cy="492796"/>
              <a:chOff x="4589173" y="2195553"/>
              <a:chExt cx="2528423" cy="492796"/>
            </a:xfrm>
          </p:grpSpPr>
          <p:pic>
            <p:nvPicPr>
              <p:cNvPr id="27" name="Object 26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4589173" y="2195553"/>
                <a:ext cx="2528423" cy="492796"/>
              </a:xfrm>
              <a:prstGeom prst="rect">
                <a:avLst/>
              </a:prstGeom>
            </p:spPr>
          </p:pic>
        </p:grpSp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325383" y="2256834"/>
              <a:ext cx="1146075" cy="398075"/>
            </a:xfrm>
            <a:prstGeom prst="rect">
              <a:avLst/>
            </a:prstGeom>
          </p:spPr>
        </p:pic>
        <p:grpSp>
          <p:nvGrpSpPr>
            <p:cNvPr id="1010" name="그룹 1010"/>
            <p:cNvGrpSpPr/>
            <p:nvPr/>
          </p:nvGrpSpPr>
          <p:grpSpPr>
            <a:xfrm>
              <a:off x="1563854" y="2975060"/>
              <a:ext cx="2528423" cy="492796"/>
              <a:chOff x="1563854" y="2975060"/>
              <a:chExt cx="2528423" cy="492796"/>
            </a:xfrm>
          </p:grpSpPr>
          <p:pic>
            <p:nvPicPr>
              <p:cNvPr id="31" name="Object 30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1563854" y="2975060"/>
                <a:ext cx="2528423" cy="492796"/>
              </a:xfrm>
              <a:prstGeom prst="rect">
                <a:avLst/>
              </a:prstGeom>
            </p:spPr>
          </p:pic>
        </p:grpSp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547627" y="2996680"/>
              <a:ext cx="678249" cy="433088"/>
            </a:xfrm>
            <a:prstGeom prst="rect">
              <a:avLst/>
            </a:prstGeom>
          </p:spPr>
        </p:pic>
        <p:grpSp>
          <p:nvGrpSpPr>
            <p:cNvPr id="1011" name="그룹 1011"/>
            <p:cNvGrpSpPr/>
            <p:nvPr/>
          </p:nvGrpSpPr>
          <p:grpSpPr>
            <a:xfrm>
              <a:off x="3455505" y="1507620"/>
              <a:ext cx="1892067" cy="515323"/>
              <a:chOff x="3455505" y="1507620"/>
              <a:chExt cx="1892067" cy="515323"/>
            </a:xfrm>
          </p:grpSpPr>
          <p:pic>
            <p:nvPicPr>
              <p:cNvPr id="35" name="Object 34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2553259" y="1268545"/>
                <a:ext cx="3784133" cy="1030646"/>
              </a:xfrm>
              <a:prstGeom prst="rect">
                <a:avLst/>
              </a:prstGeom>
            </p:spPr>
          </p:pic>
          <p:pic>
            <p:nvPicPr>
              <p:cNvPr id="36" name="Object 35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>
                <a:off x="3455505" y="1507620"/>
                <a:ext cx="1892067" cy="515323"/>
              </a:xfrm>
              <a:prstGeom prst="rect">
                <a:avLst/>
              </a:prstGeom>
            </p:spPr>
          </p:pic>
        </p:grpSp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3414399" y="1562100"/>
              <a:ext cx="1373992" cy="508545"/>
            </a:xfrm>
            <a:prstGeom prst="rect">
              <a:avLst/>
            </a:prstGeom>
          </p:spPr>
        </p:pic>
        <p:grpSp>
          <p:nvGrpSpPr>
            <p:cNvPr id="1012" name="그룹 1012"/>
            <p:cNvGrpSpPr/>
            <p:nvPr/>
          </p:nvGrpSpPr>
          <p:grpSpPr>
            <a:xfrm>
              <a:off x="4589173" y="2975060"/>
              <a:ext cx="2528423" cy="492796"/>
              <a:chOff x="4589173" y="2975060"/>
              <a:chExt cx="2528423" cy="492796"/>
            </a:xfrm>
          </p:grpSpPr>
          <p:pic>
            <p:nvPicPr>
              <p:cNvPr id="40" name="Object 39"/>
              <p:cNvPicPr>
                <a:picLocks noChangeAspect="1"/>
              </p:cNvPicPr>
              <p:nvPr/>
            </p:nvPicPr>
            <p:blipFill>
              <a:blip r:embed="rId18" cstate="print"/>
              <a:stretch>
                <a:fillRect/>
              </a:stretch>
            </p:blipFill>
            <p:spPr>
              <a:xfrm>
                <a:off x="4589173" y="2975060"/>
                <a:ext cx="2528423" cy="492796"/>
              </a:xfrm>
              <a:prstGeom prst="rect">
                <a:avLst/>
              </a:prstGeom>
            </p:spPr>
          </p:pic>
        </p:grpSp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5499370" y="3009655"/>
              <a:ext cx="678249" cy="429392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1245898" y="7432386"/>
            <a:ext cx="6472806" cy="1653794"/>
            <a:chOff x="1245898" y="7432386"/>
            <a:chExt cx="6472806" cy="1653794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245898" y="7432386"/>
              <a:ext cx="6472806" cy="1653794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3528550" y="7567856"/>
            <a:ext cx="1892067" cy="515323"/>
            <a:chOff x="3528550" y="7567856"/>
            <a:chExt cx="1892067" cy="515323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2626304" y="7328781"/>
              <a:ext cx="3784133" cy="1030646"/>
            </a:xfrm>
            <a:prstGeom prst="rect">
              <a:avLst/>
            </a:prstGeom>
          </p:spPr>
        </p:pic>
        <p:pic>
          <p:nvPicPr>
            <p:cNvPr id="49" name="Object 48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3528550" y="7567856"/>
              <a:ext cx="1892067" cy="515323"/>
            </a:xfrm>
            <a:prstGeom prst="rect">
              <a:avLst/>
            </a:prstGeom>
          </p:spPr>
        </p:pic>
      </p:grpSp>
      <p:pic>
        <p:nvPicPr>
          <p:cNvPr id="51" name="Object 50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3487436" y="7622328"/>
            <a:ext cx="1801002" cy="505573"/>
          </a:xfrm>
          <a:prstGeom prst="rect">
            <a:avLst/>
          </a:prstGeom>
        </p:spPr>
      </p:pic>
      <p:grpSp>
        <p:nvGrpSpPr>
          <p:cNvPr id="1015" name="그룹 1015"/>
          <p:cNvGrpSpPr/>
          <p:nvPr/>
        </p:nvGrpSpPr>
        <p:grpSpPr>
          <a:xfrm>
            <a:off x="1705430" y="8201779"/>
            <a:ext cx="2528423" cy="492796"/>
            <a:chOff x="1705430" y="8201779"/>
            <a:chExt cx="2528423" cy="492796"/>
          </a:xfrm>
        </p:grpSpPr>
        <p:pic>
          <p:nvPicPr>
            <p:cNvPr id="53" name="Object 52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705430" y="8201779"/>
              <a:ext cx="2528423" cy="492796"/>
            </a:xfrm>
            <a:prstGeom prst="rect">
              <a:avLst/>
            </a:prstGeom>
          </p:spPr>
        </p:pic>
      </p:grpSp>
      <p:pic>
        <p:nvPicPr>
          <p:cNvPr id="55" name="Object 54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2076343" y="8234461"/>
            <a:ext cx="1978668" cy="503659"/>
          </a:xfrm>
          <a:prstGeom prst="rect">
            <a:avLst/>
          </a:prstGeom>
        </p:spPr>
      </p:pic>
      <p:grpSp>
        <p:nvGrpSpPr>
          <p:cNvPr id="1016" name="그룹 1016"/>
          <p:cNvGrpSpPr/>
          <p:nvPr/>
        </p:nvGrpSpPr>
        <p:grpSpPr>
          <a:xfrm>
            <a:off x="4587796" y="8201779"/>
            <a:ext cx="2528423" cy="492796"/>
            <a:chOff x="4587796" y="8201779"/>
            <a:chExt cx="2528423" cy="492796"/>
          </a:xfrm>
        </p:grpSpPr>
        <p:pic>
          <p:nvPicPr>
            <p:cNvPr id="57" name="Object 56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4587796" y="8201779"/>
              <a:ext cx="2528423" cy="492796"/>
            </a:xfrm>
            <a:prstGeom prst="rect">
              <a:avLst/>
            </a:prstGeom>
          </p:spPr>
        </p:pic>
      </p:grpSp>
      <p:pic>
        <p:nvPicPr>
          <p:cNvPr id="59" name="Object 58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4969322" y="8247544"/>
            <a:ext cx="1993221" cy="503659"/>
          </a:xfrm>
          <a:prstGeom prst="rect">
            <a:avLst/>
          </a:prstGeom>
        </p:spPr>
      </p:pic>
      <p:grpSp>
        <p:nvGrpSpPr>
          <p:cNvPr id="1017" name="그룹 1017"/>
          <p:cNvGrpSpPr/>
          <p:nvPr/>
        </p:nvGrpSpPr>
        <p:grpSpPr>
          <a:xfrm>
            <a:off x="8311955" y="1898644"/>
            <a:ext cx="1808766" cy="1160791"/>
            <a:chOff x="8311955" y="1898644"/>
            <a:chExt cx="1808766" cy="1160791"/>
          </a:xfrm>
        </p:grpSpPr>
        <p:grpSp>
          <p:nvGrpSpPr>
            <p:cNvPr id="1018" name="그룹 1018"/>
            <p:cNvGrpSpPr/>
            <p:nvPr/>
          </p:nvGrpSpPr>
          <p:grpSpPr>
            <a:xfrm>
              <a:off x="8311955" y="2133665"/>
              <a:ext cx="1808766" cy="925769"/>
              <a:chOff x="8311955" y="2133665"/>
              <a:chExt cx="1808766" cy="925769"/>
            </a:xfrm>
          </p:grpSpPr>
          <p:pic>
            <p:nvPicPr>
              <p:cNvPr id="62" name="Object 61"/>
              <p:cNvPicPr>
                <a:picLocks noChangeAspect="1"/>
              </p:cNvPicPr>
              <p:nvPr/>
            </p:nvPicPr>
            <p:blipFill>
              <a:blip r:embed="rId28" cstate="print"/>
              <a:stretch>
                <a:fillRect/>
              </a:stretch>
            </p:blipFill>
            <p:spPr>
              <a:xfrm>
                <a:off x="7467998" y="1731207"/>
                <a:ext cx="3617533" cy="1851538"/>
              </a:xfrm>
              <a:prstGeom prst="rect">
                <a:avLst/>
              </a:prstGeom>
            </p:spPr>
          </p:pic>
          <p:pic>
            <p:nvPicPr>
              <p:cNvPr id="63" name="Object 62"/>
              <p:cNvPicPr>
                <a:picLocks noChangeAspect="1"/>
              </p:cNvPicPr>
              <p:nvPr/>
            </p:nvPicPr>
            <p:blipFill>
              <a:blip r:embed="rId29" cstate="print"/>
              <a:stretch>
                <a:fillRect/>
              </a:stretch>
            </p:blipFill>
            <p:spPr>
              <a:xfrm>
                <a:off x="8311955" y="2133665"/>
                <a:ext cx="1808766" cy="925769"/>
              </a:xfrm>
              <a:prstGeom prst="rect">
                <a:avLst/>
              </a:prstGeom>
            </p:spPr>
          </p:pic>
        </p:grpSp>
        <p:pic>
          <p:nvPicPr>
            <p:cNvPr id="65" name="Object 64"/>
            <p:cNvPicPr>
              <a:picLocks noChangeAspect="1"/>
            </p:cNvPicPr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8341074" y="1857534"/>
              <a:ext cx="1180431" cy="503659"/>
            </a:xfrm>
            <a:prstGeom prst="rect">
              <a:avLst/>
            </a:prstGeom>
          </p:spPr>
        </p:pic>
      </p:grpSp>
      <p:grpSp>
        <p:nvGrpSpPr>
          <p:cNvPr id="1019" name="그룹 1019"/>
          <p:cNvGrpSpPr/>
          <p:nvPr/>
        </p:nvGrpSpPr>
        <p:grpSpPr>
          <a:xfrm>
            <a:off x="1165135" y="4197206"/>
            <a:ext cx="6472806" cy="1611925"/>
            <a:chOff x="1165135" y="4197206"/>
            <a:chExt cx="6472806" cy="1611925"/>
          </a:xfrm>
        </p:grpSpPr>
        <p:pic>
          <p:nvPicPr>
            <p:cNvPr id="68" name="Object 67"/>
            <p:cNvPicPr>
              <a:picLocks noChangeAspect="1"/>
            </p:cNvPicPr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1165135" y="4197206"/>
              <a:ext cx="6472806" cy="1611925"/>
            </a:xfrm>
            <a:prstGeom prst="rect">
              <a:avLst/>
            </a:prstGeom>
          </p:spPr>
        </p:pic>
      </p:grpSp>
      <p:grpSp>
        <p:nvGrpSpPr>
          <p:cNvPr id="1020" name="그룹 1020"/>
          <p:cNvGrpSpPr/>
          <p:nvPr/>
        </p:nvGrpSpPr>
        <p:grpSpPr>
          <a:xfrm>
            <a:off x="3455507" y="4344631"/>
            <a:ext cx="1892067" cy="515323"/>
            <a:chOff x="3455507" y="4344631"/>
            <a:chExt cx="1892067" cy="515323"/>
          </a:xfrm>
        </p:grpSpPr>
        <p:pic>
          <p:nvPicPr>
            <p:cNvPr id="71" name="Object 70"/>
            <p:cNvPicPr>
              <a:picLocks noChangeAspect="1"/>
            </p:cNvPicPr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2553261" y="4105556"/>
              <a:ext cx="3784133" cy="1030646"/>
            </a:xfrm>
            <a:prstGeom prst="rect">
              <a:avLst/>
            </a:prstGeom>
          </p:spPr>
        </p:pic>
        <p:pic>
          <p:nvPicPr>
            <p:cNvPr id="72" name="Object 71"/>
            <p:cNvPicPr>
              <a:picLocks noChangeAspect="1"/>
            </p:cNvPicPr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3455507" y="4344631"/>
              <a:ext cx="1892067" cy="515323"/>
            </a:xfrm>
            <a:prstGeom prst="rect">
              <a:avLst/>
            </a:prstGeom>
          </p:spPr>
        </p:pic>
      </p:grpSp>
      <p:pic>
        <p:nvPicPr>
          <p:cNvPr id="74" name="Object 73"/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3243625" y="4370322"/>
            <a:ext cx="1890631" cy="505573"/>
          </a:xfrm>
          <a:prstGeom prst="rect">
            <a:avLst/>
          </a:prstGeom>
        </p:spPr>
      </p:pic>
      <p:grpSp>
        <p:nvGrpSpPr>
          <p:cNvPr id="1021" name="그룹 1021"/>
          <p:cNvGrpSpPr/>
          <p:nvPr/>
        </p:nvGrpSpPr>
        <p:grpSpPr>
          <a:xfrm>
            <a:off x="4351078" y="4949697"/>
            <a:ext cx="3048768" cy="640154"/>
            <a:chOff x="4351078" y="4949697"/>
            <a:chExt cx="3048768" cy="640154"/>
          </a:xfrm>
        </p:grpSpPr>
        <p:pic>
          <p:nvPicPr>
            <p:cNvPr id="76" name="Object 75"/>
            <p:cNvPicPr>
              <a:picLocks noChangeAspect="1"/>
            </p:cNvPicPr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4351078" y="4949697"/>
              <a:ext cx="3048768" cy="640154"/>
            </a:xfrm>
            <a:prstGeom prst="rect">
              <a:avLst/>
            </a:prstGeom>
          </p:spPr>
        </p:pic>
      </p:grpSp>
      <p:pic>
        <p:nvPicPr>
          <p:cNvPr id="78" name="Object 77"/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4466056" y="5073176"/>
            <a:ext cx="2827725" cy="503659"/>
          </a:xfrm>
          <a:prstGeom prst="rect">
            <a:avLst/>
          </a:prstGeom>
        </p:spPr>
      </p:pic>
      <p:grpSp>
        <p:nvGrpSpPr>
          <p:cNvPr id="1022" name="그룹 1022"/>
          <p:cNvGrpSpPr/>
          <p:nvPr/>
        </p:nvGrpSpPr>
        <p:grpSpPr>
          <a:xfrm>
            <a:off x="8326814" y="4403520"/>
            <a:ext cx="1808766" cy="1160792"/>
            <a:chOff x="8326814" y="4403520"/>
            <a:chExt cx="1808766" cy="1160792"/>
          </a:xfrm>
        </p:grpSpPr>
        <p:grpSp>
          <p:nvGrpSpPr>
            <p:cNvPr id="1023" name="그룹 1023"/>
            <p:cNvGrpSpPr/>
            <p:nvPr/>
          </p:nvGrpSpPr>
          <p:grpSpPr>
            <a:xfrm>
              <a:off x="8326814" y="4638543"/>
              <a:ext cx="1808766" cy="925769"/>
              <a:chOff x="8326814" y="4638543"/>
              <a:chExt cx="1808766" cy="925769"/>
            </a:xfrm>
          </p:grpSpPr>
          <p:pic>
            <p:nvPicPr>
              <p:cNvPr id="81" name="Object 80"/>
              <p:cNvPicPr>
                <a:picLocks noChangeAspect="1"/>
              </p:cNvPicPr>
              <p:nvPr/>
            </p:nvPicPr>
            <p:blipFill>
              <a:blip r:embed="rId37" cstate="print"/>
              <a:stretch>
                <a:fillRect/>
              </a:stretch>
            </p:blipFill>
            <p:spPr>
              <a:xfrm>
                <a:off x="7482857" y="4236085"/>
                <a:ext cx="3617533" cy="1851538"/>
              </a:xfrm>
              <a:prstGeom prst="rect">
                <a:avLst/>
              </a:prstGeom>
            </p:spPr>
          </p:pic>
          <p:pic>
            <p:nvPicPr>
              <p:cNvPr id="82" name="Object 81"/>
              <p:cNvPicPr>
                <a:picLocks noChangeAspect="1"/>
              </p:cNvPicPr>
              <p:nvPr/>
            </p:nvPicPr>
            <p:blipFill>
              <a:blip r:embed="rId38" cstate="print"/>
              <a:stretch>
                <a:fillRect/>
              </a:stretch>
            </p:blipFill>
            <p:spPr>
              <a:xfrm>
                <a:off x="8326814" y="4638543"/>
                <a:ext cx="1808766" cy="925769"/>
              </a:xfrm>
              <a:prstGeom prst="rect">
                <a:avLst/>
              </a:prstGeom>
            </p:spPr>
          </p:pic>
        </p:grpSp>
        <p:pic>
          <p:nvPicPr>
            <p:cNvPr id="84" name="Object 83"/>
            <p:cNvPicPr>
              <a:picLocks noChangeAspect="1"/>
            </p:cNvPicPr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8346559" y="4362410"/>
              <a:ext cx="1183497" cy="437764"/>
            </a:xfrm>
            <a:prstGeom prst="rect">
              <a:avLst/>
            </a:prstGeom>
          </p:spPr>
        </p:pic>
      </p:grpSp>
      <p:grpSp>
        <p:nvGrpSpPr>
          <p:cNvPr id="1024" name="그룹 1024"/>
          <p:cNvGrpSpPr/>
          <p:nvPr/>
        </p:nvGrpSpPr>
        <p:grpSpPr>
          <a:xfrm>
            <a:off x="8310578" y="7968993"/>
            <a:ext cx="1808766" cy="925769"/>
            <a:chOff x="8310578" y="7968993"/>
            <a:chExt cx="1808766" cy="925769"/>
          </a:xfrm>
        </p:grpSpPr>
        <p:pic>
          <p:nvPicPr>
            <p:cNvPr id="87" name="Object 86"/>
            <p:cNvPicPr>
              <a:picLocks noChangeAspect="1"/>
            </p:cNvPicPr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7466621" y="7566535"/>
              <a:ext cx="3617533" cy="1851538"/>
            </a:xfrm>
            <a:prstGeom prst="rect">
              <a:avLst/>
            </a:prstGeom>
          </p:spPr>
        </p:pic>
        <p:pic>
          <p:nvPicPr>
            <p:cNvPr id="88" name="Object 87"/>
            <p:cNvPicPr>
              <a:picLocks noChangeAspect="1"/>
            </p:cNvPicPr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8310578" y="7968993"/>
              <a:ext cx="1808766" cy="925769"/>
            </a:xfrm>
            <a:prstGeom prst="rect">
              <a:avLst/>
            </a:prstGeom>
          </p:spPr>
        </p:pic>
      </p:grpSp>
      <p:pic>
        <p:nvPicPr>
          <p:cNvPr id="90" name="Object 89"/>
          <p:cNvPicPr>
            <a:picLocks noChangeAspect="1"/>
          </p:cNvPicPr>
          <p:nvPr/>
        </p:nvPicPr>
        <p:blipFill>
          <a:blip r:embed="rId42" cstate="print"/>
          <a:stretch>
            <a:fillRect/>
          </a:stretch>
        </p:blipFill>
        <p:spPr>
          <a:xfrm>
            <a:off x="8232271" y="7453328"/>
            <a:ext cx="1501831" cy="433088"/>
          </a:xfrm>
          <a:prstGeom prst="rect">
            <a:avLst/>
          </a:prstGeom>
        </p:spPr>
      </p:pic>
      <p:grpSp>
        <p:nvGrpSpPr>
          <p:cNvPr id="1025" name="그룹 1025"/>
          <p:cNvGrpSpPr/>
          <p:nvPr/>
        </p:nvGrpSpPr>
        <p:grpSpPr>
          <a:xfrm>
            <a:off x="10945426" y="1285819"/>
            <a:ext cx="6242433" cy="2403896"/>
            <a:chOff x="10945426" y="1285819"/>
            <a:chExt cx="6242433" cy="2403896"/>
          </a:xfrm>
        </p:grpSpPr>
        <p:pic>
          <p:nvPicPr>
            <p:cNvPr id="92" name="Object 91"/>
            <p:cNvPicPr>
              <a:picLocks noChangeAspect="1"/>
            </p:cNvPicPr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10945426" y="1285819"/>
              <a:ext cx="6242433" cy="2403896"/>
            </a:xfrm>
            <a:prstGeom prst="rect">
              <a:avLst/>
            </a:prstGeom>
          </p:spPr>
        </p:pic>
      </p:grpSp>
      <p:grpSp>
        <p:nvGrpSpPr>
          <p:cNvPr id="1026" name="그룹 1026"/>
          <p:cNvGrpSpPr/>
          <p:nvPr/>
        </p:nvGrpSpPr>
        <p:grpSpPr>
          <a:xfrm>
            <a:off x="12071980" y="963230"/>
            <a:ext cx="4071795" cy="727659"/>
            <a:chOff x="12071980" y="963230"/>
            <a:chExt cx="4071795" cy="727659"/>
          </a:xfrm>
        </p:grpSpPr>
        <p:pic>
          <p:nvPicPr>
            <p:cNvPr id="95" name="Object 94"/>
            <p:cNvPicPr>
              <a:picLocks noChangeAspect="1"/>
            </p:cNvPicPr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12071980" y="963230"/>
              <a:ext cx="4071795" cy="727659"/>
            </a:xfrm>
            <a:prstGeom prst="rect">
              <a:avLst/>
            </a:prstGeom>
          </p:spPr>
        </p:pic>
      </p:grpSp>
      <p:grpSp>
        <p:nvGrpSpPr>
          <p:cNvPr id="1027" name="그룹 1027"/>
          <p:cNvGrpSpPr/>
          <p:nvPr/>
        </p:nvGrpSpPr>
        <p:grpSpPr>
          <a:xfrm>
            <a:off x="10945426" y="4069841"/>
            <a:ext cx="6242433" cy="1788753"/>
            <a:chOff x="10945426" y="4069841"/>
            <a:chExt cx="6242433" cy="1788753"/>
          </a:xfrm>
        </p:grpSpPr>
        <p:pic>
          <p:nvPicPr>
            <p:cNvPr id="98" name="Object 97"/>
            <p:cNvPicPr>
              <a:picLocks noChangeAspect="1"/>
            </p:cNvPicPr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10945426" y="4069841"/>
              <a:ext cx="6242433" cy="1788753"/>
            </a:xfrm>
            <a:prstGeom prst="rect">
              <a:avLst/>
            </a:prstGeom>
          </p:spPr>
        </p:pic>
      </p:grpSp>
      <p:pic>
        <p:nvPicPr>
          <p:cNvPr id="100" name="Object 99"/>
          <p:cNvPicPr>
            <a:picLocks noChangeAspect="1"/>
          </p:cNvPicPr>
          <p:nvPr/>
        </p:nvPicPr>
        <p:blipFill>
          <a:blip r:embed="rId46" cstate="print"/>
          <a:stretch>
            <a:fillRect/>
          </a:stretch>
        </p:blipFill>
        <p:spPr>
          <a:xfrm>
            <a:off x="11462227" y="4562408"/>
            <a:ext cx="5278354" cy="544107"/>
          </a:xfrm>
          <a:prstGeom prst="rect">
            <a:avLst/>
          </a:prstGeom>
        </p:spPr>
      </p:pic>
      <p:grpSp>
        <p:nvGrpSpPr>
          <p:cNvPr id="1028" name="그룹 1028"/>
          <p:cNvGrpSpPr/>
          <p:nvPr/>
        </p:nvGrpSpPr>
        <p:grpSpPr>
          <a:xfrm>
            <a:off x="12428439" y="3871612"/>
            <a:ext cx="3163154" cy="579863"/>
            <a:chOff x="12428439" y="3871612"/>
            <a:chExt cx="3163154" cy="579863"/>
          </a:xfrm>
        </p:grpSpPr>
        <p:pic>
          <p:nvPicPr>
            <p:cNvPr id="102" name="Object 101"/>
            <p:cNvPicPr>
              <a:picLocks noChangeAspect="1"/>
            </p:cNvPicPr>
            <p:nvPr/>
          </p:nvPicPr>
          <p:blipFill>
            <a:blip r:embed="rId47" cstate="print"/>
            <a:stretch>
              <a:fillRect/>
            </a:stretch>
          </p:blipFill>
          <p:spPr>
            <a:xfrm>
              <a:off x="12428439" y="3871612"/>
              <a:ext cx="3163154" cy="579863"/>
            </a:xfrm>
            <a:prstGeom prst="rect">
              <a:avLst/>
            </a:prstGeom>
          </p:spPr>
        </p:pic>
      </p:grpSp>
      <p:grpSp>
        <p:nvGrpSpPr>
          <p:cNvPr id="1029" name="그룹 1029"/>
          <p:cNvGrpSpPr/>
          <p:nvPr/>
        </p:nvGrpSpPr>
        <p:grpSpPr>
          <a:xfrm>
            <a:off x="10945426" y="7281003"/>
            <a:ext cx="6257293" cy="2354088"/>
            <a:chOff x="10945426" y="7281003"/>
            <a:chExt cx="6257293" cy="2354088"/>
          </a:xfrm>
        </p:grpSpPr>
        <p:pic>
          <p:nvPicPr>
            <p:cNvPr id="105" name="Object 104"/>
            <p:cNvPicPr>
              <a:picLocks noChangeAspect="1"/>
            </p:cNvPicPr>
            <p:nvPr/>
          </p:nvPicPr>
          <p:blipFill>
            <a:blip r:embed="rId48" cstate="print"/>
            <a:stretch>
              <a:fillRect/>
            </a:stretch>
          </p:blipFill>
          <p:spPr>
            <a:xfrm>
              <a:off x="10945426" y="7281003"/>
              <a:ext cx="6257293" cy="2354088"/>
            </a:xfrm>
            <a:prstGeom prst="rect">
              <a:avLst/>
            </a:prstGeom>
          </p:spPr>
        </p:pic>
      </p:grpSp>
      <p:pic>
        <p:nvPicPr>
          <p:cNvPr id="107" name="Object 106"/>
          <p:cNvPicPr>
            <a:picLocks noChangeAspect="1"/>
          </p:cNvPicPr>
          <p:nvPr/>
        </p:nvPicPr>
        <p:blipFill>
          <a:blip r:embed="rId49" cstate="print"/>
          <a:stretch>
            <a:fillRect/>
          </a:stretch>
        </p:blipFill>
        <p:spPr>
          <a:xfrm>
            <a:off x="11425747" y="7695338"/>
            <a:ext cx="4713240" cy="937688"/>
          </a:xfrm>
          <a:prstGeom prst="rect">
            <a:avLst/>
          </a:prstGeom>
        </p:spPr>
      </p:pic>
      <p:pic>
        <p:nvPicPr>
          <p:cNvPr id="108" name="Object 107"/>
          <p:cNvPicPr>
            <a:picLocks noChangeAspect="1"/>
          </p:cNvPicPr>
          <p:nvPr/>
        </p:nvPicPr>
        <p:blipFill>
          <a:blip r:embed="rId50" cstate="print"/>
          <a:stretch>
            <a:fillRect/>
          </a:stretch>
        </p:blipFill>
        <p:spPr>
          <a:xfrm>
            <a:off x="11456747" y="5152852"/>
            <a:ext cx="3121592" cy="503659"/>
          </a:xfrm>
          <a:prstGeom prst="rect">
            <a:avLst/>
          </a:prstGeom>
        </p:spPr>
      </p:pic>
      <p:pic>
        <p:nvPicPr>
          <p:cNvPr id="109" name="Object 108"/>
          <p:cNvPicPr>
            <a:picLocks noChangeAspect="1"/>
          </p:cNvPicPr>
          <p:nvPr/>
        </p:nvPicPr>
        <p:blipFill>
          <a:blip r:embed="rId51" cstate="print"/>
          <a:stretch>
            <a:fillRect/>
          </a:stretch>
        </p:blipFill>
        <p:spPr>
          <a:xfrm>
            <a:off x="11462227" y="1857534"/>
            <a:ext cx="4411859" cy="1004697"/>
          </a:xfrm>
          <a:prstGeom prst="rect">
            <a:avLst/>
          </a:prstGeom>
        </p:spPr>
      </p:pic>
      <p:pic>
        <p:nvPicPr>
          <p:cNvPr id="110" name="Object 109"/>
          <p:cNvPicPr>
            <a:picLocks noChangeAspect="1"/>
          </p:cNvPicPr>
          <p:nvPr/>
        </p:nvPicPr>
        <p:blipFill>
          <a:blip r:embed="rId52" cstate="print"/>
          <a:stretch>
            <a:fillRect/>
          </a:stretch>
        </p:blipFill>
        <p:spPr>
          <a:xfrm>
            <a:off x="11450070" y="8604075"/>
            <a:ext cx="3410888" cy="955811"/>
          </a:xfrm>
          <a:prstGeom prst="rect">
            <a:avLst/>
          </a:prstGeom>
        </p:spPr>
      </p:pic>
      <p:grpSp>
        <p:nvGrpSpPr>
          <p:cNvPr id="1030" name="그룹 1030"/>
          <p:cNvGrpSpPr/>
          <p:nvPr/>
        </p:nvGrpSpPr>
        <p:grpSpPr>
          <a:xfrm>
            <a:off x="14204907" y="7104558"/>
            <a:ext cx="1538013" cy="429440"/>
            <a:chOff x="14204907" y="7104558"/>
            <a:chExt cx="1538013" cy="429440"/>
          </a:xfrm>
        </p:grpSpPr>
        <p:pic>
          <p:nvPicPr>
            <p:cNvPr id="112" name="Object 111"/>
            <p:cNvPicPr>
              <a:picLocks noChangeAspect="1"/>
            </p:cNvPicPr>
            <p:nvPr/>
          </p:nvPicPr>
          <p:blipFill>
            <a:blip r:embed="rId53" cstate="print"/>
            <a:stretch>
              <a:fillRect/>
            </a:stretch>
          </p:blipFill>
          <p:spPr>
            <a:xfrm>
              <a:off x="14204907" y="7104558"/>
              <a:ext cx="1538013" cy="429440"/>
            </a:xfrm>
            <a:prstGeom prst="rect">
              <a:avLst/>
            </a:prstGeom>
          </p:spPr>
        </p:pic>
      </p:grpSp>
      <p:grpSp>
        <p:nvGrpSpPr>
          <p:cNvPr id="1031" name="그룹 1031"/>
          <p:cNvGrpSpPr/>
          <p:nvPr/>
        </p:nvGrpSpPr>
        <p:grpSpPr>
          <a:xfrm>
            <a:off x="1583567" y="4948101"/>
            <a:ext cx="2632134" cy="640154"/>
            <a:chOff x="1583567" y="4948101"/>
            <a:chExt cx="2632134" cy="640154"/>
          </a:xfrm>
        </p:grpSpPr>
        <p:pic>
          <p:nvPicPr>
            <p:cNvPr id="115" name="Object 114"/>
            <p:cNvPicPr>
              <a:picLocks noChangeAspect="1"/>
            </p:cNvPicPr>
            <p:nvPr/>
          </p:nvPicPr>
          <p:blipFill>
            <a:blip r:embed="rId54" cstate="print"/>
            <a:stretch>
              <a:fillRect/>
            </a:stretch>
          </p:blipFill>
          <p:spPr>
            <a:xfrm>
              <a:off x="1583567" y="4948101"/>
              <a:ext cx="2632134" cy="640154"/>
            </a:xfrm>
            <a:prstGeom prst="rect">
              <a:avLst/>
            </a:prstGeom>
          </p:spPr>
        </p:pic>
      </p:grpSp>
      <p:grpSp>
        <p:nvGrpSpPr>
          <p:cNvPr id="1032" name="그룹 1032"/>
          <p:cNvGrpSpPr/>
          <p:nvPr/>
        </p:nvGrpSpPr>
        <p:grpSpPr>
          <a:xfrm>
            <a:off x="12287812" y="7058074"/>
            <a:ext cx="1708396" cy="503922"/>
            <a:chOff x="12287812" y="7058074"/>
            <a:chExt cx="1708396" cy="503922"/>
          </a:xfrm>
        </p:grpSpPr>
        <p:pic>
          <p:nvPicPr>
            <p:cNvPr id="118" name="Object 117"/>
            <p:cNvPicPr>
              <a:picLocks noChangeAspect="1"/>
            </p:cNvPicPr>
            <p:nvPr/>
          </p:nvPicPr>
          <p:blipFill>
            <a:blip r:embed="rId55" cstate="print"/>
            <a:stretch>
              <a:fillRect/>
            </a:stretch>
          </p:blipFill>
          <p:spPr>
            <a:xfrm>
              <a:off x="12287812" y="7058074"/>
              <a:ext cx="1708396" cy="503922"/>
            </a:xfrm>
            <a:prstGeom prst="rect">
              <a:avLst/>
            </a:prstGeom>
          </p:spPr>
        </p:pic>
      </p:grpSp>
      <p:pic>
        <p:nvPicPr>
          <p:cNvPr id="120" name="Object 119"/>
          <p:cNvPicPr>
            <a:picLocks noChangeAspect="1"/>
          </p:cNvPicPr>
          <p:nvPr/>
        </p:nvPicPr>
        <p:blipFill>
          <a:blip r:embed="rId56" cstate="print"/>
          <a:stretch>
            <a:fillRect/>
          </a:stretch>
        </p:blipFill>
        <p:spPr>
          <a:xfrm>
            <a:off x="1687509" y="5051138"/>
            <a:ext cx="2248392" cy="447287"/>
          </a:xfrm>
          <a:prstGeom prst="rect">
            <a:avLst/>
          </a:prstGeom>
        </p:spPr>
      </p:pic>
      <p:grpSp>
        <p:nvGrpSpPr>
          <p:cNvPr id="1033" name="그룹 1033"/>
          <p:cNvGrpSpPr/>
          <p:nvPr/>
        </p:nvGrpSpPr>
        <p:grpSpPr>
          <a:xfrm>
            <a:off x="1171201" y="6221004"/>
            <a:ext cx="16180203" cy="107013"/>
            <a:chOff x="1171201" y="6221004"/>
            <a:chExt cx="16180203" cy="107013"/>
          </a:xfrm>
        </p:grpSpPr>
        <p:pic>
          <p:nvPicPr>
            <p:cNvPr id="122" name="Object 121"/>
            <p:cNvPicPr>
              <a:picLocks noChangeAspect="1"/>
            </p:cNvPicPr>
            <p:nvPr/>
          </p:nvPicPr>
          <p:blipFill>
            <a:blip r:embed="rId57" cstate="print"/>
            <a:stretch>
              <a:fillRect/>
            </a:stretch>
          </p:blipFill>
          <p:spPr>
            <a:xfrm>
              <a:off x="1171201" y="6221004"/>
              <a:ext cx="16180203" cy="107013"/>
            </a:xfrm>
            <a:prstGeom prst="rect">
              <a:avLst/>
            </a:prstGeom>
          </p:spPr>
        </p:pic>
      </p:grpSp>
      <p:pic>
        <p:nvPicPr>
          <p:cNvPr id="124" name="Object 123"/>
          <p:cNvPicPr>
            <a:picLocks noChangeAspect="1"/>
          </p:cNvPicPr>
          <p:nvPr/>
        </p:nvPicPr>
        <p:blipFill>
          <a:blip r:embed="rId58" cstate="print"/>
          <a:stretch>
            <a:fillRect/>
          </a:stretch>
        </p:blipFill>
        <p:spPr>
          <a:xfrm>
            <a:off x="1427696" y="6624582"/>
            <a:ext cx="2017957" cy="591405"/>
          </a:xfrm>
          <a:prstGeom prst="rect">
            <a:avLst/>
          </a:prstGeom>
        </p:spPr>
      </p:pic>
      <p:pic>
        <p:nvPicPr>
          <p:cNvPr id="125" name="Object 124"/>
          <p:cNvPicPr>
            <a:picLocks noChangeAspect="1"/>
          </p:cNvPicPr>
          <p:nvPr/>
        </p:nvPicPr>
        <p:blipFill>
          <a:blip r:embed="rId59" cstate="print"/>
          <a:stretch>
            <a:fillRect/>
          </a:stretch>
        </p:blipFill>
        <p:spPr>
          <a:xfrm>
            <a:off x="11122763" y="2909734"/>
            <a:ext cx="3992635" cy="710968"/>
          </a:xfrm>
          <a:prstGeom prst="rect">
            <a:avLst/>
          </a:prstGeom>
        </p:spPr>
      </p:pic>
      <p:pic>
        <p:nvPicPr>
          <p:cNvPr id="126" name="Object 125"/>
          <p:cNvPicPr>
            <a:picLocks noChangeAspect="1"/>
          </p:cNvPicPr>
          <p:nvPr/>
        </p:nvPicPr>
        <p:blipFill>
          <a:blip r:embed="rId60" cstate="print"/>
          <a:stretch>
            <a:fillRect/>
          </a:stretch>
        </p:blipFill>
        <p:spPr>
          <a:xfrm>
            <a:off x="17053810" y="105518"/>
            <a:ext cx="866244" cy="43613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672208" y="7111600"/>
            <a:ext cx="1708396" cy="503922"/>
            <a:chOff x="7672208" y="7111600"/>
            <a:chExt cx="1708396" cy="50392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72208" y="7111600"/>
              <a:ext cx="1708396" cy="50392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0" y="0"/>
            <a:ext cx="279607" cy="279607"/>
            <a:chOff x="0" y="0"/>
            <a:chExt cx="279607" cy="27960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279607" cy="27960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0" y="9949199"/>
            <a:ext cx="18285714" cy="24268"/>
            <a:chOff x="0" y="9949199"/>
            <a:chExt cx="18285714" cy="2426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9949199"/>
              <a:ext cx="18285714" cy="2426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64957" y="412567"/>
            <a:ext cx="1120757" cy="383896"/>
            <a:chOff x="564957" y="412567"/>
            <a:chExt cx="1120757" cy="383896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64957" y="412567"/>
              <a:ext cx="1120757" cy="38389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0" y="10025155"/>
            <a:ext cx="279607" cy="279607"/>
            <a:chOff x="0" y="10025155"/>
            <a:chExt cx="279607" cy="279607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0" y="10025155"/>
              <a:ext cx="279607" cy="279607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813334" y="430186"/>
            <a:ext cx="1236044" cy="798834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6719261" y="2750005"/>
            <a:ext cx="3688681" cy="3627032"/>
            <a:chOff x="6719261" y="2750005"/>
            <a:chExt cx="3688681" cy="3627032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719261" y="2750005"/>
              <a:ext cx="3688681" cy="3627032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0221951" y="2680193"/>
            <a:ext cx="1213028" cy="59920"/>
            <a:chOff x="10221951" y="2680193"/>
            <a:chExt cx="1213028" cy="59920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-3300000">
              <a:off x="10221951" y="2680193"/>
              <a:ext cx="1213028" cy="59920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5723816" y="2770769"/>
            <a:ext cx="1229869" cy="59920"/>
            <a:chOff x="5723816" y="2770769"/>
            <a:chExt cx="1229869" cy="59920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3300000">
              <a:off x="5723816" y="2770769"/>
              <a:ext cx="1229869" cy="59920"/>
            </a:xfrm>
            <a:prstGeom prst="rect">
              <a:avLst/>
            </a:prstGeom>
          </p:spPr>
        </p:pic>
      </p:grpSp>
      <p:pic>
        <p:nvPicPr>
          <p:cNvPr id="27" name="Object 2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376483" y="2579924"/>
            <a:ext cx="4211481" cy="1352748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6584638" y="7409996"/>
            <a:ext cx="1703107" cy="59920"/>
            <a:chOff x="6584638" y="7409996"/>
            <a:chExt cx="1703107" cy="59920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 rot="15180000">
              <a:off x="6584638" y="7409996"/>
              <a:ext cx="1703107" cy="59920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3737108" y="100515"/>
            <a:ext cx="106099" cy="4408312"/>
            <a:chOff x="3737108" y="100515"/>
            <a:chExt cx="106099" cy="4408312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 rot="-5400000">
              <a:off x="3737108" y="100515"/>
              <a:ext cx="106099" cy="4408312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9671589" y="6212598"/>
            <a:ext cx="106099" cy="4030988"/>
            <a:chOff x="9671589" y="6212598"/>
            <a:chExt cx="106099" cy="4030988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 rot="5400000">
              <a:off x="9671589" y="6212598"/>
              <a:ext cx="106099" cy="4030988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12894080" y="423704"/>
            <a:ext cx="106099" cy="3507379"/>
            <a:chOff x="12894080" y="423704"/>
            <a:chExt cx="106099" cy="3507379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 rot="5400000">
              <a:off x="12894080" y="423704"/>
              <a:ext cx="106099" cy="3507379"/>
            </a:xfrm>
            <a:prstGeom prst="rect">
              <a:avLst/>
            </a:prstGeom>
          </p:spPr>
        </p:pic>
      </p:grpSp>
      <p:pic>
        <p:nvPicPr>
          <p:cNvPr id="40" name="Object 39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739050" y="1733806"/>
            <a:ext cx="2519271" cy="627956"/>
          </a:xfrm>
          <a:prstGeom prst="rect">
            <a:avLst/>
          </a:prstGeom>
        </p:spPr>
      </p:pic>
      <p:pic>
        <p:nvPicPr>
          <p:cNvPr id="41" name="Object 40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7724622" y="7605061"/>
            <a:ext cx="2141014" cy="627956"/>
          </a:xfrm>
          <a:prstGeom prst="rect">
            <a:avLst/>
          </a:prstGeom>
        </p:spPr>
      </p:pic>
      <p:pic>
        <p:nvPicPr>
          <p:cNvPr id="42" name="Object 41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2056669" y="1582701"/>
            <a:ext cx="2519271" cy="627956"/>
          </a:xfrm>
          <a:prstGeom prst="rect">
            <a:avLst/>
          </a:prstGeom>
        </p:spPr>
      </p:pic>
      <p:pic>
        <p:nvPicPr>
          <p:cNvPr id="43" name="Object 42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5939480" y="1788198"/>
            <a:ext cx="5248243" cy="5499172"/>
          </a:xfrm>
          <a:prstGeom prst="rect">
            <a:avLst/>
          </a:prstGeom>
        </p:spPr>
      </p:pic>
      <p:grpSp>
        <p:nvGrpSpPr>
          <p:cNvPr id="1013" name="그룹 1013"/>
          <p:cNvGrpSpPr/>
          <p:nvPr/>
        </p:nvGrpSpPr>
        <p:grpSpPr>
          <a:xfrm>
            <a:off x="7453355" y="5156582"/>
            <a:ext cx="2220497" cy="604774"/>
            <a:chOff x="7453355" y="5156582"/>
            <a:chExt cx="2220497" cy="604774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6394494" y="4876007"/>
              <a:ext cx="4440994" cy="1209548"/>
            </a:xfrm>
            <a:prstGeom prst="rect">
              <a:avLst/>
            </a:prstGeom>
          </p:spPr>
        </p:pic>
        <p:pic>
          <p:nvPicPr>
            <p:cNvPr id="46" name="Object 45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7453355" y="5156582"/>
              <a:ext cx="2220497" cy="604774"/>
            </a:xfrm>
            <a:prstGeom prst="rect">
              <a:avLst/>
            </a:prstGeom>
          </p:spPr>
        </p:pic>
      </p:grpSp>
      <p:pic>
        <p:nvPicPr>
          <p:cNvPr id="48" name="Object 47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7405104" y="5220509"/>
            <a:ext cx="2107251" cy="530079"/>
          </a:xfrm>
          <a:prstGeom prst="rect">
            <a:avLst/>
          </a:prstGeom>
        </p:spPr>
      </p:pic>
      <p:grpSp>
        <p:nvGrpSpPr>
          <p:cNvPr id="1014" name="그룹 1014"/>
          <p:cNvGrpSpPr/>
          <p:nvPr/>
        </p:nvGrpSpPr>
        <p:grpSpPr>
          <a:xfrm>
            <a:off x="7728042" y="3559854"/>
            <a:ext cx="1596728" cy="1596728"/>
            <a:chOff x="7728042" y="3559854"/>
            <a:chExt cx="1596728" cy="1596728"/>
          </a:xfrm>
        </p:grpSpPr>
        <p:pic>
          <p:nvPicPr>
            <p:cNvPr id="50" name="Object 49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7728042" y="3559854"/>
              <a:ext cx="1596728" cy="1596728"/>
            </a:xfrm>
            <a:prstGeom prst="rect">
              <a:avLst/>
            </a:prstGeom>
          </p:spPr>
        </p:pic>
      </p:grpSp>
      <p:pic>
        <p:nvPicPr>
          <p:cNvPr id="52" name="Object 51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10932940" y="2535763"/>
            <a:ext cx="4364148" cy="1352748"/>
          </a:xfrm>
          <a:prstGeom prst="rect">
            <a:avLst/>
          </a:prstGeom>
        </p:spPr>
      </p:pic>
      <p:pic>
        <p:nvPicPr>
          <p:cNvPr id="53" name="Object 52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7049854" y="8413458"/>
            <a:ext cx="4331034" cy="1352748"/>
          </a:xfrm>
          <a:prstGeom prst="rect">
            <a:avLst/>
          </a:prstGeom>
        </p:spPr>
      </p:pic>
      <p:grpSp>
        <p:nvGrpSpPr>
          <p:cNvPr id="1015" name="그룹 1015"/>
          <p:cNvGrpSpPr/>
          <p:nvPr/>
        </p:nvGrpSpPr>
        <p:grpSpPr>
          <a:xfrm>
            <a:off x="1396558" y="1210402"/>
            <a:ext cx="1538013" cy="429440"/>
            <a:chOff x="1396558" y="1210402"/>
            <a:chExt cx="1538013" cy="429440"/>
          </a:xfrm>
        </p:grpSpPr>
        <p:pic>
          <p:nvPicPr>
            <p:cNvPr id="55" name="Object 54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396558" y="1210402"/>
              <a:ext cx="1538013" cy="429440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12864513" y="1023221"/>
            <a:ext cx="1538013" cy="429440"/>
            <a:chOff x="12864513" y="1023221"/>
            <a:chExt cx="1538013" cy="429440"/>
          </a:xfrm>
        </p:grpSpPr>
        <p:pic>
          <p:nvPicPr>
            <p:cNvPr id="58" name="Object 57"/>
            <p:cNvPicPr>
              <a:picLocks noChangeAspect="1"/>
            </p:cNvPicPr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12864513" y="1023221"/>
              <a:ext cx="1538013" cy="429440"/>
            </a:xfrm>
            <a:prstGeom prst="rect">
              <a:avLst/>
            </a:prstGeom>
          </p:spPr>
        </p:pic>
      </p:grpSp>
      <p:pic>
        <p:nvPicPr>
          <p:cNvPr id="60" name="Object 59"/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17053810" y="105518"/>
            <a:ext cx="865958" cy="435606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279607" cy="279607"/>
            <a:chOff x="0" y="0"/>
            <a:chExt cx="279607" cy="27960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279607" cy="27960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0" y="9949199"/>
            <a:ext cx="18285714" cy="24268"/>
            <a:chOff x="0" y="9949199"/>
            <a:chExt cx="18285714" cy="2426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9949199"/>
              <a:ext cx="18285714" cy="2426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64957" y="603043"/>
            <a:ext cx="1120757" cy="383896"/>
            <a:chOff x="564957" y="603043"/>
            <a:chExt cx="1120757" cy="38389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64957" y="603043"/>
              <a:ext cx="1120757" cy="38389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0" y="10025155"/>
            <a:ext cx="279607" cy="279607"/>
            <a:chOff x="0" y="10025155"/>
            <a:chExt cx="279607" cy="27960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10025155"/>
              <a:ext cx="279607" cy="279607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804001" y="620662"/>
            <a:ext cx="977748" cy="406958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564957" y="1815113"/>
            <a:ext cx="5318726" cy="6566308"/>
            <a:chOff x="564957" y="1815113"/>
            <a:chExt cx="5318726" cy="6566308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64957" y="1815113"/>
              <a:ext cx="5318726" cy="6566308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800920" y="2177324"/>
            <a:ext cx="1803451" cy="642842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824212" y="3014161"/>
            <a:ext cx="1942052" cy="502367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810443" y="3588396"/>
            <a:ext cx="2869072" cy="530938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790319" y="4252577"/>
            <a:ext cx="1455167" cy="587281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727824" y="4969691"/>
            <a:ext cx="2964348" cy="530938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804091" y="5565025"/>
            <a:ext cx="1375491" cy="587281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727824" y="6174134"/>
            <a:ext cx="4211214" cy="502367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817668" y="2076010"/>
            <a:ext cx="1736092" cy="696611"/>
            <a:chOff x="817668" y="2076010"/>
            <a:chExt cx="1736092" cy="696611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817668" y="2076010"/>
              <a:ext cx="1736092" cy="696611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6483494" y="1796931"/>
            <a:ext cx="5318726" cy="3155945"/>
            <a:chOff x="6483494" y="1796931"/>
            <a:chExt cx="5318726" cy="3155945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483494" y="1796931"/>
              <a:ext cx="5318726" cy="3155945"/>
            </a:xfrm>
            <a:prstGeom prst="rect">
              <a:avLst/>
            </a:prstGeom>
          </p:spPr>
        </p:pic>
      </p:grpSp>
      <p:pic>
        <p:nvPicPr>
          <p:cNvPr id="31" name="Object 30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19452" y="2140431"/>
            <a:ext cx="1376337" cy="615937"/>
          </a:xfrm>
          <a:prstGeom prst="rect">
            <a:avLst/>
          </a:prstGeom>
        </p:spPr>
      </p:pic>
      <p:pic>
        <p:nvPicPr>
          <p:cNvPr id="32" name="Object 31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6742747" y="2977269"/>
            <a:ext cx="1708757" cy="536967"/>
          </a:xfrm>
          <a:prstGeom prst="rect">
            <a:avLst/>
          </a:prstGeom>
        </p:spPr>
      </p:pic>
      <p:pic>
        <p:nvPicPr>
          <p:cNvPr id="33" name="Object 32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6728976" y="3551497"/>
            <a:ext cx="3969995" cy="1025976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6553824" y="2106753"/>
            <a:ext cx="1736092" cy="696611"/>
            <a:chOff x="6553824" y="2106753"/>
            <a:chExt cx="1736092" cy="696611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6553824" y="2106753"/>
              <a:ext cx="1736092" cy="696611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6483494" y="5243658"/>
            <a:ext cx="5318726" cy="3155945"/>
            <a:chOff x="6483494" y="5243658"/>
            <a:chExt cx="5318726" cy="3155945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6483494" y="5243658"/>
              <a:ext cx="5318726" cy="3155945"/>
            </a:xfrm>
            <a:prstGeom prst="rect">
              <a:avLst/>
            </a:prstGeom>
          </p:spPr>
        </p:pic>
      </p:grpSp>
      <p:pic>
        <p:nvPicPr>
          <p:cNvPr id="40" name="Object 39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6719452" y="5587155"/>
            <a:ext cx="1610690" cy="647718"/>
          </a:xfrm>
          <a:prstGeom prst="rect">
            <a:avLst/>
          </a:prstGeom>
        </p:spPr>
      </p:pic>
      <p:pic>
        <p:nvPicPr>
          <p:cNvPr id="41" name="Object 40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6742747" y="6423993"/>
            <a:ext cx="1720814" cy="540138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6553824" y="5479364"/>
            <a:ext cx="1736092" cy="735753"/>
            <a:chOff x="6553824" y="5479364"/>
            <a:chExt cx="1736092" cy="735753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6553824" y="5479364"/>
              <a:ext cx="1736092" cy="735753"/>
            </a:xfrm>
            <a:prstGeom prst="rect">
              <a:avLst/>
            </a:prstGeom>
          </p:spPr>
        </p:pic>
      </p:grpSp>
      <p:pic>
        <p:nvPicPr>
          <p:cNvPr id="45" name="Object 44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6728976" y="6998221"/>
            <a:ext cx="3485481" cy="1025976"/>
          </a:xfrm>
          <a:prstGeom prst="rect">
            <a:avLst/>
          </a:prstGeom>
        </p:spPr>
      </p:pic>
      <p:grpSp>
        <p:nvGrpSpPr>
          <p:cNvPr id="1011" name="그룹 1011"/>
          <p:cNvGrpSpPr/>
          <p:nvPr/>
        </p:nvGrpSpPr>
        <p:grpSpPr>
          <a:xfrm>
            <a:off x="12394303" y="1815113"/>
            <a:ext cx="5318726" cy="3155945"/>
            <a:chOff x="12394303" y="1815113"/>
            <a:chExt cx="5318726" cy="3155945"/>
          </a:xfrm>
        </p:grpSpPr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2394303" y="1815113"/>
              <a:ext cx="5318726" cy="3155945"/>
            </a:xfrm>
            <a:prstGeom prst="rect">
              <a:avLst/>
            </a:prstGeom>
          </p:spPr>
        </p:pic>
      </p:grpSp>
      <p:pic>
        <p:nvPicPr>
          <p:cNvPr id="49" name="Object 48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12627239" y="2158611"/>
            <a:ext cx="3638099" cy="646194"/>
          </a:xfrm>
          <a:prstGeom prst="rect">
            <a:avLst/>
          </a:prstGeom>
        </p:spPr>
      </p:pic>
      <p:pic>
        <p:nvPicPr>
          <p:cNvPr id="50" name="Object 49"/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12653525" y="2995449"/>
            <a:ext cx="1428167" cy="540138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12480888" y="1969307"/>
            <a:ext cx="3966618" cy="803313"/>
            <a:chOff x="12480888" y="1969307"/>
            <a:chExt cx="3966618" cy="803313"/>
          </a:xfrm>
        </p:grpSpPr>
        <p:pic>
          <p:nvPicPr>
            <p:cNvPr id="52" name="Object 51"/>
            <p:cNvPicPr>
              <a:picLocks noChangeAspect="1"/>
            </p:cNvPicPr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12480888" y="1969307"/>
              <a:ext cx="3966618" cy="803313"/>
            </a:xfrm>
            <a:prstGeom prst="rect">
              <a:avLst/>
            </a:prstGeom>
          </p:spPr>
        </p:pic>
      </p:grpSp>
      <p:pic>
        <p:nvPicPr>
          <p:cNvPr id="54" name="Object 53"/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12639811" y="3569677"/>
            <a:ext cx="4402862" cy="1061367"/>
          </a:xfrm>
          <a:prstGeom prst="rect">
            <a:avLst/>
          </a:prstGeom>
        </p:spPr>
      </p:pic>
      <p:grpSp>
        <p:nvGrpSpPr>
          <p:cNvPr id="1013" name="그룹 1013"/>
          <p:cNvGrpSpPr/>
          <p:nvPr/>
        </p:nvGrpSpPr>
        <p:grpSpPr>
          <a:xfrm>
            <a:off x="12394303" y="5266784"/>
            <a:ext cx="5318726" cy="3155945"/>
            <a:chOff x="12394303" y="5266784"/>
            <a:chExt cx="5318726" cy="3155945"/>
          </a:xfrm>
        </p:grpSpPr>
        <p:pic>
          <p:nvPicPr>
            <p:cNvPr id="56" name="Object 55"/>
            <p:cNvPicPr>
              <a:picLocks noChangeAspect="1"/>
            </p:cNvPicPr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12394303" y="5266784"/>
              <a:ext cx="5318726" cy="3155945"/>
            </a:xfrm>
            <a:prstGeom prst="rect">
              <a:avLst/>
            </a:prstGeom>
          </p:spPr>
        </p:pic>
      </p:grpSp>
      <p:pic>
        <p:nvPicPr>
          <p:cNvPr id="58" name="Object 57"/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12630287" y="5610287"/>
            <a:ext cx="1685814" cy="651528"/>
          </a:xfrm>
          <a:prstGeom prst="rect">
            <a:avLst/>
          </a:prstGeom>
        </p:spPr>
      </p:pic>
      <p:pic>
        <p:nvPicPr>
          <p:cNvPr id="59" name="Object 58"/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12694862" y="6330140"/>
            <a:ext cx="1800729" cy="538872"/>
          </a:xfrm>
          <a:prstGeom prst="rect">
            <a:avLst/>
          </a:prstGeom>
        </p:spPr>
      </p:pic>
      <p:grpSp>
        <p:nvGrpSpPr>
          <p:cNvPr id="1014" name="그룹 1014"/>
          <p:cNvGrpSpPr/>
          <p:nvPr/>
        </p:nvGrpSpPr>
        <p:grpSpPr>
          <a:xfrm>
            <a:off x="12480888" y="5461182"/>
            <a:ext cx="2028586" cy="803313"/>
            <a:chOff x="12480888" y="5461182"/>
            <a:chExt cx="2028586" cy="803313"/>
          </a:xfrm>
        </p:grpSpPr>
        <p:pic>
          <p:nvPicPr>
            <p:cNvPr id="61" name="Object 60"/>
            <p:cNvPicPr>
              <a:picLocks noChangeAspect="1"/>
            </p:cNvPicPr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12480888" y="5461182"/>
              <a:ext cx="2028586" cy="803313"/>
            </a:xfrm>
            <a:prstGeom prst="rect">
              <a:avLst/>
            </a:prstGeom>
          </p:spPr>
        </p:pic>
      </p:grpSp>
      <p:pic>
        <p:nvPicPr>
          <p:cNvPr id="63" name="Object 62"/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12626041" y="6810722"/>
            <a:ext cx="2883643" cy="543319"/>
          </a:xfrm>
          <a:prstGeom prst="rect">
            <a:avLst/>
          </a:prstGeom>
        </p:spPr>
      </p:pic>
      <p:pic>
        <p:nvPicPr>
          <p:cNvPr id="64" name="Object 63"/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12694862" y="7288163"/>
            <a:ext cx="2062710" cy="538872"/>
          </a:xfrm>
          <a:prstGeom prst="rect">
            <a:avLst/>
          </a:prstGeom>
        </p:spPr>
      </p:pic>
      <p:pic>
        <p:nvPicPr>
          <p:cNvPr id="65" name="Object 64"/>
          <p:cNvPicPr>
            <a:picLocks noChangeAspect="1"/>
          </p:cNvPicPr>
          <p:nvPr/>
        </p:nvPicPr>
        <p:blipFill>
          <a:blip r:embed="rId37" cstate="print"/>
          <a:stretch>
            <a:fillRect/>
          </a:stretch>
        </p:blipFill>
        <p:spPr>
          <a:xfrm>
            <a:off x="12639811" y="7786201"/>
            <a:ext cx="3408700" cy="534986"/>
          </a:xfrm>
          <a:prstGeom prst="rect">
            <a:avLst/>
          </a:prstGeom>
        </p:spPr>
      </p:pic>
      <p:pic>
        <p:nvPicPr>
          <p:cNvPr id="66" name="Object 65"/>
          <p:cNvPicPr>
            <a:picLocks noChangeAspect="1"/>
          </p:cNvPicPr>
          <p:nvPr/>
        </p:nvPicPr>
        <p:blipFill>
          <a:blip r:embed="rId38" cstate="print"/>
          <a:stretch>
            <a:fillRect/>
          </a:stretch>
        </p:blipFill>
        <p:spPr>
          <a:xfrm>
            <a:off x="17053810" y="105518"/>
            <a:ext cx="865958" cy="435606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252730" y="-563001"/>
            <a:ext cx="488117" cy="9384281"/>
            <a:chOff x="10252730" y="-563001"/>
            <a:chExt cx="488117" cy="938428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5400000">
              <a:off x="10252730" y="-563001"/>
              <a:ext cx="488117" cy="938428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1701050" y="2674815"/>
            <a:ext cx="488117" cy="6458450"/>
            <a:chOff x="11701050" y="2674815"/>
            <a:chExt cx="488117" cy="645845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5400000">
              <a:off x="11701050" y="2674815"/>
              <a:ext cx="488117" cy="645845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4626610" y="4429749"/>
            <a:ext cx="2263019" cy="1173681"/>
            <a:chOff x="14626610" y="4429749"/>
            <a:chExt cx="2263019" cy="1173681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5400000">
              <a:off x="14626610" y="4429749"/>
              <a:ext cx="2263019" cy="117368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7019106" y="6204651"/>
            <a:ext cx="2263019" cy="1173681"/>
            <a:chOff x="7019106" y="6204651"/>
            <a:chExt cx="2263019" cy="1173681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7019106" y="6204651"/>
              <a:ext cx="2263019" cy="1173681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3228089" y="2937273"/>
            <a:ext cx="488117" cy="9483338"/>
            <a:chOff x="13228089" y="2937273"/>
            <a:chExt cx="488117" cy="948333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5400000">
              <a:off x="13228089" y="2937273"/>
              <a:ext cx="488117" cy="948333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0" y="0"/>
            <a:ext cx="279607" cy="279607"/>
            <a:chOff x="0" y="0"/>
            <a:chExt cx="279607" cy="279607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0" y="0"/>
              <a:ext cx="279607" cy="279607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0" y="9949199"/>
            <a:ext cx="18285714" cy="24268"/>
            <a:chOff x="0" y="9949199"/>
            <a:chExt cx="18285714" cy="24268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0" y="9949199"/>
              <a:ext cx="18285714" cy="24268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564957" y="603043"/>
            <a:ext cx="1120757" cy="383896"/>
            <a:chOff x="564957" y="603043"/>
            <a:chExt cx="1120757" cy="383896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64957" y="603043"/>
              <a:ext cx="1120757" cy="383896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0" y="10025155"/>
            <a:ext cx="279607" cy="279607"/>
            <a:chOff x="0" y="10025155"/>
            <a:chExt cx="279607" cy="279607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0" y="10025155"/>
              <a:ext cx="279607" cy="279607"/>
            </a:xfrm>
            <a:prstGeom prst="rect">
              <a:avLst/>
            </a:prstGeom>
          </p:spPr>
        </p:pic>
      </p:grpSp>
      <p:pic>
        <p:nvPicPr>
          <p:cNvPr id="29" name="Object 2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804001" y="620662"/>
            <a:ext cx="977748" cy="397434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7064735" y="906940"/>
            <a:ext cx="3819192" cy="863488"/>
          </a:xfrm>
          <a:prstGeom prst="rect">
            <a:avLst/>
          </a:prstGeom>
        </p:spPr>
      </p:pic>
      <p:pic>
        <p:nvPicPr>
          <p:cNvPr id="31" name="Object 3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7559557" y="4633916"/>
            <a:ext cx="1673092" cy="393673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7724933" y="2912799"/>
            <a:ext cx="1981900" cy="1644592"/>
            <a:chOff x="7724933" y="2912799"/>
            <a:chExt cx="1981900" cy="1644592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724933" y="2912799"/>
              <a:ext cx="1981900" cy="1644592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1987893" y="2912799"/>
            <a:ext cx="1854328" cy="1352586"/>
            <a:chOff x="11987893" y="2912799"/>
            <a:chExt cx="1854328" cy="1352586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1987893" y="2912799"/>
              <a:ext cx="1854328" cy="1352586"/>
            </a:xfrm>
            <a:prstGeom prst="rect">
              <a:avLst/>
            </a:prstGeom>
          </p:spPr>
        </p:pic>
      </p:grpSp>
      <p:pic>
        <p:nvPicPr>
          <p:cNvPr id="38" name="Object 37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1573066" y="4526106"/>
            <a:ext cx="2722444" cy="643787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14225736" y="4535498"/>
            <a:ext cx="1875256" cy="1544286"/>
            <a:chOff x="14225736" y="4535498"/>
            <a:chExt cx="1875256" cy="1544286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4225736" y="4535498"/>
              <a:ext cx="1875256" cy="1544286"/>
            </a:xfrm>
            <a:prstGeom prst="rect">
              <a:avLst/>
            </a:prstGeom>
          </p:spPr>
        </p:pic>
      </p:grpSp>
      <p:pic>
        <p:nvPicPr>
          <p:cNvPr id="42" name="Object 41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3835741" y="6157058"/>
            <a:ext cx="1934616" cy="393673"/>
          </a:xfrm>
          <a:prstGeom prst="rect">
            <a:avLst/>
          </a:prstGeom>
        </p:spPr>
      </p:pic>
      <p:pic>
        <p:nvPicPr>
          <p:cNvPr id="43" name="Object 42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9270016" y="6157058"/>
            <a:ext cx="1848254" cy="393664"/>
          </a:xfrm>
          <a:prstGeom prst="rect">
            <a:avLst/>
          </a:prstGeom>
        </p:spPr>
      </p:pic>
      <p:grpSp>
        <p:nvGrpSpPr>
          <p:cNvPr id="1013" name="그룹 1013"/>
          <p:cNvGrpSpPr/>
          <p:nvPr/>
        </p:nvGrpSpPr>
        <p:grpSpPr>
          <a:xfrm>
            <a:off x="11796099" y="6352292"/>
            <a:ext cx="1823743" cy="1530188"/>
            <a:chOff x="11796099" y="6352292"/>
            <a:chExt cx="1823743" cy="1530188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1796099" y="6352292"/>
              <a:ext cx="1823743" cy="1530188"/>
            </a:xfrm>
            <a:prstGeom prst="rect">
              <a:avLst/>
            </a:prstGeom>
          </p:spPr>
        </p:pic>
      </p:grpSp>
      <p:pic>
        <p:nvPicPr>
          <p:cNvPr id="47" name="Object 46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11365332" y="8036194"/>
            <a:ext cx="2138692" cy="393673"/>
          </a:xfrm>
          <a:prstGeom prst="rect">
            <a:avLst/>
          </a:prstGeom>
        </p:spPr>
      </p:pic>
      <p:grpSp>
        <p:nvGrpSpPr>
          <p:cNvPr id="1014" name="그룹 1014"/>
          <p:cNvGrpSpPr/>
          <p:nvPr/>
        </p:nvGrpSpPr>
        <p:grpSpPr>
          <a:xfrm>
            <a:off x="9574294" y="4504795"/>
            <a:ext cx="2067492" cy="1628709"/>
            <a:chOff x="9574294" y="4504795"/>
            <a:chExt cx="2067492" cy="1628709"/>
          </a:xfrm>
        </p:grpSpPr>
        <p:pic>
          <p:nvPicPr>
            <p:cNvPr id="49" name="Object 48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9574294" y="4504795"/>
              <a:ext cx="2067492" cy="1628709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6091978" y="3681477"/>
            <a:ext cx="691721" cy="691721"/>
            <a:chOff x="6091978" y="3681477"/>
            <a:chExt cx="691721" cy="691721"/>
          </a:xfrm>
        </p:grpSpPr>
        <p:pic>
          <p:nvPicPr>
            <p:cNvPr id="52" name="Object 51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6091978" y="3681477"/>
              <a:ext cx="691721" cy="691721"/>
            </a:xfrm>
            <a:prstGeom prst="rect">
              <a:avLst/>
            </a:prstGeom>
          </p:spPr>
        </p:pic>
      </p:grpSp>
      <p:pic>
        <p:nvPicPr>
          <p:cNvPr id="54" name="Object 53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5872531" y="3875689"/>
            <a:ext cx="950606" cy="341415"/>
          </a:xfrm>
          <a:prstGeom prst="rect">
            <a:avLst/>
          </a:prstGeom>
        </p:spPr>
      </p:pic>
      <p:grpSp>
        <p:nvGrpSpPr>
          <p:cNvPr id="1016" name="그룹 1016"/>
          <p:cNvGrpSpPr/>
          <p:nvPr/>
        </p:nvGrpSpPr>
        <p:grpSpPr>
          <a:xfrm>
            <a:off x="6155449" y="3278164"/>
            <a:ext cx="624856" cy="449021"/>
            <a:chOff x="6155449" y="3278164"/>
            <a:chExt cx="624856" cy="449021"/>
          </a:xfrm>
        </p:grpSpPr>
        <p:pic>
          <p:nvPicPr>
            <p:cNvPr id="56" name="Object 55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 rot="2880000">
              <a:off x="6155449" y="3278164"/>
              <a:ext cx="624856" cy="449021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16357864" y="7217161"/>
            <a:ext cx="691721" cy="691721"/>
            <a:chOff x="16357864" y="7217161"/>
            <a:chExt cx="691721" cy="691721"/>
          </a:xfrm>
        </p:grpSpPr>
        <p:pic>
          <p:nvPicPr>
            <p:cNvPr id="59" name="Object 58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6357864" y="7217161"/>
              <a:ext cx="691721" cy="691721"/>
            </a:xfrm>
            <a:prstGeom prst="rect">
              <a:avLst/>
            </a:prstGeom>
          </p:spPr>
        </p:pic>
      </p:grpSp>
      <p:pic>
        <p:nvPicPr>
          <p:cNvPr id="61" name="Object 60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16138381" y="7411375"/>
            <a:ext cx="862853" cy="393663"/>
          </a:xfrm>
          <a:prstGeom prst="rect">
            <a:avLst/>
          </a:prstGeom>
        </p:spPr>
      </p:pic>
      <p:grpSp>
        <p:nvGrpSpPr>
          <p:cNvPr id="1018" name="그룹 1018"/>
          <p:cNvGrpSpPr/>
          <p:nvPr/>
        </p:nvGrpSpPr>
        <p:grpSpPr>
          <a:xfrm>
            <a:off x="16421335" y="6813848"/>
            <a:ext cx="624856" cy="449021"/>
            <a:chOff x="16421335" y="6813848"/>
            <a:chExt cx="624856" cy="449021"/>
          </a:xfrm>
        </p:grpSpPr>
        <p:pic>
          <p:nvPicPr>
            <p:cNvPr id="63" name="Object 62"/>
            <p:cNvPicPr>
              <a:picLocks noChangeAspect="1"/>
            </p:cNvPicPr>
            <p:nvPr/>
          </p:nvPicPr>
          <p:blipFill>
            <a:blip r:embed="rId28" cstate="print"/>
            <a:stretch>
              <a:fillRect/>
            </a:stretch>
          </p:blipFill>
          <p:spPr>
            <a:xfrm rot="2880000">
              <a:off x="16421335" y="6813848"/>
              <a:ext cx="624856" cy="449021"/>
            </a:xfrm>
            <a:prstGeom prst="rect">
              <a:avLst/>
            </a:prstGeom>
          </p:spPr>
        </p:pic>
      </p:grpSp>
      <p:pic>
        <p:nvPicPr>
          <p:cNvPr id="65" name="Object 64"/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5289973" y="2881514"/>
            <a:ext cx="2212368" cy="393673"/>
          </a:xfrm>
          <a:prstGeom prst="rect">
            <a:avLst/>
          </a:prstGeom>
        </p:spPr>
      </p:pic>
      <p:grpSp>
        <p:nvGrpSpPr>
          <p:cNvPr id="1019" name="그룹 1019"/>
          <p:cNvGrpSpPr/>
          <p:nvPr/>
        </p:nvGrpSpPr>
        <p:grpSpPr>
          <a:xfrm>
            <a:off x="3127853" y="3625117"/>
            <a:ext cx="906042" cy="269494"/>
            <a:chOff x="3127853" y="3625117"/>
            <a:chExt cx="906042" cy="269494"/>
          </a:xfrm>
        </p:grpSpPr>
        <p:pic>
          <p:nvPicPr>
            <p:cNvPr id="67" name="Object 66"/>
            <p:cNvPicPr>
              <a:picLocks noChangeAspect="1"/>
            </p:cNvPicPr>
            <p:nvPr/>
          </p:nvPicPr>
          <p:blipFill>
            <a:blip r:embed="rId30" cstate="print"/>
            <a:stretch>
              <a:fillRect/>
            </a:stretch>
          </p:blipFill>
          <p:spPr>
            <a:xfrm rot="5400000">
              <a:off x="3127853" y="3625117"/>
              <a:ext cx="906042" cy="269494"/>
            </a:xfrm>
            <a:prstGeom prst="rect">
              <a:avLst/>
            </a:prstGeom>
          </p:spPr>
        </p:pic>
      </p:grpSp>
      <p:grpSp>
        <p:nvGrpSpPr>
          <p:cNvPr id="1020" name="그룹 1020"/>
          <p:cNvGrpSpPr/>
          <p:nvPr/>
        </p:nvGrpSpPr>
        <p:grpSpPr>
          <a:xfrm>
            <a:off x="656622" y="2343647"/>
            <a:ext cx="1513358" cy="1138304"/>
            <a:chOff x="656622" y="2343647"/>
            <a:chExt cx="1513358" cy="1138304"/>
          </a:xfrm>
        </p:grpSpPr>
        <p:pic>
          <p:nvPicPr>
            <p:cNvPr id="70" name="Object 69"/>
            <p:cNvPicPr>
              <a:picLocks noChangeAspect="1"/>
            </p:cNvPicPr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656622" y="2343647"/>
              <a:ext cx="1513358" cy="1138304"/>
            </a:xfrm>
            <a:prstGeom prst="rect">
              <a:avLst/>
            </a:prstGeom>
          </p:spPr>
        </p:pic>
      </p:grpSp>
      <p:pic>
        <p:nvPicPr>
          <p:cNvPr id="72" name="Object 71"/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2368296" y="2498239"/>
            <a:ext cx="2350149" cy="771577"/>
          </a:xfrm>
          <a:prstGeom prst="rect">
            <a:avLst/>
          </a:prstGeom>
        </p:spPr>
      </p:pic>
      <p:pic>
        <p:nvPicPr>
          <p:cNvPr id="73" name="Object 72"/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1809525" y="4235982"/>
            <a:ext cx="3181092" cy="1028282"/>
          </a:xfrm>
          <a:prstGeom prst="rect">
            <a:avLst/>
          </a:prstGeom>
        </p:spPr>
      </p:pic>
      <p:pic>
        <p:nvPicPr>
          <p:cNvPr id="74" name="Object 73"/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1809525" y="6218900"/>
            <a:ext cx="3338654" cy="1085806"/>
          </a:xfrm>
          <a:prstGeom prst="rect">
            <a:avLst/>
          </a:prstGeom>
        </p:spPr>
      </p:pic>
      <p:grpSp>
        <p:nvGrpSpPr>
          <p:cNvPr id="1021" name="그룹 1021"/>
          <p:cNvGrpSpPr/>
          <p:nvPr/>
        </p:nvGrpSpPr>
        <p:grpSpPr>
          <a:xfrm>
            <a:off x="3127853" y="5575761"/>
            <a:ext cx="906042" cy="269494"/>
            <a:chOff x="3127853" y="5575761"/>
            <a:chExt cx="906042" cy="269494"/>
          </a:xfrm>
        </p:grpSpPr>
        <p:pic>
          <p:nvPicPr>
            <p:cNvPr id="76" name="Object 75"/>
            <p:cNvPicPr>
              <a:picLocks noChangeAspect="1"/>
            </p:cNvPicPr>
            <p:nvPr/>
          </p:nvPicPr>
          <p:blipFill>
            <a:blip r:embed="rId35" cstate="print"/>
            <a:stretch>
              <a:fillRect/>
            </a:stretch>
          </p:blipFill>
          <p:spPr>
            <a:xfrm rot="5400000">
              <a:off x="3127853" y="5575761"/>
              <a:ext cx="906042" cy="269494"/>
            </a:xfrm>
            <a:prstGeom prst="rect">
              <a:avLst/>
            </a:prstGeom>
          </p:spPr>
        </p:pic>
      </p:grpSp>
      <p:pic>
        <p:nvPicPr>
          <p:cNvPr id="78" name="Object 77"/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1824468" y="8206591"/>
            <a:ext cx="3537806" cy="1085806"/>
          </a:xfrm>
          <a:prstGeom prst="rect">
            <a:avLst/>
          </a:prstGeom>
        </p:spPr>
      </p:pic>
      <p:grpSp>
        <p:nvGrpSpPr>
          <p:cNvPr id="1022" name="그룹 1022"/>
          <p:cNvGrpSpPr/>
          <p:nvPr/>
        </p:nvGrpSpPr>
        <p:grpSpPr>
          <a:xfrm>
            <a:off x="3142793" y="7563457"/>
            <a:ext cx="906042" cy="269494"/>
            <a:chOff x="3142793" y="7563457"/>
            <a:chExt cx="906042" cy="269494"/>
          </a:xfrm>
        </p:grpSpPr>
        <p:pic>
          <p:nvPicPr>
            <p:cNvPr id="80" name="Object 79"/>
            <p:cNvPicPr>
              <a:picLocks noChangeAspect="1"/>
            </p:cNvPicPr>
            <p:nvPr/>
          </p:nvPicPr>
          <p:blipFill>
            <a:blip r:embed="rId37" cstate="print"/>
            <a:stretch>
              <a:fillRect/>
            </a:stretch>
          </p:blipFill>
          <p:spPr>
            <a:xfrm rot="5400000">
              <a:off x="3142793" y="7563457"/>
              <a:ext cx="906042" cy="269494"/>
            </a:xfrm>
            <a:prstGeom prst="rect">
              <a:avLst/>
            </a:prstGeom>
          </p:spPr>
        </p:pic>
      </p:grpSp>
      <p:pic>
        <p:nvPicPr>
          <p:cNvPr id="82" name="Object 81"/>
          <p:cNvPicPr>
            <a:picLocks noChangeAspect="1"/>
          </p:cNvPicPr>
          <p:nvPr/>
        </p:nvPicPr>
        <p:blipFill>
          <a:blip r:embed="rId38" cstate="print"/>
          <a:stretch>
            <a:fillRect/>
          </a:stretch>
        </p:blipFill>
        <p:spPr>
          <a:xfrm>
            <a:off x="17187715" y="105518"/>
            <a:ext cx="732263" cy="435606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279607" cy="279607"/>
            <a:chOff x="0" y="0"/>
            <a:chExt cx="279607" cy="27960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279607" cy="27960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0" y="9949199"/>
            <a:ext cx="18285714" cy="24268"/>
            <a:chOff x="0" y="9949199"/>
            <a:chExt cx="18285714" cy="2426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9949199"/>
              <a:ext cx="18285714" cy="2426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64957" y="603043"/>
            <a:ext cx="1120757" cy="383896"/>
            <a:chOff x="564957" y="603043"/>
            <a:chExt cx="1120757" cy="38389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64957" y="603043"/>
              <a:ext cx="1120757" cy="38389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0" y="10025155"/>
            <a:ext cx="279607" cy="279607"/>
            <a:chOff x="0" y="10025155"/>
            <a:chExt cx="279607" cy="27960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10025155"/>
              <a:ext cx="279607" cy="279607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804001" y="620662"/>
            <a:ext cx="1056986" cy="406958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833789" y="4442566"/>
            <a:ext cx="4080102" cy="1331969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7187715" y="105518"/>
            <a:ext cx="732263" cy="435606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025001" y="-2925469"/>
            <a:ext cx="153096" cy="16688626"/>
            <a:chOff x="9025001" y="-2925469"/>
            <a:chExt cx="153096" cy="1668862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5400000">
              <a:off x="9025001" y="-2925469"/>
              <a:ext cx="153096" cy="1668862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0" y="0"/>
            <a:ext cx="279607" cy="279607"/>
            <a:chOff x="0" y="0"/>
            <a:chExt cx="279607" cy="27960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279607" cy="27960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0" y="10025155"/>
            <a:ext cx="279607" cy="279607"/>
            <a:chOff x="0" y="10025155"/>
            <a:chExt cx="279607" cy="279607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10025155"/>
              <a:ext cx="279607" cy="279607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384763" y="852507"/>
            <a:ext cx="754158" cy="455986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948148" y="463374"/>
            <a:ext cx="380952" cy="748744"/>
            <a:chOff x="948148" y="463374"/>
            <a:chExt cx="380952" cy="748744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48148" y="463374"/>
              <a:ext cx="380952" cy="748744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 rot="-60000">
            <a:off x="17066581" y="681553"/>
            <a:ext cx="590549" cy="356816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4178738" y="4595739"/>
            <a:ext cx="1677821" cy="2305100"/>
            <a:chOff x="4178738" y="4595739"/>
            <a:chExt cx="1677821" cy="2305100"/>
          </a:xfrm>
        </p:grpSpPr>
        <p:grpSp>
          <p:nvGrpSpPr>
            <p:cNvPr id="1006" name="그룹 1006"/>
            <p:cNvGrpSpPr/>
            <p:nvPr/>
          </p:nvGrpSpPr>
          <p:grpSpPr>
            <a:xfrm>
              <a:off x="4178738" y="4595739"/>
              <a:ext cx="1677821" cy="1677821"/>
              <a:chOff x="4178738" y="4595739"/>
              <a:chExt cx="1677821" cy="1677821"/>
            </a:xfrm>
          </p:grpSpPr>
          <p:pic>
            <p:nvPicPr>
              <p:cNvPr id="18" name="Object 17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4178738" y="4595739"/>
                <a:ext cx="1677821" cy="1677821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4686081" y="6511694"/>
              <a:ext cx="663135" cy="115155"/>
              <a:chOff x="4686081" y="6511694"/>
              <a:chExt cx="663135" cy="115155"/>
            </a:xfrm>
          </p:grpSpPr>
          <p:pic>
            <p:nvPicPr>
              <p:cNvPr id="21" name="Object 20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 rot="-5400000">
                <a:off x="4686081" y="6511694"/>
                <a:ext cx="663135" cy="115155"/>
              </a:xfrm>
              <a:prstGeom prst="rect">
                <a:avLst/>
              </a:prstGeom>
            </p:spPr>
          </p:pic>
        </p:grpSp>
      </p:grpSp>
      <p:pic>
        <p:nvPicPr>
          <p:cNvPr id="24" name="Object 2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67392" y="4235785"/>
            <a:ext cx="3892200" cy="3686305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7943399" y="3949207"/>
            <a:ext cx="1677821" cy="2324352"/>
            <a:chOff x="7943399" y="3949207"/>
            <a:chExt cx="1677821" cy="2324352"/>
          </a:xfrm>
        </p:grpSpPr>
        <p:grpSp>
          <p:nvGrpSpPr>
            <p:cNvPr id="1009" name="그룹 1009"/>
            <p:cNvGrpSpPr/>
            <p:nvPr/>
          </p:nvGrpSpPr>
          <p:grpSpPr>
            <a:xfrm>
              <a:off x="7943399" y="4595739"/>
              <a:ext cx="1677821" cy="1677821"/>
              <a:chOff x="7943399" y="4595739"/>
              <a:chExt cx="1677821" cy="1677821"/>
            </a:xfrm>
          </p:grpSpPr>
          <p:pic>
            <p:nvPicPr>
              <p:cNvPr id="27" name="Object 26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7943399" y="4595739"/>
                <a:ext cx="1677821" cy="1677821"/>
              </a:xfrm>
              <a:prstGeom prst="rect">
                <a:avLst/>
              </a:prstGeom>
            </p:spPr>
          </p:pic>
        </p:grpSp>
        <p:grpSp>
          <p:nvGrpSpPr>
            <p:cNvPr id="1010" name="그룹 1010"/>
            <p:cNvGrpSpPr/>
            <p:nvPr/>
          </p:nvGrpSpPr>
          <p:grpSpPr>
            <a:xfrm>
              <a:off x="8450742" y="4223197"/>
              <a:ext cx="663135" cy="115155"/>
              <a:chOff x="8450742" y="4223197"/>
              <a:chExt cx="663135" cy="115155"/>
            </a:xfrm>
          </p:grpSpPr>
          <p:pic>
            <p:nvPicPr>
              <p:cNvPr id="30" name="Object 29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 rot="5400000">
                <a:off x="8450742" y="4223197"/>
                <a:ext cx="663135" cy="115155"/>
              </a:xfrm>
              <a:prstGeom prst="rect">
                <a:avLst/>
              </a:prstGeom>
            </p:spPr>
          </p:pic>
        </p:grpSp>
      </p:grpSp>
      <p:pic>
        <p:nvPicPr>
          <p:cNvPr id="33" name="Object 32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7432053" y="4235785"/>
            <a:ext cx="4049096" cy="3686305"/>
          </a:xfrm>
          <a:prstGeom prst="rect">
            <a:avLst/>
          </a:prstGeom>
        </p:spPr>
      </p:pic>
      <p:grpSp>
        <p:nvGrpSpPr>
          <p:cNvPr id="1011" name="그룹 1011"/>
          <p:cNvGrpSpPr/>
          <p:nvPr/>
        </p:nvGrpSpPr>
        <p:grpSpPr>
          <a:xfrm>
            <a:off x="11708061" y="4595739"/>
            <a:ext cx="1677821" cy="2305100"/>
            <a:chOff x="11708061" y="4595739"/>
            <a:chExt cx="1677821" cy="2305100"/>
          </a:xfrm>
        </p:grpSpPr>
        <p:grpSp>
          <p:nvGrpSpPr>
            <p:cNvPr id="1012" name="그룹 1012"/>
            <p:cNvGrpSpPr/>
            <p:nvPr/>
          </p:nvGrpSpPr>
          <p:grpSpPr>
            <a:xfrm>
              <a:off x="11708061" y="4595739"/>
              <a:ext cx="1677821" cy="1677821"/>
              <a:chOff x="11708061" y="4595739"/>
              <a:chExt cx="1677821" cy="1677821"/>
            </a:xfrm>
          </p:grpSpPr>
          <p:pic>
            <p:nvPicPr>
              <p:cNvPr id="36" name="Object 35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11708061" y="4595739"/>
                <a:ext cx="1677821" cy="1677821"/>
              </a:xfrm>
              <a:prstGeom prst="rect">
                <a:avLst/>
              </a:prstGeom>
            </p:spPr>
          </p:pic>
        </p:grpSp>
        <p:grpSp>
          <p:nvGrpSpPr>
            <p:cNvPr id="1013" name="그룹 1013"/>
            <p:cNvGrpSpPr/>
            <p:nvPr/>
          </p:nvGrpSpPr>
          <p:grpSpPr>
            <a:xfrm>
              <a:off x="12215403" y="6511694"/>
              <a:ext cx="663135" cy="115155"/>
              <a:chOff x="12215403" y="6511694"/>
              <a:chExt cx="663135" cy="115155"/>
            </a:xfrm>
          </p:grpSpPr>
          <p:pic>
            <p:nvPicPr>
              <p:cNvPr id="39" name="Object 38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 rot="-5400000">
                <a:off x="12215403" y="6511694"/>
                <a:ext cx="663135" cy="115155"/>
              </a:xfrm>
              <a:prstGeom prst="rect">
                <a:avLst/>
              </a:prstGeom>
            </p:spPr>
          </p:pic>
        </p:grpSp>
      </p:grpSp>
      <p:pic>
        <p:nvPicPr>
          <p:cNvPr id="42" name="Object 41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1196714" y="4235785"/>
            <a:ext cx="4048248" cy="3686305"/>
          </a:xfrm>
          <a:prstGeom prst="rect">
            <a:avLst/>
          </a:prstGeom>
        </p:spPr>
      </p:pic>
      <p:pic>
        <p:nvPicPr>
          <p:cNvPr id="43" name="Object 42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0226689" y="7492851"/>
            <a:ext cx="4175349" cy="955749"/>
          </a:xfrm>
          <a:prstGeom prst="rect">
            <a:avLst/>
          </a:prstGeom>
        </p:spPr>
      </p:pic>
      <p:pic>
        <p:nvPicPr>
          <p:cNvPr id="44" name="Object 43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3127987" y="6890860"/>
            <a:ext cx="3640901" cy="518510"/>
          </a:xfrm>
          <a:prstGeom prst="rect">
            <a:avLst/>
          </a:prstGeom>
        </p:spPr>
      </p:pic>
      <p:pic>
        <p:nvPicPr>
          <p:cNvPr id="45" name="Object 44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2818670" y="7743403"/>
            <a:ext cx="4347645" cy="955969"/>
          </a:xfrm>
          <a:prstGeom prst="rect">
            <a:avLst/>
          </a:prstGeom>
        </p:spPr>
      </p:pic>
      <p:pic>
        <p:nvPicPr>
          <p:cNvPr id="46" name="Object 45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0657337" y="6890861"/>
            <a:ext cx="2997339" cy="594396"/>
          </a:xfrm>
          <a:prstGeom prst="rect">
            <a:avLst/>
          </a:prstGeom>
        </p:spPr>
      </p:pic>
      <p:pic>
        <p:nvPicPr>
          <p:cNvPr id="47" name="Object 46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6350699" y="1388156"/>
            <a:ext cx="5296501" cy="518510"/>
          </a:xfrm>
          <a:prstGeom prst="rect">
            <a:avLst/>
          </a:prstGeom>
        </p:spPr>
      </p:pic>
      <p:pic>
        <p:nvPicPr>
          <p:cNvPr id="48" name="Object 47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6364117" y="2135451"/>
            <a:ext cx="4344159" cy="1462045"/>
          </a:xfrm>
          <a:prstGeom prst="rect">
            <a:avLst/>
          </a:prstGeom>
        </p:spPr>
      </p:pic>
      <p:pic>
        <p:nvPicPr>
          <p:cNvPr id="49" name="Object 48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17187715" y="105518"/>
            <a:ext cx="732263" cy="435606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7969854"/>
            <a:ext cx="18581891" cy="2016807"/>
            <a:chOff x="0" y="7969854"/>
            <a:chExt cx="18581891" cy="201680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7969854"/>
              <a:ext cx="18581891" cy="201680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0" y="0"/>
            <a:ext cx="279607" cy="279607"/>
            <a:chOff x="0" y="0"/>
            <a:chExt cx="279607" cy="27960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279607" cy="27960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0" y="10025155"/>
            <a:ext cx="279607" cy="279607"/>
            <a:chOff x="0" y="10025155"/>
            <a:chExt cx="279607" cy="279607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10025155"/>
              <a:ext cx="279607" cy="279607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384763" y="833459"/>
            <a:ext cx="548101" cy="455987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948148" y="463374"/>
            <a:ext cx="380952" cy="748744"/>
            <a:chOff x="948148" y="463374"/>
            <a:chExt cx="380952" cy="748744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48148" y="463374"/>
              <a:ext cx="380952" cy="748744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 rot="-60000">
            <a:off x="17066581" y="681553"/>
            <a:ext cx="590549" cy="356816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22382" y="8379792"/>
            <a:ext cx="14689195" cy="1169833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1710370" y="1594071"/>
            <a:ext cx="6171429" cy="5401734"/>
            <a:chOff x="11710370" y="1594071"/>
            <a:chExt cx="6171429" cy="5401734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1710370" y="1594071"/>
              <a:ext cx="6171429" cy="5401734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138624" y="1354835"/>
            <a:ext cx="10165614" cy="6321167"/>
            <a:chOff x="1138624" y="1354835"/>
            <a:chExt cx="10165614" cy="6321167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-3846934" y="-1805749"/>
              <a:ext cx="20331228" cy="12642334"/>
            </a:xfrm>
            <a:prstGeom prst="rect">
              <a:avLst/>
            </a:prstGeom>
          </p:spPr>
        </p:pic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138624" y="1354835"/>
              <a:ext cx="10165614" cy="6321167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233862" y="1468871"/>
            <a:ext cx="9991161" cy="6093095"/>
            <a:chOff x="1233862" y="1468871"/>
            <a:chExt cx="9991161" cy="6093095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233862" y="1468871"/>
              <a:ext cx="9991161" cy="6093095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4701397" y="904319"/>
            <a:ext cx="2718667" cy="691528"/>
            <a:chOff x="4701397" y="904319"/>
            <a:chExt cx="2718667" cy="691528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701397" y="904319"/>
              <a:ext cx="2718667" cy="691528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2647754" y="4123187"/>
            <a:ext cx="7350140" cy="48852"/>
            <a:chOff x="2647754" y="4123187"/>
            <a:chExt cx="7350140" cy="48852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647754" y="4123187"/>
              <a:ext cx="7350140" cy="48852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2647754" y="5606060"/>
            <a:ext cx="7350140" cy="60607"/>
            <a:chOff x="2647754" y="5606060"/>
            <a:chExt cx="7350140" cy="60607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647754" y="5606060"/>
              <a:ext cx="7350140" cy="60607"/>
            </a:xfrm>
            <a:prstGeom prst="rect">
              <a:avLst/>
            </a:prstGeom>
          </p:spPr>
        </p:pic>
      </p:grpSp>
      <p:pic>
        <p:nvPicPr>
          <p:cNvPr id="36" name="Object 35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3263066" y="3202247"/>
            <a:ext cx="4245659" cy="798535"/>
          </a:xfrm>
          <a:prstGeom prst="rect">
            <a:avLst/>
          </a:prstGeom>
        </p:spPr>
      </p:pic>
      <p:grpSp>
        <p:nvGrpSpPr>
          <p:cNvPr id="1011" name="그룹 1011"/>
          <p:cNvGrpSpPr/>
          <p:nvPr/>
        </p:nvGrpSpPr>
        <p:grpSpPr>
          <a:xfrm>
            <a:off x="2842563" y="3432021"/>
            <a:ext cx="271112" cy="271112"/>
            <a:chOff x="2842563" y="3432021"/>
            <a:chExt cx="271112" cy="271112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842563" y="3432021"/>
              <a:ext cx="271112" cy="271112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2842563" y="4792021"/>
            <a:ext cx="271112" cy="271112"/>
            <a:chOff x="2842563" y="4792021"/>
            <a:chExt cx="271112" cy="271112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2842563" y="4792021"/>
              <a:ext cx="271112" cy="271112"/>
            </a:xfrm>
            <a:prstGeom prst="rect">
              <a:avLst/>
            </a:prstGeom>
          </p:spPr>
        </p:pic>
      </p:grpSp>
      <p:pic>
        <p:nvPicPr>
          <p:cNvPr id="43" name="Object 42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263066" y="4562248"/>
            <a:ext cx="3435021" cy="798535"/>
          </a:xfrm>
          <a:prstGeom prst="rect">
            <a:avLst/>
          </a:prstGeom>
        </p:spPr>
      </p:pic>
      <p:pic>
        <p:nvPicPr>
          <p:cNvPr id="44" name="Object 43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7053810" y="105518"/>
            <a:ext cx="865958" cy="435606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9048" y="0"/>
            <a:ext cx="18243810" cy="10285714"/>
            <a:chOff x="19048" y="0"/>
            <a:chExt cx="18243810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048" y="0"/>
              <a:ext cx="18243810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95238" y="3465649"/>
            <a:ext cx="19047619" cy="171429"/>
            <a:chOff x="-95238" y="3465649"/>
            <a:chExt cx="19047619" cy="17142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95238" y="3465649"/>
              <a:ext cx="19047619" cy="17142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95238" y="6648637"/>
            <a:ext cx="19047619" cy="171429"/>
            <a:chOff x="-95238" y="6648637"/>
            <a:chExt cx="19047619" cy="171429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95238" y="6648637"/>
              <a:ext cx="19047619" cy="17142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6274664" y="1583682"/>
            <a:ext cx="380952" cy="748744"/>
            <a:chOff x="16274664" y="1583682"/>
            <a:chExt cx="380952" cy="748744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274664" y="1583682"/>
              <a:ext cx="380952" cy="74874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6274664" y="7812806"/>
            <a:ext cx="380952" cy="1011426"/>
            <a:chOff x="16274664" y="7812806"/>
            <a:chExt cx="380952" cy="1011426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274664" y="7812806"/>
              <a:ext cx="380952" cy="1011426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5904762" y="4937895"/>
            <a:ext cx="1120757" cy="383896"/>
            <a:chOff x="15904762" y="4937895"/>
            <a:chExt cx="1120757" cy="383896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904762" y="4937895"/>
              <a:ext cx="1120757" cy="383896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506295" y="4466558"/>
            <a:ext cx="4794939" cy="147554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228571" y="6235301"/>
            <a:ext cx="18514286" cy="2879840"/>
            <a:chOff x="-228571" y="6235301"/>
            <a:chExt cx="18514286" cy="287984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228571" y="6235301"/>
              <a:ext cx="18514286" cy="287984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913266" y="6301937"/>
            <a:ext cx="2525733" cy="687908"/>
            <a:chOff x="3913266" y="6301937"/>
            <a:chExt cx="2525733" cy="68790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08851" y="5982794"/>
              <a:ext cx="5051467" cy="1375817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13266" y="6301937"/>
              <a:ext cx="2525733" cy="68790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0" y="9949199"/>
            <a:ext cx="18285714" cy="24268"/>
            <a:chOff x="0" y="9949199"/>
            <a:chExt cx="18285714" cy="2426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9949199"/>
              <a:ext cx="18285714" cy="2426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0" y="0"/>
            <a:ext cx="279607" cy="279607"/>
            <a:chOff x="0" y="0"/>
            <a:chExt cx="279607" cy="279607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0" y="0"/>
              <a:ext cx="279607" cy="279607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0" y="10025155"/>
            <a:ext cx="279607" cy="279607"/>
            <a:chOff x="0" y="10025155"/>
            <a:chExt cx="279607" cy="279607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0" y="10025155"/>
              <a:ext cx="279607" cy="279607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867553" y="6383816"/>
            <a:ext cx="2043300" cy="495224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635135" y="7163589"/>
            <a:ext cx="6181442" cy="1582385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384763" y="862030"/>
            <a:ext cx="547759" cy="457378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948148" y="472898"/>
            <a:ext cx="380952" cy="748744"/>
            <a:chOff x="948148" y="472898"/>
            <a:chExt cx="380952" cy="748744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48148" y="472898"/>
              <a:ext cx="380952" cy="748744"/>
            </a:xfrm>
            <a:prstGeom prst="rect">
              <a:avLst/>
            </a:prstGeom>
          </p:spPr>
        </p:pic>
      </p:grpSp>
      <p:pic>
        <p:nvPicPr>
          <p:cNvPr id="24" name="Object 23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1426996" y="7483442"/>
            <a:ext cx="5702471" cy="586690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10425033" y="1238319"/>
            <a:ext cx="7530827" cy="4469851"/>
            <a:chOff x="10425033" y="1238319"/>
            <a:chExt cx="7530827" cy="4469851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0425033" y="1238319"/>
              <a:ext cx="7530827" cy="4469851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9142857" y="7253576"/>
            <a:ext cx="999296" cy="999296"/>
            <a:chOff x="9142857" y="7253576"/>
            <a:chExt cx="999296" cy="999296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142857" y="7253576"/>
              <a:ext cx="999296" cy="999296"/>
            </a:xfrm>
            <a:prstGeom prst="rect">
              <a:avLst/>
            </a:prstGeom>
          </p:spPr>
        </p:pic>
      </p:grpSp>
      <p:pic>
        <p:nvPicPr>
          <p:cNvPr id="31" name="Object 30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547631" y="1458716"/>
            <a:ext cx="9646849" cy="2211173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12619534" y="6301937"/>
            <a:ext cx="2525733" cy="687908"/>
            <a:chOff x="12619534" y="6301937"/>
            <a:chExt cx="2525733" cy="687908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1415118" y="5982794"/>
              <a:ext cx="5051467" cy="1375817"/>
            </a:xfrm>
            <a:prstGeom prst="rect">
              <a:avLst/>
            </a:prstGeom>
          </p:spPr>
        </p:pic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2619534" y="6301937"/>
              <a:ext cx="2525733" cy="687908"/>
            </a:xfrm>
            <a:prstGeom prst="rect">
              <a:avLst/>
            </a:prstGeom>
          </p:spPr>
        </p:pic>
      </p:grpSp>
      <p:pic>
        <p:nvPicPr>
          <p:cNvPr id="36" name="Object 35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2573811" y="6383820"/>
            <a:ext cx="1896729" cy="495224"/>
          </a:xfrm>
          <a:prstGeom prst="rect">
            <a:avLst/>
          </a:prstGeom>
        </p:spPr>
      </p:pic>
      <p:pic>
        <p:nvPicPr>
          <p:cNvPr id="37" name="Object 36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504425" y="4050230"/>
            <a:ext cx="1811232" cy="724908"/>
          </a:xfrm>
          <a:prstGeom prst="rect">
            <a:avLst/>
          </a:prstGeom>
        </p:spPr>
      </p:pic>
      <p:pic>
        <p:nvPicPr>
          <p:cNvPr id="38" name="Object 37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3490640" y="4050231"/>
            <a:ext cx="6707698" cy="734431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2352719" y="3881735"/>
            <a:ext cx="1089942" cy="1089942"/>
            <a:chOff x="2352719" y="3881735"/>
            <a:chExt cx="1089942" cy="1089942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 rot="-5400000">
              <a:off x="2352719" y="3881735"/>
              <a:ext cx="1089942" cy="1089942"/>
            </a:xfrm>
            <a:prstGeom prst="rect">
              <a:avLst/>
            </a:prstGeom>
          </p:spPr>
        </p:pic>
      </p:grpSp>
      <p:pic>
        <p:nvPicPr>
          <p:cNvPr id="42" name="Object 41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17053810" y="105518"/>
            <a:ext cx="802701" cy="43613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279607" cy="279607"/>
            <a:chOff x="0" y="0"/>
            <a:chExt cx="279607" cy="27960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279607" cy="27960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0" y="10025155"/>
            <a:ext cx="279607" cy="279607"/>
            <a:chOff x="0" y="10025155"/>
            <a:chExt cx="279607" cy="27960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0025155"/>
              <a:ext cx="279607" cy="279607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84763" y="852507"/>
            <a:ext cx="548101" cy="455986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948148" y="463374"/>
            <a:ext cx="380952" cy="748744"/>
            <a:chOff x="948148" y="463374"/>
            <a:chExt cx="380952" cy="748744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48148" y="463374"/>
              <a:ext cx="380952" cy="748744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 rot="-60000">
            <a:off x="17066581" y="681553"/>
            <a:ext cx="590540" cy="356816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43295" y="1316870"/>
            <a:ext cx="3369135" cy="823840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176507" y="1559631"/>
            <a:ext cx="271112" cy="271112"/>
            <a:chOff x="1176507" y="1559631"/>
            <a:chExt cx="271112" cy="271112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76507" y="1559631"/>
              <a:ext cx="271112" cy="271112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223219" y="2251981"/>
            <a:ext cx="12740137" cy="1169842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826145" y="3516170"/>
            <a:ext cx="11293042" cy="715537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2826145" y="4375178"/>
            <a:ext cx="12889033" cy="715537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829055" y="3392205"/>
            <a:ext cx="711905" cy="892111"/>
            <a:chOff x="1829055" y="3392205"/>
            <a:chExt cx="711905" cy="892111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 rot="-5400000">
              <a:off x="1829055" y="3392205"/>
              <a:ext cx="711905" cy="892111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829055" y="4236274"/>
            <a:ext cx="711905" cy="892111"/>
            <a:chOff x="1829055" y="4236274"/>
            <a:chExt cx="711905" cy="892111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 rot="-5400000">
              <a:off x="1829055" y="4236274"/>
              <a:ext cx="711905" cy="892111"/>
            </a:xfrm>
            <a:prstGeom prst="rect">
              <a:avLst/>
            </a:prstGeom>
          </p:spPr>
        </p:pic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82662" y="6895885"/>
            <a:ext cx="9046747" cy="1670947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948148" y="5578613"/>
            <a:ext cx="16180203" cy="107013"/>
            <a:chOff x="948148" y="5578613"/>
            <a:chExt cx="16180203" cy="107013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948148" y="5578613"/>
              <a:ext cx="16180203" cy="107013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0077065" y="6224730"/>
            <a:ext cx="5405228" cy="3208222"/>
            <a:chOff x="10077065" y="6224730"/>
            <a:chExt cx="5405228" cy="3208222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0077065" y="6224730"/>
              <a:ext cx="5405228" cy="320822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279607" cy="279607"/>
            <a:chOff x="0" y="0"/>
            <a:chExt cx="279607" cy="27960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279607" cy="27960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0" y="10025155"/>
            <a:ext cx="279607" cy="279607"/>
            <a:chOff x="0" y="10025155"/>
            <a:chExt cx="279607" cy="27960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0025155"/>
              <a:ext cx="279607" cy="279607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rot="-60000">
            <a:off x="17066581" y="681553"/>
            <a:ext cx="590540" cy="356816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-380952" y="279607"/>
            <a:ext cx="19047619" cy="25279"/>
            <a:chOff x="-380952" y="279607"/>
            <a:chExt cx="19047619" cy="25279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380952" y="279607"/>
              <a:ext cx="19047619" cy="2527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-59369" y="1652987"/>
            <a:ext cx="18815090" cy="2448601"/>
            <a:chOff x="-59369" y="1652987"/>
            <a:chExt cx="18815090" cy="2448601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59369" y="1652987"/>
              <a:ext cx="18815090" cy="2448601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0" y="9949199"/>
            <a:ext cx="18285714" cy="24268"/>
            <a:chOff x="0" y="9949199"/>
            <a:chExt cx="18285714" cy="24268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0" y="9949199"/>
              <a:ext cx="18285714" cy="2426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-44527" y="1538194"/>
            <a:ext cx="19047619" cy="24268"/>
            <a:chOff x="-44527" y="1538194"/>
            <a:chExt cx="19047619" cy="24268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-44527" y="1538194"/>
              <a:ext cx="19047619" cy="24268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-222635" y="4204303"/>
            <a:ext cx="19047619" cy="24268"/>
            <a:chOff x="-222635" y="4204303"/>
            <a:chExt cx="19047619" cy="24268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-222635" y="4204303"/>
              <a:ext cx="19047619" cy="24268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948148" y="520517"/>
            <a:ext cx="380952" cy="748744"/>
            <a:chOff x="948148" y="520517"/>
            <a:chExt cx="380952" cy="748744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48148" y="520517"/>
              <a:ext cx="380952" cy="748744"/>
            </a:xfrm>
            <a:prstGeom prst="rect">
              <a:avLst/>
            </a:prstGeom>
          </p:spPr>
        </p:pic>
      </p:grpSp>
      <p:pic>
        <p:nvPicPr>
          <p:cNvPr id="27" name="Object 2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384763" y="909649"/>
            <a:ext cx="548101" cy="455987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805295" y="2070010"/>
            <a:ext cx="11734814" cy="1586119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823037" y="4697820"/>
            <a:ext cx="1173338" cy="704747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823037" y="7152897"/>
            <a:ext cx="1173338" cy="704747"/>
          </a:xfrm>
          <a:prstGeom prst="rect">
            <a:avLst/>
          </a:prstGeom>
        </p:spPr>
      </p:pic>
      <p:pic>
        <p:nvPicPr>
          <p:cNvPr id="31" name="Object 30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083985" y="5363219"/>
            <a:ext cx="15124853" cy="502843"/>
          </a:xfrm>
          <a:prstGeom prst="rect">
            <a:avLst/>
          </a:prstGeom>
        </p:spPr>
      </p:pic>
      <p:pic>
        <p:nvPicPr>
          <p:cNvPr id="32" name="Object 31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067515" y="7894487"/>
            <a:ext cx="10737776" cy="483795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1138624" y="6024130"/>
            <a:ext cx="711110" cy="232465"/>
            <a:chOff x="1138624" y="6024130"/>
            <a:chExt cx="711110" cy="232465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138624" y="6024130"/>
              <a:ext cx="711110" cy="232465"/>
            </a:xfrm>
            <a:prstGeom prst="rect">
              <a:avLst/>
            </a:prstGeom>
          </p:spPr>
        </p:pic>
      </p:grpSp>
      <p:pic>
        <p:nvPicPr>
          <p:cNvPr id="36" name="Object 35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927830" y="5888296"/>
            <a:ext cx="9270443" cy="910272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1117672" y="6450797"/>
            <a:ext cx="711110" cy="232465"/>
            <a:chOff x="1117672" y="6450797"/>
            <a:chExt cx="711110" cy="232465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117672" y="6450797"/>
              <a:ext cx="711110" cy="232465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159577" y="8576352"/>
            <a:ext cx="711110" cy="232465"/>
            <a:chOff x="1159577" y="8576352"/>
            <a:chExt cx="711110" cy="232465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159577" y="8576352"/>
              <a:ext cx="711110" cy="232465"/>
            </a:xfrm>
            <a:prstGeom prst="rect">
              <a:avLst/>
            </a:prstGeom>
          </p:spPr>
        </p:pic>
      </p:grpSp>
      <p:pic>
        <p:nvPicPr>
          <p:cNvPr id="43" name="Object 42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1948782" y="8440515"/>
            <a:ext cx="12692748" cy="983043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1138624" y="9003019"/>
            <a:ext cx="711110" cy="232465"/>
            <a:chOff x="1138624" y="9003019"/>
            <a:chExt cx="711110" cy="232465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138624" y="9003019"/>
              <a:ext cx="711110" cy="23246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228571" y="6235301"/>
            <a:ext cx="18761905" cy="2879840"/>
            <a:chOff x="-228571" y="6235301"/>
            <a:chExt cx="18761905" cy="287984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228571" y="6235301"/>
              <a:ext cx="18761905" cy="287984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0" y="9949199"/>
            <a:ext cx="18285714" cy="24268"/>
            <a:chOff x="0" y="9949199"/>
            <a:chExt cx="18285714" cy="2426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9949199"/>
              <a:ext cx="18285714" cy="24268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87438" y="1308222"/>
            <a:ext cx="3827087" cy="1060049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35955" y="2756623"/>
            <a:ext cx="8424384" cy="736374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0" y="0"/>
            <a:ext cx="279607" cy="279607"/>
            <a:chOff x="0" y="0"/>
            <a:chExt cx="279607" cy="279607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0" y="0"/>
              <a:ext cx="279607" cy="27960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0" y="10025155"/>
            <a:ext cx="279607" cy="279607"/>
            <a:chOff x="0" y="10025155"/>
            <a:chExt cx="279607" cy="279607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0" y="10025155"/>
              <a:ext cx="279607" cy="279607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3970631" y="1418883"/>
            <a:ext cx="1486968" cy="400530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2150426" y="4077463"/>
            <a:ext cx="1486968" cy="400530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569678" y="7224209"/>
            <a:ext cx="2464496" cy="994696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384763" y="862030"/>
            <a:ext cx="547759" cy="457378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948148" y="472898"/>
            <a:ext cx="380952" cy="748744"/>
            <a:chOff x="948148" y="472898"/>
            <a:chExt cx="380952" cy="748744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948148" y="472898"/>
              <a:ext cx="380952" cy="748744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7401340" y="7224209"/>
            <a:ext cx="3592019" cy="1004219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2305448" y="7224209"/>
            <a:ext cx="5065505" cy="994696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5070954" y="7651412"/>
            <a:ext cx="2224924" cy="47619"/>
            <a:chOff x="5070954" y="7651412"/>
            <a:chExt cx="2224924" cy="47619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 rot="5400000">
              <a:off x="5070954" y="7651412"/>
              <a:ext cx="2224924" cy="47619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1042716" y="7651412"/>
            <a:ext cx="2224924" cy="47619"/>
            <a:chOff x="11042716" y="7651412"/>
            <a:chExt cx="2224924" cy="47619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 rot="5400000">
              <a:off x="11042716" y="7651412"/>
              <a:ext cx="2224924" cy="47619"/>
            </a:xfrm>
            <a:prstGeom prst="rect">
              <a:avLst/>
            </a:prstGeom>
          </p:spPr>
        </p:pic>
      </p:grpSp>
      <p:pic>
        <p:nvPicPr>
          <p:cNvPr id="31" name="Object 30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0166877" y="2972402"/>
            <a:ext cx="7922279" cy="1490679"/>
          </a:xfrm>
          <a:prstGeom prst="rect">
            <a:avLst/>
          </a:prstGeom>
        </p:spPr>
      </p:pic>
      <p:pic>
        <p:nvPicPr>
          <p:cNvPr id="32" name="Object 31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-644621" y="3778797"/>
            <a:ext cx="9647631" cy="1368965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8941207" y="3046723"/>
            <a:ext cx="1383875" cy="1383875"/>
            <a:chOff x="8941207" y="3046723"/>
            <a:chExt cx="1383875" cy="1383875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 rot="10800000">
              <a:off x="8941207" y="3046723"/>
              <a:ext cx="1383875" cy="1383875"/>
            </a:xfrm>
            <a:prstGeom prst="rect">
              <a:avLst/>
            </a:prstGeom>
          </p:spPr>
        </p:pic>
      </p:grpSp>
      <p:pic>
        <p:nvPicPr>
          <p:cNvPr id="36" name="Object 35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7249620" y="91747"/>
            <a:ext cx="610254" cy="48137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9949199"/>
            <a:ext cx="18285714" cy="24268"/>
            <a:chOff x="0" y="9949199"/>
            <a:chExt cx="18285714" cy="2426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9949199"/>
              <a:ext cx="18285714" cy="2426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0" y="0"/>
            <a:ext cx="279607" cy="279607"/>
            <a:chOff x="0" y="0"/>
            <a:chExt cx="279607" cy="27960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279607" cy="27960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0" y="10025155"/>
            <a:ext cx="279607" cy="279607"/>
            <a:chOff x="0" y="10025155"/>
            <a:chExt cx="279607" cy="279607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10025155"/>
              <a:ext cx="279607" cy="279607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384763" y="862030"/>
            <a:ext cx="547759" cy="457378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948148" y="472898"/>
            <a:ext cx="380952" cy="748744"/>
            <a:chOff x="948148" y="472898"/>
            <a:chExt cx="380952" cy="748744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48148" y="472898"/>
              <a:ext cx="380952" cy="748744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058626" y="1361600"/>
            <a:ext cx="3200583" cy="948221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33003" y="5098801"/>
            <a:ext cx="2149823" cy="678442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030705" y="5085029"/>
            <a:ext cx="2551537" cy="662080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0852622" y="5085029"/>
            <a:ext cx="2559671" cy="692204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3994615" y="5085029"/>
            <a:ext cx="2727014" cy="671614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452869" y="2999315"/>
            <a:ext cx="1696148" cy="1696148"/>
            <a:chOff x="1452869" y="2999315"/>
            <a:chExt cx="1696148" cy="1696148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452869" y="2999315"/>
              <a:ext cx="1696148" cy="169614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4608713" y="2870904"/>
            <a:ext cx="1893406" cy="1893406"/>
            <a:chOff x="4608713" y="2870904"/>
            <a:chExt cx="1893406" cy="1893406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608713" y="2870904"/>
              <a:ext cx="1893406" cy="1893406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1391578" y="2756077"/>
            <a:ext cx="2008233" cy="2008233"/>
            <a:chOff x="11391578" y="2756077"/>
            <a:chExt cx="2008233" cy="2008233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1391578" y="2756077"/>
              <a:ext cx="2008233" cy="2008233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4676050" y="2870904"/>
            <a:ext cx="1893406" cy="1893406"/>
            <a:chOff x="14676050" y="2870904"/>
            <a:chExt cx="1893406" cy="1893406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4676050" y="2870904"/>
              <a:ext cx="1893406" cy="1893406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8046314" y="2873807"/>
            <a:ext cx="1890160" cy="1890160"/>
            <a:chOff x="8046314" y="2873807"/>
            <a:chExt cx="1890160" cy="1890160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8046314" y="2873807"/>
              <a:ext cx="1890160" cy="1890160"/>
            </a:xfrm>
            <a:prstGeom prst="rect">
              <a:avLst/>
            </a:prstGeom>
          </p:spPr>
        </p:pic>
      </p:grpSp>
      <p:pic>
        <p:nvPicPr>
          <p:cNvPr id="35" name="Object 34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7377024" y="5085029"/>
            <a:ext cx="2317385" cy="671614"/>
          </a:xfrm>
          <a:prstGeom prst="rect">
            <a:avLst/>
          </a:prstGeom>
        </p:spPr>
      </p:pic>
      <p:pic>
        <p:nvPicPr>
          <p:cNvPr id="36" name="Object 35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684234" y="7032543"/>
            <a:ext cx="2734919" cy="905186"/>
          </a:xfrm>
          <a:prstGeom prst="rect">
            <a:avLst/>
          </a:prstGeom>
        </p:spPr>
      </p:pic>
      <p:pic>
        <p:nvPicPr>
          <p:cNvPr id="37" name="Object 36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7526144" y="7032543"/>
            <a:ext cx="2970072" cy="908538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931525" y="5927766"/>
            <a:ext cx="16422665" cy="335128"/>
            <a:chOff x="931525" y="5927766"/>
            <a:chExt cx="16422665" cy="335128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931525" y="5927766"/>
              <a:ext cx="16422665" cy="335128"/>
            </a:xfrm>
            <a:prstGeom prst="rect">
              <a:avLst/>
            </a:prstGeom>
          </p:spPr>
        </p:pic>
      </p:grpSp>
      <p:pic>
        <p:nvPicPr>
          <p:cNvPr id="41" name="Object 40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4042133" y="7032543"/>
            <a:ext cx="3110348" cy="908538"/>
          </a:xfrm>
          <a:prstGeom prst="rect">
            <a:avLst/>
          </a:prstGeom>
        </p:spPr>
      </p:pic>
      <p:pic>
        <p:nvPicPr>
          <p:cNvPr id="42" name="Object 41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10864051" y="7005004"/>
            <a:ext cx="2806605" cy="936081"/>
          </a:xfrm>
          <a:prstGeom prst="rect">
            <a:avLst/>
          </a:prstGeom>
        </p:spPr>
      </p:pic>
      <p:pic>
        <p:nvPicPr>
          <p:cNvPr id="43" name="Object 42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14006001" y="7032543"/>
            <a:ext cx="2826310" cy="895662"/>
          </a:xfrm>
          <a:prstGeom prst="rect">
            <a:avLst/>
          </a:prstGeom>
        </p:spPr>
      </p:pic>
      <p:grpSp>
        <p:nvGrpSpPr>
          <p:cNvPr id="1011" name="그룹 1011"/>
          <p:cNvGrpSpPr/>
          <p:nvPr/>
        </p:nvGrpSpPr>
        <p:grpSpPr>
          <a:xfrm>
            <a:off x="3344721" y="3677577"/>
            <a:ext cx="1075244" cy="740571"/>
            <a:chOff x="3344721" y="3677577"/>
            <a:chExt cx="1075244" cy="740571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3344721" y="3677577"/>
              <a:ext cx="1075244" cy="740571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6719755" y="3677577"/>
            <a:ext cx="1075244" cy="740571"/>
            <a:chOff x="6719755" y="3677577"/>
            <a:chExt cx="1075244" cy="740571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6719755" y="3677577"/>
              <a:ext cx="1075244" cy="740571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10176231" y="3622500"/>
            <a:ext cx="1075244" cy="740571"/>
            <a:chOff x="10176231" y="3622500"/>
            <a:chExt cx="1075244" cy="740571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0176231" y="3622500"/>
              <a:ext cx="1075244" cy="740571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13600806" y="3677577"/>
            <a:ext cx="1075244" cy="740571"/>
            <a:chOff x="13600806" y="3677577"/>
            <a:chExt cx="1075244" cy="740571"/>
          </a:xfrm>
        </p:grpSpPr>
        <p:pic>
          <p:nvPicPr>
            <p:cNvPr id="54" name="Object 53"/>
            <p:cNvPicPr>
              <a:picLocks noChangeAspect="1"/>
            </p:cNvPicPr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13600806" y="3677577"/>
              <a:ext cx="1075244" cy="740571"/>
            </a:xfrm>
            <a:prstGeom prst="rect">
              <a:avLst/>
            </a:prstGeom>
          </p:spPr>
        </p:pic>
      </p:grpSp>
      <p:pic>
        <p:nvPicPr>
          <p:cNvPr id="56" name="Object 55"/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17053810" y="105518"/>
            <a:ext cx="802701" cy="43613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202226" y="8950086"/>
            <a:ext cx="18815090" cy="664205"/>
            <a:chOff x="-202226" y="8950086"/>
            <a:chExt cx="18815090" cy="66420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202226" y="8950086"/>
              <a:ext cx="18815090" cy="66420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0" y="0"/>
            <a:ext cx="279607" cy="279607"/>
            <a:chOff x="0" y="0"/>
            <a:chExt cx="279607" cy="27960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279607" cy="27960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0" y="9949199"/>
            <a:ext cx="18285714" cy="24268"/>
            <a:chOff x="0" y="9949199"/>
            <a:chExt cx="18285714" cy="2426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9949199"/>
              <a:ext cx="18285714" cy="2426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64957" y="603043"/>
            <a:ext cx="1120757" cy="383896"/>
            <a:chOff x="564957" y="603043"/>
            <a:chExt cx="1120757" cy="383896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64957" y="603043"/>
              <a:ext cx="1120757" cy="38389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0" y="10025155"/>
            <a:ext cx="279607" cy="279607"/>
            <a:chOff x="0" y="10025155"/>
            <a:chExt cx="279607" cy="279607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0" y="10025155"/>
              <a:ext cx="279607" cy="279607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813334" y="620662"/>
            <a:ext cx="1235530" cy="457377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339471" y="2929386"/>
            <a:ext cx="9002097" cy="1593868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9339471" y="5841513"/>
            <a:ext cx="6549297" cy="959297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3626766" y="4952826"/>
            <a:ext cx="944033" cy="395765"/>
            <a:chOff x="13626766" y="4952826"/>
            <a:chExt cx="944033" cy="395765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5400000">
              <a:off x="13626766" y="4952826"/>
              <a:ext cx="944033" cy="395765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-3997477" y="-612766"/>
            <a:ext cx="18304814" cy="11079006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7053810" y="105518"/>
            <a:ext cx="802701" cy="43613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142857" y="0"/>
            <a:ext cx="9410764" cy="10532360"/>
            <a:chOff x="9142857" y="0"/>
            <a:chExt cx="9410764" cy="1053236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142857" y="0"/>
              <a:ext cx="9410764" cy="1053236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42857" y="447896"/>
            <a:ext cx="380952" cy="1011426"/>
            <a:chOff x="942857" y="447896"/>
            <a:chExt cx="380952" cy="101142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42857" y="447896"/>
              <a:ext cx="380952" cy="1011426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84763" y="776316"/>
            <a:ext cx="753749" cy="457378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36425" y="1646626"/>
            <a:ext cx="3260757" cy="1561233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2577315" y="3118326"/>
            <a:ext cx="3211555" cy="3211555"/>
            <a:chOff x="2577315" y="3118326"/>
            <a:chExt cx="3211555" cy="3211555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577315" y="3118326"/>
              <a:ext cx="3211555" cy="3211555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045396" y="6708733"/>
            <a:ext cx="1771241" cy="1086098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2215200" y="2939325"/>
            <a:ext cx="3293618" cy="3293618"/>
            <a:chOff x="12215200" y="2939325"/>
            <a:chExt cx="3293618" cy="329361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215200" y="2939325"/>
              <a:ext cx="3293618" cy="3293618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2681472" y="6677305"/>
            <a:ext cx="2046412" cy="1078431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094194" y="7989203"/>
            <a:ext cx="7744339" cy="898215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0183908" y="7993784"/>
            <a:ext cx="7406777" cy="898215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3432527" y="3987309"/>
            <a:ext cx="1473591" cy="1473591"/>
            <a:chOff x="3432527" y="3987309"/>
            <a:chExt cx="1473591" cy="1473591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432527" y="3987309"/>
              <a:ext cx="1473591" cy="1473591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3145694" y="4024287"/>
            <a:ext cx="1405091" cy="1123693"/>
            <a:chOff x="13145694" y="4024287"/>
            <a:chExt cx="1405091" cy="1123693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3145694" y="4024287"/>
              <a:ext cx="1405091" cy="1123693"/>
            </a:xfrm>
            <a:prstGeom prst="rect">
              <a:avLst/>
            </a:prstGeom>
          </p:spPr>
        </p:pic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7053810" y="105518"/>
            <a:ext cx="802701" cy="43613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9949199"/>
            <a:ext cx="18285714" cy="24268"/>
            <a:chOff x="0" y="9949199"/>
            <a:chExt cx="18285714" cy="2426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9949199"/>
              <a:ext cx="18285714" cy="2426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0" y="0"/>
            <a:ext cx="279607" cy="279607"/>
            <a:chOff x="0" y="0"/>
            <a:chExt cx="279607" cy="27960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279607" cy="27960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0" y="10025155"/>
            <a:ext cx="279607" cy="279607"/>
            <a:chOff x="0" y="10025155"/>
            <a:chExt cx="279607" cy="279607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10025155"/>
              <a:ext cx="279607" cy="27960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948148" y="520517"/>
            <a:ext cx="380952" cy="748744"/>
            <a:chOff x="948148" y="520517"/>
            <a:chExt cx="380952" cy="748744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48148" y="520517"/>
              <a:ext cx="380952" cy="748744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84763" y="909649"/>
            <a:ext cx="959740" cy="457378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-59369" y="1652987"/>
            <a:ext cx="18815090" cy="2448601"/>
            <a:chOff x="-59369" y="1652987"/>
            <a:chExt cx="18815090" cy="2448601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-59369" y="1652987"/>
              <a:ext cx="18815090" cy="2448601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-44527" y="1538194"/>
            <a:ext cx="19047619" cy="24268"/>
            <a:chOff x="-44527" y="1538194"/>
            <a:chExt cx="19047619" cy="24268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-44527" y="1538194"/>
              <a:ext cx="19047619" cy="24268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-222635" y="4204303"/>
            <a:ext cx="19047619" cy="24268"/>
            <a:chOff x="-222635" y="4204303"/>
            <a:chExt cx="19047619" cy="24268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-222635" y="4204303"/>
              <a:ext cx="19047619" cy="24268"/>
            </a:xfrm>
            <a:prstGeom prst="rect">
              <a:avLst/>
            </a:prstGeom>
          </p:spPr>
        </p:pic>
      </p:grpSp>
      <p:pic>
        <p:nvPicPr>
          <p:cNvPr id="24" name="Object 2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805295" y="2070013"/>
            <a:ext cx="4243519" cy="1551709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589585" y="5089189"/>
            <a:ext cx="5548859" cy="664421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1877197" y="5018750"/>
            <a:ext cx="1736092" cy="696611"/>
            <a:chOff x="1877197" y="5018750"/>
            <a:chExt cx="1736092" cy="696611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877197" y="5018750"/>
              <a:ext cx="1736092" cy="696611"/>
            </a:xfrm>
            <a:prstGeom prst="rect">
              <a:avLst/>
            </a:prstGeom>
          </p:spPr>
        </p:pic>
      </p:grpSp>
      <p:pic>
        <p:nvPicPr>
          <p:cNvPr id="29" name="Object 28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730720" y="6125254"/>
            <a:ext cx="4612024" cy="496805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3912869" y="6672981"/>
            <a:ext cx="327952" cy="366719"/>
            <a:chOff x="3912869" y="6672981"/>
            <a:chExt cx="327952" cy="366719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 rot="5400000">
              <a:off x="3912869" y="6672981"/>
              <a:ext cx="327952" cy="366719"/>
            </a:xfrm>
            <a:prstGeom prst="rect">
              <a:avLst/>
            </a:prstGeom>
          </p:spPr>
        </p:pic>
      </p:grpSp>
      <p:pic>
        <p:nvPicPr>
          <p:cNvPr id="33" name="Object 32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2521076" y="7123385"/>
            <a:ext cx="3069529" cy="496805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3912869" y="7791747"/>
            <a:ext cx="327952" cy="366719"/>
            <a:chOff x="3912869" y="7791747"/>
            <a:chExt cx="327952" cy="366719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 rot="5400000">
              <a:off x="3912869" y="7791747"/>
              <a:ext cx="327952" cy="366719"/>
            </a:xfrm>
            <a:prstGeom prst="rect">
              <a:avLst/>
            </a:prstGeom>
          </p:spPr>
        </p:pic>
      </p:grpSp>
      <p:pic>
        <p:nvPicPr>
          <p:cNvPr id="37" name="Object 36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3184303" y="8230985"/>
            <a:ext cx="1716853" cy="496805"/>
          </a:xfrm>
          <a:prstGeom prst="rect">
            <a:avLst/>
          </a:prstGeom>
        </p:spPr>
      </p:pic>
      <p:pic>
        <p:nvPicPr>
          <p:cNvPr id="38" name="Object 37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0493312" y="5089190"/>
            <a:ext cx="5410821" cy="643163"/>
          </a:xfrm>
          <a:prstGeom prst="rect">
            <a:avLst/>
          </a:prstGeom>
        </p:spPr>
      </p:pic>
      <p:grpSp>
        <p:nvGrpSpPr>
          <p:cNvPr id="1011" name="그룹 1011"/>
          <p:cNvGrpSpPr/>
          <p:nvPr/>
        </p:nvGrpSpPr>
        <p:grpSpPr>
          <a:xfrm>
            <a:off x="11949120" y="5015576"/>
            <a:ext cx="1370170" cy="696611"/>
            <a:chOff x="11949120" y="5015576"/>
            <a:chExt cx="1370170" cy="696611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1949120" y="5015576"/>
              <a:ext cx="1370170" cy="696611"/>
            </a:xfrm>
            <a:prstGeom prst="rect">
              <a:avLst/>
            </a:prstGeom>
          </p:spPr>
        </p:pic>
      </p:grpSp>
      <p:pic>
        <p:nvPicPr>
          <p:cNvPr id="42" name="Object 41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534855" y="6072095"/>
            <a:ext cx="2987424" cy="519786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13847454" y="6653934"/>
            <a:ext cx="327952" cy="366719"/>
            <a:chOff x="13847454" y="6653934"/>
            <a:chExt cx="327952" cy="366719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 rot="5400000">
              <a:off x="13847454" y="6653934"/>
              <a:ext cx="327952" cy="366719"/>
            </a:xfrm>
            <a:prstGeom prst="rect">
              <a:avLst/>
            </a:prstGeom>
          </p:spPr>
        </p:pic>
      </p:grpSp>
      <p:pic>
        <p:nvPicPr>
          <p:cNvPr id="46" name="Object 45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12954014" y="7123385"/>
            <a:ext cx="2379243" cy="521576"/>
          </a:xfrm>
          <a:prstGeom prst="rect">
            <a:avLst/>
          </a:prstGeom>
        </p:spPr>
      </p:pic>
      <p:grpSp>
        <p:nvGrpSpPr>
          <p:cNvPr id="1013" name="그룹 1013"/>
          <p:cNvGrpSpPr/>
          <p:nvPr/>
        </p:nvGrpSpPr>
        <p:grpSpPr>
          <a:xfrm>
            <a:off x="13866501" y="7756826"/>
            <a:ext cx="327952" cy="366719"/>
            <a:chOff x="13866501" y="7756826"/>
            <a:chExt cx="327952" cy="366719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 rot="5400000">
              <a:off x="13866501" y="7756826"/>
              <a:ext cx="327952" cy="366719"/>
            </a:xfrm>
            <a:prstGeom prst="rect">
              <a:avLst/>
            </a:prstGeom>
          </p:spPr>
        </p:pic>
      </p:grpSp>
      <p:pic>
        <p:nvPicPr>
          <p:cNvPr id="50" name="Object 49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12588492" y="8230985"/>
            <a:ext cx="3047910" cy="521576"/>
          </a:xfrm>
          <a:prstGeom prst="rect">
            <a:avLst/>
          </a:prstGeom>
        </p:spPr>
      </p:pic>
      <p:pic>
        <p:nvPicPr>
          <p:cNvPr id="51" name="Object 50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17249620" y="91747"/>
            <a:ext cx="610254" cy="48137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202226" y="8850794"/>
            <a:ext cx="18815090" cy="763497"/>
            <a:chOff x="-202226" y="8850794"/>
            <a:chExt cx="18815090" cy="76349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202226" y="8850794"/>
              <a:ext cx="18815090" cy="76349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0" y="0"/>
            <a:ext cx="279607" cy="279607"/>
            <a:chOff x="0" y="0"/>
            <a:chExt cx="279607" cy="27960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279607" cy="27960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0" y="9949199"/>
            <a:ext cx="18285714" cy="24268"/>
            <a:chOff x="0" y="9949199"/>
            <a:chExt cx="18285714" cy="2426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9949199"/>
              <a:ext cx="18285714" cy="2426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64957" y="603043"/>
            <a:ext cx="1120757" cy="383896"/>
            <a:chOff x="564957" y="603043"/>
            <a:chExt cx="1120757" cy="383896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64957" y="603043"/>
              <a:ext cx="1120757" cy="38389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0" y="10025155"/>
            <a:ext cx="279607" cy="279607"/>
            <a:chOff x="0" y="10025155"/>
            <a:chExt cx="279607" cy="279607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0" y="10025155"/>
              <a:ext cx="279607" cy="279607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813334" y="620662"/>
            <a:ext cx="1441520" cy="801606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498413" y="-2170681"/>
            <a:ext cx="12342857" cy="13898578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5064531" y="2107262"/>
            <a:ext cx="1579913" cy="526627"/>
            <a:chOff x="15064531" y="2107262"/>
            <a:chExt cx="1579913" cy="526627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5064531" y="2107262"/>
              <a:ext cx="1579913" cy="526627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0673016" y="3208491"/>
            <a:ext cx="4896277" cy="526627"/>
            <a:chOff x="10673016" y="3208491"/>
            <a:chExt cx="4896277" cy="526627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673016" y="3208491"/>
              <a:ext cx="4896277" cy="526627"/>
            </a:xfrm>
            <a:prstGeom prst="rect">
              <a:avLst/>
            </a:prstGeom>
          </p:spPr>
        </p:pic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286086" y="3273391"/>
            <a:ext cx="1819932" cy="445541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15941189" y="3208491"/>
            <a:ext cx="814367" cy="526627"/>
            <a:chOff x="15941189" y="3208491"/>
            <a:chExt cx="814367" cy="526627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5941189" y="3208491"/>
              <a:ext cx="814367" cy="526627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0733454" y="4251981"/>
            <a:ext cx="3048018" cy="526627"/>
            <a:chOff x="10733454" y="4251981"/>
            <a:chExt cx="3048018" cy="526627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0733454" y="4251981"/>
              <a:ext cx="3048018" cy="526627"/>
            </a:xfrm>
            <a:prstGeom prst="rect">
              <a:avLst/>
            </a:prstGeom>
          </p:spPr>
        </p:pic>
      </p:grpSp>
      <p:pic>
        <p:nvPicPr>
          <p:cNvPr id="32" name="Object 31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0865091" y="4332992"/>
            <a:ext cx="2759475" cy="445541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14205599" y="4251981"/>
            <a:ext cx="2438845" cy="526627"/>
            <a:chOff x="14205599" y="4251981"/>
            <a:chExt cx="2438845" cy="526627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4205599" y="4251981"/>
              <a:ext cx="2438845" cy="526627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0901429" y="5320199"/>
            <a:ext cx="5548531" cy="526627"/>
            <a:chOff x="10901429" y="5320199"/>
            <a:chExt cx="5548531" cy="526627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0901429" y="5320199"/>
              <a:ext cx="5548531" cy="526627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10895576" y="6430953"/>
            <a:ext cx="5548531" cy="526627"/>
            <a:chOff x="10895576" y="6430953"/>
            <a:chExt cx="5548531" cy="526627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0895576" y="6430953"/>
              <a:ext cx="5548531" cy="526627"/>
            </a:xfrm>
            <a:prstGeom prst="rect">
              <a:avLst/>
            </a:prstGeom>
          </p:spPr>
        </p:pic>
      </p:grpSp>
      <p:pic>
        <p:nvPicPr>
          <p:cNvPr id="42" name="Object 41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3367356" y="5388624"/>
            <a:ext cx="601894" cy="392522"/>
          </a:xfrm>
          <a:prstGeom prst="rect">
            <a:avLst/>
          </a:prstGeom>
        </p:spPr>
      </p:pic>
      <p:grpSp>
        <p:nvGrpSpPr>
          <p:cNvPr id="1013" name="그룹 1013"/>
          <p:cNvGrpSpPr/>
          <p:nvPr/>
        </p:nvGrpSpPr>
        <p:grpSpPr>
          <a:xfrm>
            <a:off x="10895576" y="7567103"/>
            <a:ext cx="5548531" cy="526627"/>
            <a:chOff x="10895576" y="7567103"/>
            <a:chExt cx="5548531" cy="526627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0895576" y="7567103"/>
              <a:ext cx="5548531" cy="526627"/>
            </a:xfrm>
            <a:prstGeom prst="rect">
              <a:avLst/>
            </a:prstGeom>
          </p:spPr>
        </p:pic>
      </p:grpSp>
      <p:pic>
        <p:nvPicPr>
          <p:cNvPr id="46" name="Object 45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78456" y="7652928"/>
            <a:ext cx="1596618" cy="445541"/>
          </a:xfrm>
          <a:prstGeom prst="rect">
            <a:avLst/>
          </a:prstGeom>
        </p:spPr>
      </p:pic>
      <p:grpSp>
        <p:nvGrpSpPr>
          <p:cNvPr id="1014" name="그룹 1014"/>
          <p:cNvGrpSpPr/>
          <p:nvPr/>
        </p:nvGrpSpPr>
        <p:grpSpPr>
          <a:xfrm>
            <a:off x="1469841" y="2074084"/>
            <a:ext cx="352381" cy="394036"/>
            <a:chOff x="1469841" y="2074084"/>
            <a:chExt cx="352381" cy="394036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469841" y="2074084"/>
              <a:ext cx="352381" cy="394036"/>
            </a:xfrm>
            <a:prstGeom prst="rect">
              <a:avLst/>
            </a:prstGeom>
          </p:spPr>
        </p:pic>
      </p:grpSp>
      <p:pic>
        <p:nvPicPr>
          <p:cNvPr id="50" name="Object 49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1910366" y="2063110"/>
            <a:ext cx="4411472" cy="563795"/>
          </a:xfrm>
          <a:prstGeom prst="rect">
            <a:avLst/>
          </a:prstGeom>
        </p:spPr>
      </p:pic>
      <p:grpSp>
        <p:nvGrpSpPr>
          <p:cNvPr id="1015" name="그룹 1015"/>
          <p:cNvGrpSpPr/>
          <p:nvPr/>
        </p:nvGrpSpPr>
        <p:grpSpPr>
          <a:xfrm>
            <a:off x="1469841" y="3701941"/>
            <a:ext cx="352381" cy="394036"/>
            <a:chOff x="1469841" y="3701941"/>
            <a:chExt cx="352381" cy="394036"/>
          </a:xfrm>
        </p:grpSpPr>
        <p:pic>
          <p:nvPicPr>
            <p:cNvPr id="52" name="Object 51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469841" y="3701941"/>
              <a:ext cx="352381" cy="394036"/>
            </a:xfrm>
            <a:prstGeom prst="rect">
              <a:avLst/>
            </a:prstGeom>
          </p:spPr>
        </p:pic>
      </p:grpSp>
      <p:pic>
        <p:nvPicPr>
          <p:cNvPr id="54" name="Object 53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1910366" y="3690966"/>
            <a:ext cx="5460824" cy="521576"/>
          </a:xfrm>
          <a:prstGeom prst="rect">
            <a:avLst/>
          </a:prstGeom>
        </p:spPr>
      </p:pic>
      <p:grpSp>
        <p:nvGrpSpPr>
          <p:cNvPr id="1016" name="그룹 1016"/>
          <p:cNvGrpSpPr/>
          <p:nvPr/>
        </p:nvGrpSpPr>
        <p:grpSpPr>
          <a:xfrm>
            <a:off x="1469841" y="5520263"/>
            <a:ext cx="352381" cy="394036"/>
            <a:chOff x="1469841" y="5520263"/>
            <a:chExt cx="352381" cy="394036"/>
          </a:xfrm>
        </p:grpSpPr>
        <p:pic>
          <p:nvPicPr>
            <p:cNvPr id="56" name="Object 55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469841" y="5520263"/>
              <a:ext cx="352381" cy="394036"/>
            </a:xfrm>
            <a:prstGeom prst="rect">
              <a:avLst/>
            </a:prstGeom>
          </p:spPr>
        </p:pic>
      </p:grpSp>
      <p:pic>
        <p:nvPicPr>
          <p:cNvPr id="58" name="Object 57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1910366" y="5509294"/>
            <a:ext cx="2772110" cy="520967"/>
          </a:xfrm>
          <a:prstGeom prst="rect">
            <a:avLst/>
          </a:prstGeom>
        </p:spPr>
      </p:pic>
      <p:grpSp>
        <p:nvGrpSpPr>
          <p:cNvPr id="1017" name="그룹 1017"/>
          <p:cNvGrpSpPr/>
          <p:nvPr/>
        </p:nvGrpSpPr>
        <p:grpSpPr>
          <a:xfrm>
            <a:off x="1368254" y="6864262"/>
            <a:ext cx="352381" cy="394036"/>
            <a:chOff x="1368254" y="6864262"/>
            <a:chExt cx="352381" cy="394036"/>
          </a:xfrm>
        </p:grpSpPr>
        <p:pic>
          <p:nvPicPr>
            <p:cNvPr id="60" name="Object 59"/>
            <p:cNvPicPr>
              <a:picLocks noChangeAspect="1"/>
            </p:cNvPicPr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1368254" y="6864262"/>
              <a:ext cx="352381" cy="394036"/>
            </a:xfrm>
            <a:prstGeom prst="rect">
              <a:avLst/>
            </a:prstGeom>
          </p:spPr>
        </p:pic>
      </p:grpSp>
      <p:pic>
        <p:nvPicPr>
          <p:cNvPr id="62" name="Object 61"/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1808779" y="6853290"/>
            <a:ext cx="4002014" cy="521576"/>
          </a:xfrm>
          <a:prstGeom prst="rect">
            <a:avLst/>
          </a:prstGeom>
        </p:spPr>
      </p:pic>
      <p:pic>
        <p:nvPicPr>
          <p:cNvPr id="63" name="Object 62"/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2213858" y="2569420"/>
            <a:ext cx="2799720" cy="758920"/>
          </a:xfrm>
          <a:prstGeom prst="rect">
            <a:avLst/>
          </a:prstGeom>
        </p:spPr>
      </p:pic>
      <p:pic>
        <p:nvPicPr>
          <p:cNvPr id="64" name="Object 63"/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196585" y="4222253"/>
            <a:ext cx="3366120" cy="790310"/>
          </a:xfrm>
          <a:prstGeom prst="rect">
            <a:avLst/>
          </a:prstGeom>
        </p:spPr>
      </p:pic>
      <p:pic>
        <p:nvPicPr>
          <p:cNvPr id="65" name="Object 64"/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17053810" y="91747"/>
            <a:ext cx="806035" cy="48137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152192" y="2924344"/>
            <a:ext cx="2282305" cy="621608"/>
            <a:chOff x="4152192" y="2924344"/>
            <a:chExt cx="2282305" cy="62160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63858" y="2635960"/>
              <a:ext cx="4564611" cy="1243217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52192" y="2924344"/>
              <a:ext cx="2282305" cy="62160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744442" y="2924344"/>
            <a:ext cx="2282305" cy="621608"/>
            <a:chOff x="6744442" y="2924344"/>
            <a:chExt cx="2282305" cy="621608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656107" y="2635960"/>
              <a:ext cx="4564611" cy="1243217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744442" y="2924344"/>
              <a:ext cx="2282305" cy="62160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434808" y="1764586"/>
            <a:ext cx="7472375" cy="932547"/>
            <a:chOff x="1434808" y="1764586"/>
            <a:chExt cx="7472375" cy="932547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34808" y="1764586"/>
              <a:ext cx="7472375" cy="93254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-202226" y="8850794"/>
            <a:ext cx="18815090" cy="763497"/>
            <a:chOff x="-202226" y="8850794"/>
            <a:chExt cx="18815090" cy="763497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-202226" y="8850794"/>
              <a:ext cx="18815090" cy="763497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0" y="0"/>
            <a:ext cx="279607" cy="279607"/>
            <a:chOff x="0" y="0"/>
            <a:chExt cx="279607" cy="279607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0" y="0"/>
              <a:ext cx="279607" cy="279607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0" y="9949199"/>
            <a:ext cx="18285714" cy="24268"/>
            <a:chOff x="0" y="9949199"/>
            <a:chExt cx="18285714" cy="24268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0" y="9949199"/>
              <a:ext cx="18285714" cy="24268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564957" y="603043"/>
            <a:ext cx="1120757" cy="383896"/>
            <a:chOff x="564957" y="603043"/>
            <a:chExt cx="1120757" cy="383896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64957" y="603043"/>
              <a:ext cx="1120757" cy="383896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0" y="10025155"/>
            <a:ext cx="279607" cy="279607"/>
            <a:chOff x="0" y="10025155"/>
            <a:chExt cx="279607" cy="279607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0" y="10025155"/>
              <a:ext cx="279607" cy="279607"/>
            </a:xfrm>
            <a:prstGeom prst="rect">
              <a:avLst/>
            </a:prstGeom>
          </p:spPr>
        </p:pic>
      </p:grpSp>
      <p:pic>
        <p:nvPicPr>
          <p:cNvPr id="28" name="Object 2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813334" y="620662"/>
            <a:ext cx="1165739" cy="801605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1579661" y="2924344"/>
            <a:ext cx="2282305" cy="621608"/>
            <a:chOff x="1579661" y="2924344"/>
            <a:chExt cx="2282305" cy="621608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91326" y="2635960"/>
              <a:ext cx="4564611" cy="1243217"/>
            </a:xfrm>
            <a:prstGeom prst="rect">
              <a:avLst/>
            </a:prstGeom>
          </p:spPr>
        </p:pic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579661" y="2924344"/>
              <a:ext cx="2282305" cy="621608"/>
            </a:xfrm>
            <a:prstGeom prst="rect">
              <a:avLst/>
            </a:prstGeom>
          </p:spPr>
        </p:pic>
      </p:grpSp>
      <p:pic>
        <p:nvPicPr>
          <p:cNvPr id="33" name="Object 32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767345" y="2975084"/>
            <a:ext cx="1372380" cy="503523"/>
          </a:xfrm>
          <a:prstGeom prst="rect">
            <a:avLst/>
          </a:prstGeom>
        </p:spPr>
      </p:pic>
      <p:pic>
        <p:nvPicPr>
          <p:cNvPr id="34" name="Object 33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4010446" y="2975084"/>
            <a:ext cx="2021742" cy="503523"/>
          </a:xfrm>
          <a:prstGeom prst="rect">
            <a:avLst/>
          </a:prstGeom>
        </p:spPr>
      </p:pic>
      <p:pic>
        <p:nvPicPr>
          <p:cNvPr id="35" name="Object 34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39065" y="2964505"/>
            <a:ext cx="1898295" cy="503523"/>
          </a:xfrm>
          <a:prstGeom prst="rect">
            <a:avLst/>
          </a:prstGeom>
        </p:spPr>
      </p:pic>
      <p:pic>
        <p:nvPicPr>
          <p:cNvPr id="36" name="Object 35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4566086" y="1955927"/>
            <a:ext cx="1153809" cy="538524"/>
          </a:xfrm>
          <a:prstGeom prst="rect">
            <a:avLst/>
          </a:prstGeom>
        </p:spPr>
      </p:pic>
      <p:pic>
        <p:nvPicPr>
          <p:cNvPr id="37" name="Object 36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2997914" y="2169077"/>
            <a:ext cx="1043319" cy="483795"/>
          </a:xfrm>
          <a:prstGeom prst="rect">
            <a:avLst/>
          </a:prstGeom>
        </p:spPr>
      </p:pic>
      <p:pic>
        <p:nvPicPr>
          <p:cNvPr id="38" name="Object 37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939843" y="1812362"/>
            <a:ext cx="3623116" cy="7667209"/>
          </a:xfrm>
          <a:prstGeom prst="rect">
            <a:avLst/>
          </a:prstGeom>
        </p:spPr>
      </p:pic>
      <p:pic>
        <p:nvPicPr>
          <p:cNvPr id="39" name="Object 38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3628919" y="2984652"/>
            <a:ext cx="3420615" cy="2978047"/>
          </a:xfrm>
          <a:prstGeom prst="rect">
            <a:avLst/>
          </a:prstGeom>
        </p:spPr>
      </p:pic>
      <p:pic>
        <p:nvPicPr>
          <p:cNvPr id="40" name="Object 39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6175287" y="2984652"/>
            <a:ext cx="3420615" cy="2978047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10686516" y="1764586"/>
            <a:ext cx="5248629" cy="932547"/>
            <a:chOff x="10686516" y="1764586"/>
            <a:chExt cx="5248629" cy="932547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0686516" y="1764586"/>
              <a:ext cx="5248629" cy="932547"/>
            </a:xfrm>
            <a:prstGeom prst="rect">
              <a:avLst/>
            </a:prstGeom>
          </p:spPr>
        </p:pic>
      </p:grpSp>
      <p:pic>
        <p:nvPicPr>
          <p:cNvPr id="44" name="Object 43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12882391" y="1952533"/>
            <a:ext cx="1141352" cy="572552"/>
          </a:xfrm>
          <a:prstGeom prst="rect">
            <a:avLst/>
          </a:prstGeom>
        </p:spPr>
      </p:pic>
      <p:grpSp>
        <p:nvGrpSpPr>
          <p:cNvPr id="1011" name="그룹 1011"/>
          <p:cNvGrpSpPr/>
          <p:nvPr/>
        </p:nvGrpSpPr>
        <p:grpSpPr>
          <a:xfrm>
            <a:off x="10686516" y="2924344"/>
            <a:ext cx="2282305" cy="621608"/>
            <a:chOff x="10686516" y="2924344"/>
            <a:chExt cx="2282305" cy="621608"/>
          </a:xfrm>
        </p:grpSpPr>
        <p:pic>
          <p:nvPicPr>
            <p:cNvPr id="46" name="Object 45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9598181" y="2635960"/>
              <a:ext cx="4564611" cy="1243217"/>
            </a:xfrm>
            <a:prstGeom prst="rect">
              <a:avLst/>
            </a:prstGeom>
          </p:spPr>
        </p:pic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0686516" y="2924344"/>
              <a:ext cx="2282305" cy="621608"/>
            </a:xfrm>
            <a:prstGeom prst="rect">
              <a:avLst/>
            </a:prstGeom>
          </p:spPr>
        </p:pic>
      </p:grpSp>
      <p:pic>
        <p:nvPicPr>
          <p:cNvPr id="49" name="Object 48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10624000" y="2964504"/>
            <a:ext cx="2268552" cy="527694"/>
          </a:xfrm>
          <a:prstGeom prst="rect">
            <a:avLst/>
          </a:prstGeom>
        </p:spPr>
      </p:pic>
      <p:pic>
        <p:nvPicPr>
          <p:cNvPr id="50" name="Object 49"/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10117361" y="2984652"/>
            <a:ext cx="3420615" cy="2978047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13597763" y="2924344"/>
            <a:ext cx="2282305" cy="621608"/>
            <a:chOff x="13597763" y="2924344"/>
            <a:chExt cx="2282305" cy="621608"/>
          </a:xfrm>
        </p:grpSpPr>
        <p:pic>
          <p:nvPicPr>
            <p:cNvPr id="52" name="Object 51"/>
            <p:cNvPicPr>
              <a:picLocks noChangeAspect="1"/>
            </p:cNvPicPr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12509428" y="2635960"/>
              <a:ext cx="4564611" cy="1243217"/>
            </a:xfrm>
            <a:prstGeom prst="rect">
              <a:avLst/>
            </a:prstGeom>
          </p:spPr>
        </p:pic>
        <p:pic>
          <p:nvPicPr>
            <p:cNvPr id="53" name="Object 52"/>
            <p:cNvPicPr>
              <a:picLocks noChangeAspect="1"/>
            </p:cNvPicPr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13597763" y="2924344"/>
              <a:ext cx="2282305" cy="621608"/>
            </a:xfrm>
            <a:prstGeom prst="rect">
              <a:avLst/>
            </a:prstGeom>
          </p:spPr>
        </p:pic>
      </p:grpSp>
      <p:pic>
        <p:nvPicPr>
          <p:cNvPr id="55" name="Object 54"/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13525743" y="2964501"/>
            <a:ext cx="2125009" cy="503523"/>
          </a:xfrm>
          <a:prstGeom prst="rect">
            <a:avLst/>
          </a:prstGeom>
        </p:spPr>
      </p:pic>
      <p:pic>
        <p:nvPicPr>
          <p:cNvPr id="56" name="Object 55"/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13028608" y="2984652"/>
            <a:ext cx="3420615" cy="2978047"/>
          </a:xfrm>
          <a:prstGeom prst="rect">
            <a:avLst/>
          </a:prstGeom>
        </p:spPr>
      </p:pic>
      <p:pic>
        <p:nvPicPr>
          <p:cNvPr id="57" name="Object 56"/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17249620" y="91747"/>
            <a:ext cx="610254" cy="48137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2022-10-24T15:41:04Z</dcterms:created>
  <dcterms:modified xsi:type="dcterms:W3CDTF">2022-10-24T15:41:04Z</dcterms:modified>
</cp:coreProperties>
</file>