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22" Type="http://schemas.openxmlformats.org/officeDocument/2006/relationships/image" Target="../media/image71.png"/><Relationship Id="rId23" Type="http://schemas.openxmlformats.org/officeDocument/2006/relationships/image" Target="../media/image72.png"/><Relationship Id="rId24" Type="http://schemas.openxmlformats.org/officeDocument/2006/relationships/image" Target="../media/image73.png"/><Relationship Id="rId25" Type="http://schemas.openxmlformats.org/officeDocument/2006/relationships/image" Target="../media/image74.png"/><Relationship Id="rId26" Type="http://schemas.openxmlformats.org/officeDocument/2006/relationships/image" Target="../media/image75.png"/><Relationship Id="rId27" Type="http://schemas.openxmlformats.org/officeDocument/2006/relationships/image" Target="../media/image7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Relationship Id="rId20" Type="http://schemas.openxmlformats.org/officeDocument/2006/relationships/image" Target="../media/image95.png"/><Relationship Id="rId21" Type="http://schemas.openxmlformats.org/officeDocument/2006/relationships/image" Target="../media/image9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Relationship Id="rId15" Type="http://schemas.openxmlformats.org/officeDocument/2006/relationships/image" Target="../media/image110.png"/><Relationship Id="rId16" Type="http://schemas.openxmlformats.org/officeDocument/2006/relationships/image" Target="../media/image111.png"/><Relationship Id="rId17" Type="http://schemas.openxmlformats.org/officeDocument/2006/relationships/image" Target="../media/image112.png"/><Relationship Id="rId18" Type="http://schemas.openxmlformats.org/officeDocument/2006/relationships/image" Target="../media/image113.png"/><Relationship Id="rId19" Type="http://schemas.openxmlformats.org/officeDocument/2006/relationships/image" Target="../media/image114.png"/><Relationship Id="rId20" Type="http://schemas.openxmlformats.org/officeDocument/2006/relationships/image" Target="../media/image115.png"/><Relationship Id="rId21" Type="http://schemas.openxmlformats.org/officeDocument/2006/relationships/image" Target="../media/image116.png"/><Relationship Id="rId22" Type="http://schemas.openxmlformats.org/officeDocument/2006/relationships/image" Target="../media/image117.png"/><Relationship Id="rId23" Type="http://schemas.openxmlformats.org/officeDocument/2006/relationships/image" Target="../media/image118.png"/><Relationship Id="rId24" Type="http://schemas.openxmlformats.org/officeDocument/2006/relationships/image" Target="../media/image11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0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1259" y="3219116"/>
            <a:ext cx="13617706" cy="53260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8023" y="8904054"/>
            <a:ext cx="6041977" cy="1120182"/>
            <a:chOff x="12198023" y="8904054"/>
            <a:chExt cx="6041977" cy="112018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198023" y="8904054"/>
              <a:ext cx="6041977" cy="145687"/>
              <a:chOff x="12198023" y="8904054"/>
              <a:chExt cx="6041977" cy="14568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198023" y="8904054"/>
                <a:ext cx="6041977" cy="14568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2198023" y="9878549"/>
              <a:ext cx="6041977" cy="145687"/>
              <a:chOff x="12198023" y="9878549"/>
              <a:chExt cx="6041977" cy="14568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198023" y="9878549"/>
                <a:ext cx="6041977" cy="14568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246165" y="5801532"/>
            <a:ext cx="5907251" cy="1293666"/>
            <a:chOff x="10246165" y="5801532"/>
            <a:chExt cx="5907251" cy="12936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46165" y="5801532"/>
              <a:ext cx="5907251" cy="12936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05646" y="3684978"/>
            <a:ext cx="6185988" cy="439940"/>
            <a:chOff x="15105646" y="3684978"/>
            <a:chExt cx="6185988" cy="4399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140000">
              <a:off x="15105646" y="3684978"/>
              <a:ext cx="6185988" cy="43994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74176" y="8980431"/>
            <a:ext cx="5496109" cy="108597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7528" y="298794"/>
            <a:ext cx="5729604" cy="67644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1765" y="2490218"/>
            <a:ext cx="9320754" cy="1893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0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48702" y="9566226"/>
            <a:ext cx="3830002" cy="9821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545" y="212091"/>
            <a:ext cx="2978165" cy="11661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46242" y="1767474"/>
            <a:ext cx="6192860" cy="4568966"/>
            <a:chOff x="9346242" y="1767474"/>
            <a:chExt cx="6192860" cy="45689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6242" y="1767474"/>
              <a:ext cx="6192860" cy="45689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1734" y="9009477"/>
            <a:ext cx="2818024" cy="6049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15716" y="3066564"/>
            <a:ext cx="4606221" cy="20308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71429" y="2841114"/>
            <a:ext cx="6171429" cy="5548646"/>
            <a:chOff x="2971429" y="2841114"/>
            <a:chExt cx="6171429" cy="55486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1429" y="2841114"/>
              <a:ext cx="6171429" cy="5548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0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94170" y="3267270"/>
            <a:ext cx="7270674" cy="5218556"/>
            <a:chOff x="1494170" y="3267270"/>
            <a:chExt cx="7270674" cy="52185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170" y="3267270"/>
              <a:ext cx="7270674" cy="52185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15354" y="3286640"/>
            <a:ext cx="7273620" cy="1976140"/>
            <a:chOff x="9515354" y="3286640"/>
            <a:chExt cx="7273620" cy="19761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5354" y="3286640"/>
              <a:ext cx="7273620" cy="19761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48702" y="9566226"/>
            <a:ext cx="3830002" cy="9821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6782" y="6304874"/>
            <a:ext cx="7304762" cy="2180952"/>
            <a:chOff x="9486782" y="6304874"/>
            <a:chExt cx="7304762" cy="218095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86782" y="6304874"/>
              <a:ext cx="7302663" cy="2178314"/>
              <a:chOff x="9486782" y="6304874"/>
              <a:chExt cx="7302663" cy="217831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486782" y="6304874"/>
                <a:ext cx="7302663" cy="21783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663746" y="6492323"/>
              <a:ext cx="6963352" cy="1797160"/>
              <a:chOff x="9663746" y="6492323"/>
              <a:chExt cx="6963352" cy="179716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663746" y="6492323"/>
                <a:ext cx="6963352" cy="1797160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718867" y="3528771"/>
            <a:ext cx="6821279" cy="4757279"/>
            <a:chOff x="1718867" y="3528771"/>
            <a:chExt cx="6821279" cy="47572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8867" y="3528771"/>
              <a:ext cx="6821279" cy="47572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72728" y="3452974"/>
            <a:ext cx="6958872" cy="1652431"/>
            <a:chOff x="9672728" y="3452974"/>
            <a:chExt cx="6958872" cy="16524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72728" y="3452974"/>
              <a:ext cx="6958872" cy="165243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4545" y="212091"/>
            <a:ext cx="2978165" cy="116619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03384" y="1090612"/>
            <a:ext cx="7225331" cy="1331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0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62228" y="2769448"/>
            <a:ext cx="8873608" cy="5920707"/>
            <a:chOff x="9162228" y="2769448"/>
            <a:chExt cx="8873608" cy="5920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62228" y="2769448"/>
              <a:ext cx="8873608" cy="5920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75291" y="2655489"/>
            <a:ext cx="6357806" cy="14695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44366" y="5738784"/>
            <a:ext cx="3973615" cy="11460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35620" y="7023944"/>
            <a:ext cx="4052929" cy="10856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75859" y="2912246"/>
            <a:ext cx="416061" cy="6748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87371" y="365570"/>
            <a:ext cx="2047978" cy="1611337"/>
            <a:chOff x="3787371" y="365570"/>
            <a:chExt cx="2047978" cy="16113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7371" y="365570"/>
              <a:ext cx="2047978" cy="161133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38575" y="786434"/>
            <a:ext cx="3663873" cy="147046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85333" y="1185800"/>
            <a:ext cx="876830" cy="870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7355" y="2786706"/>
            <a:ext cx="8873608" cy="5920707"/>
            <a:chOff x="187355" y="2786706"/>
            <a:chExt cx="8873608" cy="59207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7355" y="2786706"/>
              <a:ext cx="8873608" cy="592070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794" y="2957732"/>
            <a:ext cx="451794" cy="6771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0039" y="4469556"/>
            <a:ext cx="1907121" cy="3598492"/>
            <a:chOff x="340039" y="4469556"/>
            <a:chExt cx="1907121" cy="35984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0039" y="4469556"/>
              <a:ext cx="1907121" cy="359849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7423" y="2687203"/>
            <a:ext cx="5191006" cy="14504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1726" y="4216680"/>
            <a:ext cx="1016789" cy="772205"/>
            <a:chOff x="471726" y="4216680"/>
            <a:chExt cx="1016789" cy="77220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560000">
              <a:off x="471726" y="4216680"/>
              <a:ext cx="1016789" cy="77220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23658" y="5123401"/>
            <a:ext cx="5375700" cy="168329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885246" y="5359001"/>
            <a:ext cx="704073" cy="685242"/>
            <a:chOff x="2885246" y="5359001"/>
            <a:chExt cx="704073" cy="6852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85246" y="5359001"/>
              <a:ext cx="704073" cy="68524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541696" y="7057471"/>
            <a:ext cx="5364567" cy="107586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723670" y="4176300"/>
            <a:ext cx="4977117" cy="78453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659956" y="4185823"/>
            <a:ext cx="4092032" cy="129334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625181" y="9551239"/>
            <a:ext cx="2674993" cy="98219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935129" y="7087135"/>
            <a:ext cx="728492" cy="553257"/>
            <a:chOff x="1935129" y="7087135"/>
            <a:chExt cx="728492" cy="55325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2940000">
              <a:off x="1935129" y="7087135"/>
              <a:ext cx="728492" cy="5532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798117" y="7105089"/>
            <a:ext cx="704073" cy="685242"/>
            <a:chOff x="2798117" y="7105089"/>
            <a:chExt cx="704073" cy="68524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98117" y="7105089"/>
              <a:ext cx="704073" cy="6852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7536" y="4193700"/>
            <a:ext cx="728492" cy="553257"/>
            <a:chOff x="2357536" y="4193700"/>
            <a:chExt cx="728492" cy="5532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2940000">
              <a:off x="2357536" y="4193700"/>
              <a:ext cx="728492" cy="5532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993926" y="5949689"/>
            <a:ext cx="704073" cy="685242"/>
            <a:chOff x="12993926" y="5949689"/>
            <a:chExt cx="704073" cy="68524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993926" y="5949689"/>
              <a:ext cx="704073" cy="6852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996928" y="7212275"/>
            <a:ext cx="704073" cy="685242"/>
            <a:chOff x="12996928" y="7212275"/>
            <a:chExt cx="704073" cy="68524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996928" y="7212275"/>
              <a:ext cx="704073" cy="6852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349961" y="4064604"/>
            <a:ext cx="3429679" cy="4287780"/>
            <a:chOff x="9349961" y="4064604"/>
            <a:chExt cx="3429679" cy="428778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349961" y="4064604"/>
              <a:ext cx="3429679" cy="4287780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256786" y="474226"/>
            <a:ext cx="7034662" cy="275384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4545" y="212091"/>
            <a:ext cx="2978165" cy="11661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0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62228" y="2769448"/>
            <a:ext cx="8873608" cy="5920707"/>
            <a:chOff x="9162228" y="2769448"/>
            <a:chExt cx="8873608" cy="5920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62228" y="2769448"/>
              <a:ext cx="8873608" cy="59207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7355" y="2786706"/>
            <a:ext cx="8873608" cy="5920707"/>
            <a:chOff x="187355" y="2786706"/>
            <a:chExt cx="8873608" cy="59207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355" y="2786706"/>
              <a:ext cx="8873608" cy="59207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25181" y="9551239"/>
            <a:ext cx="2674993" cy="9821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894959" y="5749173"/>
            <a:ext cx="704073" cy="685242"/>
            <a:chOff x="12894959" y="5749173"/>
            <a:chExt cx="704073" cy="6852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94959" y="5749173"/>
              <a:ext cx="704073" cy="6852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94959" y="6749092"/>
            <a:ext cx="704073" cy="685242"/>
            <a:chOff x="12894959" y="6749092"/>
            <a:chExt cx="704073" cy="6852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94959" y="6749092"/>
              <a:ext cx="704073" cy="6852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5588" y="7749012"/>
            <a:ext cx="704073" cy="685242"/>
            <a:chOff x="12875588" y="7749012"/>
            <a:chExt cx="704073" cy="6852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75588" y="7749012"/>
              <a:ext cx="704073" cy="68524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9006" y="2636118"/>
            <a:ext cx="4596444" cy="14885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979" y="2922087"/>
            <a:ext cx="410052" cy="6748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00567" y="2922087"/>
            <a:ext cx="485156" cy="6748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42575" y="2636118"/>
            <a:ext cx="6514539" cy="14695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20669" y="4398221"/>
            <a:ext cx="3180336" cy="4098690"/>
            <a:chOff x="320669" y="4398221"/>
            <a:chExt cx="3180336" cy="40986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0669" y="4398221"/>
              <a:ext cx="3180336" cy="409869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18885" y="4185823"/>
            <a:ext cx="4397813" cy="129523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791470" y="5721597"/>
            <a:ext cx="5099663" cy="2331295"/>
            <a:chOff x="3791470" y="5721597"/>
            <a:chExt cx="5099663" cy="233129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791470" y="5844513"/>
              <a:ext cx="704073" cy="685242"/>
              <a:chOff x="3791470" y="5844513"/>
              <a:chExt cx="704073" cy="68524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791470" y="5844513"/>
                <a:ext cx="704073" cy="685242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74113" y="5673979"/>
              <a:ext cx="3768510" cy="1075862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3791470" y="7267095"/>
              <a:ext cx="704073" cy="685242"/>
              <a:chOff x="3791470" y="7267095"/>
              <a:chExt cx="704073" cy="68524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791470" y="7267095"/>
                <a:ext cx="704073" cy="685242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23687" y="7035458"/>
              <a:ext cx="3686595" cy="11602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63245" y="4398221"/>
            <a:ext cx="2896319" cy="4098690"/>
            <a:chOff x="9363245" y="4398221"/>
            <a:chExt cx="2896319" cy="409869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63245" y="4398221"/>
              <a:ext cx="2896319" cy="409869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551430" y="5820773"/>
            <a:ext cx="3772719" cy="63014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541906" y="6861782"/>
            <a:ext cx="4299748" cy="54919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551430" y="7822325"/>
            <a:ext cx="3787110" cy="56507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392287" y="4185820"/>
            <a:ext cx="5626661" cy="13009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84545" y="212091"/>
            <a:ext cx="2978165" cy="116619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787371" y="365570"/>
            <a:ext cx="2047978" cy="1611337"/>
            <a:chOff x="3787371" y="365570"/>
            <a:chExt cx="2047978" cy="161133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87371" y="365570"/>
              <a:ext cx="2047978" cy="1611337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838575" y="786434"/>
            <a:ext cx="3663873" cy="147046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185333" y="1185800"/>
            <a:ext cx="876830" cy="87073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256786" y="474226"/>
            <a:ext cx="7034662" cy="27538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0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5419" y="675493"/>
            <a:ext cx="8890804" cy="19533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85654" y="9555273"/>
            <a:ext cx="3174489" cy="9244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45" y="212091"/>
            <a:ext cx="2978165" cy="11661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66836" y="2583014"/>
            <a:ext cx="15752043" cy="6494020"/>
            <a:chOff x="1266836" y="2583014"/>
            <a:chExt cx="15752043" cy="64940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609186" y="-663996"/>
              <a:ext cx="31504086" cy="12988040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5354886" y="4075023"/>
              <a:ext cx="1321194" cy="1321194"/>
              <a:chOff x="5354886" y="4075023"/>
              <a:chExt cx="1321194" cy="132119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354886" y="4075023"/>
                <a:ext cx="1321194" cy="13211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330987" y="5208054"/>
              <a:ext cx="1321194" cy="1321194"/>
              <a:chOff x="5330987" y="5208054"/>
              <a:chExt cx="1321194" cy="132119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330987" y="5208054"/>
                <a:ext cx="1321194" cy="132119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30987" y="6434645"/>
              <a:ext cx="1321194" cy="1321194"/>
              <a:chOff x="5330987" y="6434645"/>
              <a:chExt cx="1321194" cy="132119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330987" y="6434645"/>
                <a:ext cx="1321194" cy="132119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330987" y="7755839"/>
              <a:ext cx="1321194" cy="1321194"/>
              <a:chOff x="5330987" y="7755839"/>
              <a:chExt cx="1321194" cy="132119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330987" y="7755839"/>
                <a:ext cx="1321194" cy="132119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482260" y="4075023"/>
              <a:ext cx="1321194" cy="1321194"/>
              <a:chOff x="8482260" y="4075023"/>
              <a:chExt cx="1321194" cy="132119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482260" y="4075023"/>
                <a:ext cx="1321194" cy="132119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482260" y="5266275"/>
              <a:ext cx="1321194" cy="1321194"/>
              <a:chOff x="8482260" y="5266275"/>
              <a:chExt cx="1321194" cy="132119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482260" y="5266275"/>
                <a:ext cx="1321194" cy="132119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699635" y="4075023"/>
              <a:ext cx="1321194" cy="1321194"/>
              <a:chOff x="11699635" y="4075023"/>
              <a:chExt cx="1321194" cy="132119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699635" y="4075023"/>
                <a:ext cx="1321194" cy="132119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947907" y="6959924"/>
              <a:ext cx="378831" cy="378831"/>
              <a:chOff x="8947907" y="6959924"/>
              <a:chExt cx="378831" cy="37883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947907" y="6959924"/>
                <a:ext cx="378831" cy="3788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953442" y="8227021"/>
              <a:ext cx="378831" cy="378831"/>
              <a:chOff x="8953442" y="8227021"/>
              <a:chExt cx="378831" cy="37883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953442" y="8227021"/>
                <a:ext cx="378831" cy="37883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170817" y="5737457"/>
              <a:ext cx="378831" cy="378831"/>
              <a:chOff x="12170817" y="5737457"/>
              <a:chExt cx="378831" cy="37883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170817" y="5737457"/>
                <a:ext cx="378831" cy="37883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170817" y="7002675"/>
              <a:ext cx="378831" cy="378831"/>
              <a:chOff x="12170817" y="7002675"/>
              <a:chExt cx="378831" cy="37883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170817" y="7002675"/>
                <a:ext cx="378831" cy="37883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151663" y="8227021"/>
              <a:ext cx="378831" cy="378831"/>
              <a:chOff x="12151663" y="8227021"/>
              <a:chExt cx="378831" cy="378831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151663" y="8227021"/>
                <a:ext cx="378831" cy="378831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5217131" y="5737457"/>
              <a:ext cx="378831" cy="378831"/>
              <a:chOff x="15217131" y="5737457"/>
              <a:chExt cx="378831" cy="3788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5217131" y="5737457"/>
                <a:ext cx="378831" cy="37883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5217131" y="6998394"/>
              <a:ext cx="378831" cy="378831"/>
              <a:chOff x="15217131" y="6998394"/>
              <a:chExt cx="378831" cy="378831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217131" y="6998394"/>
                <a:ext cx="378831" cy="378831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5217131" y="8227021"/>
              <a:ext cx="378831" cy="378831"/>
              <a:chOff x="15217131" y="8227021"/>
              <a:chExt cx="378831" cy="378831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5217131" y="8227021"/>
                <a:ext cx="378831" cy="37883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077449" y="4386999"/>
              <a:ext cx="658196" cy="697242"/>
              <a:chOff x="15077449" y="4386999"/>
              <a:chExt cx="658196" cy="697242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5400000">
                <a:off x="15077449" y="4386999"/>
                <a:ext cx="658196" cy="69724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80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46927" y="1767619"/>
            <a:ext cx="4501484" cy="13107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49323" y="1045363"/>
            <a:ext cx="325982" cy="513244"/>
            <a:chOff x="2149323" y="1045363"/>
            <a:chExt cx="325982" cy="51324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9323" y="1045363"/>
              <a:ext cx="325982" cy="513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54542" y="1045363"/>
            <a:ext cx="325982" cy="513244"/>
            <a:chOff x="10654542" y="1045363"/>
            <a:chExt cx="325982" cy="5132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4542" y="1045363"/>
              <a:ext cx="325982" cy="51324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07293" y="3376347"/>
            <a:ext cx="4220120" cy="14230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94348" y="6626128"/>
            <a:ext cx="6364961" cy="132057"/>
            <a:chOff x="5894348" y="6626128"/>
            <a:chExt cx="6364961" cy="1320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894348" y="6626128"/>
              <a:ext cx="6364961" cy="1320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30374" y="3576519"/>
            <a:ext cx="656358" cy="706847"/>
            <a:chOff x="2030374" y="3576519"/>
            <a:chExt cx="656358" cy="7068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0374" y="3576519"/>
              <a:ext cx="656358" cy="70684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51173" y="3621282"/>
            <a:ext cx="2513505" cy="9921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12359" y="5060929"/>
            <a:ext cx="636031" cy="802755"/>
            <a:chOff x="1712359" y="5060929"/>
            <a:chExt cx="636031" cy="8027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2359" y="5060929"/>
              <a:ext cx="636031" cy="8027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1880" y="6945857"/>
            <a:ext cx="596988" cy="753478"/>
            <a:chOff x="1731880" y="6945857"/>
            <a:chExt cx="596988" cy="7534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1880" y="6945857"/>
              <a:ext cx="596988" cy="7534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38298" y="8307699"/>
            <a:ext cx="584151" cy="737276"/>
            <a:chOff x="1738298" y="8307699"/>
            <a:chExt cx="584151" cy="7372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38298" y="8307699"/>
              <a:ext cx="584151" cy="7372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36527" y="5142857"/>
            <a:ext cx="636031" cy="802755"/>
            <a:chOff x="10336527" y="5142857"/>
            <a:chExt cx="636031" cy="8027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36527" y="5142857"/>
              <a:ext cx="636031" cy="80275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876142" y="9555314"/>
            <a:ext cx="3498784" cy="92442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14164" y="6837572"/>
            <a:ext cx="3784144" cy="92678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98637" y="4931074"/>
            <a:ext cx="5099306" cy="170773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6954" y="8065754"/>
            <a:ext cx="5472868" cy="183943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442068" y="7002017"/>
            <a:ext cx="5344753" cy="191227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227176" y="4965693"/>
            <a:ext cx="5872420" cy="192179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356048" y="7234816"/>
            <a:ext cx="596988" cy="753478"/>
            <a:chOff x="10356048" y="7234816"/>
            <a:chExt cx="596988" cy="7534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56048" y="7234816"/>
              <a:ext cx="596988" cy="75347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419432" y="3376347"/>
            <a:ext cx="4229101" cy="142300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602116" y="3576524"/>
            <a:ext cx="656358" cy="706847"/>
            <a:chOff x="10602116" y="3576524"/>
            <a:chExt cx="656358" cy="70684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602116" y="3576524"/>
              <a:ext cx="656358" cy="70684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22914" y="3621287"/>
            <a:ext cx="2513505" cy="99217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84545" y="212091"/>
            <a:ext cx="2978165" cy="116619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400284" y="749340"/>
            <a:ext cx="9379959" cy="36789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80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880" y="5231436"/>
            <a:ext cx="7514679" cy="22262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6332" y="2801647"/>
            <a:ext cx="10588352" cy="32030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74176" y="8980431"/>
            <a:ext cx="5496109" cy="1085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8023" y="8904054"/>
            <a:ext cx="6041977" cy="1120182"/>
            <a:chOff x="12198023" y="8904054"/>
            <a:chExt cx="6041977" cy="112018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198023" y="8904054"/>
              <a:ext cx="6041977" cy="145687"/>
              <a:chOff x="12198023" y="8904054"/>
              <a:chExt cx="6041977" cy="14568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198023" y="8904054"/>
                <a:ext cx="6041977" cy="14568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2198023" y="9878549"/>
              <a:ext cx="6041977" cy="145687"/>
              <a:chOff x="12198023" y="9878549"/>
              <a:chExt cx="6041977" cy="14568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198023" y="9878549"/>
                <a:ext cx="6041977" cy="145687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4545" y="212091"/>
            <a:ext cx="2978165" cy="11661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2022-10-23T17:49:48Z</dcterms:created>
  <dcterms:modified xsi:type="dcterms:W3CDTF">2022-10-23T17:49:48Z</dcterms:modified>
</cp:coreProperties>
</file>