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image" Target="../media/image86.png"/><Relationship Id="rId21" Type="http://schemas.openxmlformats.org/officeDocument/2006/relationships/image" Target="../media/image87.png"/><Relationship Id="rId22" Type="http://schemas.openxmlformats.org/officeDocument/2006/relationships/image" Target="../media/image88.png"/><Relationship Id="rId23" Type="http://schemas.openxmlformats.org/officeDocument/2006/relationships/image" Target="../media/image89.png"/><Relationship Id="rId24" Type="http://schemas.openxmlformats.org/officeDocument/2006/relationships/image" Target="../media/image90.png"/><Relationship Id="rId25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2985" y="539470"/>
            <a:ext cx="10465842" cy="897319"/>
            <a:chOff x="-1322985" y="539470"/>
            <a:chExt cx="10465842" cy="8973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22985" y="539470"/>
              <a:ext cx="10465842" cy="8973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49023" y="4110767"/>
            <a:ext cx="14459382" cy="21335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3227" y="8673906"/>
            <a:ext cx="5582725" cy="5305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362" y="653816"/>
            <a:ext cx="7093508" cy="6824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5263" y="1975158"/>
            <a:ext cx="7934281" cy="24014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1048" y="9456160"/>
            <a:ext cx="16383617" cy="46286"/>
            <a:chOff x="951048" y="9456160"/>
            <a:chExt cx="16383617" cy="46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048" y="9456160"/>
              <a:ext cx="16383617" cy="46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2417"/>
            <a:ext cx="2899345" cy="8693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55707" y="2324303"/>
            <a:ext cx="18997128" cy="16065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55707" y="4000982"/>
            <a:ext cx="18997128" cy="15628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55707" y="5719081"/>
            <a:ext cx="18997128" cy="1562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55707" y="7406473"/>
            <a:ext cx="18997128" cy="1562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4070" y="1619699"/>
            <a:ext cx="16383617" cy="46286"/>
            <a:chOff x="994070" y="1619699"/>
            <a:chExt cx="16383617" cy="46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070" y="1619699"/>
              <a:ext cx="16383617" cy="46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026" y="2796777"/>
            <a:ext cx="3627585" cy="10888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3617" y="2796777"/>
            <a:ext cx="4028909" cy="10221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6930" y="5292720"/>
            <a:ext cx="8315625" cy="13655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38472" y="2796777"/>
            <a:ext cx="763833" cy="907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4760" y="7198954"/>
            <a:ext cx="15162774" cy="7047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389" y="876120"/>
            <a:ext cx="4344886" cy="820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58082" y="4120775"/>
            <a:ext cx="1035270" cy="709719"/>
            <a:chOff x="8458082" y="4120775"/>
            <a:chExt cx="1035270" cy="7097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458082" y="4120775"/>
              <a:ext cx="1035270" cy="709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66049"/>
            <a:ext cx="4584982" cy="840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60" y="4073151"/>
            <a:ext cx="6955625" cy="15297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1396" y="2272443"/>
            <a:ext cx="6215660" cy="14707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98846" y="5408989"/>
            <a:ext cx="8250753" cy="37268"/>
            <a:chOff x="4998846" y="5408989"/>
            <a:chExt cx="8250753" cy="37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998846" y="5408989"/>
              <a:ext cx="8250753" cy="372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8249" y="724037"/>
            <a:ext cx="6133889" cy="38377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14898" y="4707676"/>
            <a:ext cx="3051261" cy="3376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0951" y="7459618"/>
            <a:ext cx="4733292" cy="19491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76412" y="5900613"/>
            <a:ext cx="3889251" cy="14707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82992" y="5209524"/>
            <a:ext cx="4030540" cy="4464970"/>
            <a:chOff x="11782992" y="5209524"/>
            <a:chExt cx="4030540" cy="44649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2992" y="5209524"/>
              <a:ext cx="4030540" cy="44649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51317" y="9794903"/>
            <a:ext cx="2406307" cy="277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3430" y="1439912"/>
            <a:ext cx="2528233" cy="721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76771" y="1197485"/>
            <a:ext cx="2053197" cy="2053197"/>
            <a:chOff x="8876771" y="1197485"/>
            <a:chExt cx="2053197" cy="20531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876771" y="1197485"/>
              <a:ext cx="2053197" cy="20531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43820" y="1785853"/>
            <a:ext cx="1519010" cy="9621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9533" y="4453770"/>
            <a:ext cx="2057474" cy="2057474"/>
            <a:chOff x="8889533" y="4453770"/>
            <a:chExt cx="2057474" cy="20574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889533" y="4453770"/>
              <a:ext cx="2057474" cy="2057474"/>
              <a:chOff x="8889533" y="4453770"/>
              <a:chExt cx="2057474" cy="205747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8889533" y="4453770"/>
                <a:ext cx="2057474" cy="205747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4126" y="5199787"/>
              <a:ext cx="1716912" cy="657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76771" y="7384747"/>
            <a:ext cx="2058311" cy="2058311"/>
            <a:chOff x="8876771" y="7384747"/>
            <a:chExt cx="2058311" cy="20583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876771" y="7384747"/>
              <a:ext cx="2058311" cy="2058311"/>
              <a:chOff x="8876771" y="7384747"/>
              <a:chExt cx="2058311" cy="205831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8876771" y="7384747"/>
                <a:ext cx="2058311" cy="2058311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1362" y="8131067"/>
              <a:ext cx="1725671" cy="6597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67113" y="7859551"/>
            <a:ext cx="3280956" cy="6882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89533" y="4453770"/>
            <a:ext cx="2053197" cy="2053197"/>
            <a:chOff x="8889533" y="4453770"/>
            <a:chExt cx="2053197" cy="20531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8889533" y="4453770"/>
              <a:ext cx="2053197" cy="20531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56582" y="5042135"/>
            <a:ext cx="1519010" cy="9621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76771" y="7384747"/>
            <a:ext cx="2053197" cy="2053197"/>
            <a:chOff x="8876771" y="7384747"/>
            <a:chExt cx="2053197" cy="20531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8876771" y="7384747"/>
              <a:ext cx="2053197" cy="205319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43820" y="7973113"/>
            <a:ext cx="1516491" cy="9515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55088" y="4862619"/>
            <a:ext cx="1889857" cy="6904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0389" y="876120"/>
            <a:ext cx="3956581" cy="8205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6677" y="2091418"/>
            <a:ext cx="6157292" cy="7272823"/>
            <a:chOff x="1186677" y="2091418"/>
            <a:chExt cx="6157292" cy="72728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6677" y="2091418"/>
              <a:ext cx="6157292" cy="72728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76554" y="1451471"/>
            <a:ext cx="2021262" cy="664490"/>
            <a:chOff x="5776554" y="1451471"/>
            <a:chExt cx="2021262" cy="6644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76554" y="1451471"/>
              <a:ext cx="2021262" cy="6644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76566" y="1621652"/>
            <a:ext cx="1619906" cy="32376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76611" y="2127218"/>
            <a:ext cx="5514274" cy="22355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98943" y="8466108"/>
            <a:ext cx="4307120" cy="45995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32407" y="5481906"/>
            <a:ext cx="6076948" cy="1945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696" y="7104767"/>
            <a:ext cx="5097222" cy="23882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696" y="3374605"/>
            <a:ext cx="5990755" cy="2390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2208" y="3546032"/>
            <a:ext cx="7397145" cy="1993724"/>
            <a:chOff x="9132208" y="3546032"/>
            <a:chExt cx="7397145" cy="19937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208" y="3546032"/>
              <a:ext cx="7397145" cy="19937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2208" y="7314289"/>
            <a:ext cx="7397145" cy="1993724"/>
            <a:chOff x="9132208" y="7314289"/>
            <a:chExt cx="7397145" cy="19937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208" y="7314289"/>
              <a:ext cx="7397145" cy="19937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4590" y="3991720"/>
            <a:ext cx="7133424" cy="10792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4592" y="7754011"/>
            <a:ext cx="7156700" cy="11136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1690" y="2324979"/>
            <a:ext cx="3965615" cy="611529"/>
            <a:chOff x="2161690" y="2324979"/>
            <a:chExt cx="3965615" cy="6115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1690" y="2324979"/>
              <a:ext cx="3965615" cy="6115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9782" y="2455506"/>
            <a:ext cx="2703386" cy="450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98769" y="2324979"/>
            <a:ext cx="3965615" cy="611529"/>
            <a:chOff x="10898769" y="2324979"/>
            <a:chExt cx="3965615" cy="6115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8769" y="2324979"/>
              <a:ext cx="3965615" cy="6115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56858" y="2455506"/>
            <a:ext cx="3046986" cy="4599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74291" y="4210703"/>
            <a:ext cx="1124856" cy="631120"/>
            <a:chOff x="7774291" y="4210703"/>
            <a:chExt cx="1124856" cy="6311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4291" y="4210703"/>
              <a:ext cx="1124856" cy="631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26672" y="7999970"/>
            <a:ext cx="1124856" cy="631120"/>
            <a:chOff x="7526672" y="7999970"/>
            <a:chExt cx="1124856" cy="6311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6672" y="7999970"/>
              <a:ext cx="1124856" cy="63112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389" y="876120"/>
            <a:ext cx="7813153" cy="820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696" y="7247624"/>
            <a:ext cx="5097222" cy="23882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696" y="3374605"/>
            <a:ext cx="5990755" cy="2390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22985" y="539470"/>
            <a:ext cx="3484674" cy="369135"/>
            <a:chOff x="-1322985" y="539470"/>
            <a:chExt cx="3484674" cy="3691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22985" y="539470"/>
              <a:ext cx="3484674" cy="36913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389" y="876120"/>
            <a:ext cx="6531477" cy="820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09474" y="3508204"/>
            <a:ext cx="5395129" cy="1454128"/>
            <a:chOff x="9909474" y="3508204"/>
            <a:chExt cx="5395129" cy="14541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9474" y="3508204"/>
              <a:ext cx="5395129" cy="14541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2208" y="7314289"/>
            <a:ext cx="7397145" cy="1993724"/>
            <a:chOff x="9132208" y="7314289"/>
            <a:chExt cx="7397145" cy="19937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208" y="7314289"/>
              <a:ext cx="7397145" cy="19937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4744" y="3833268"/>
            <a:ext cx="5194445" cy="8363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4590" y="7690538"/>
            <a:ext cx="6996567" cy="11580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1690" y="2324979"/>
            <a:ext cx="3965615" cy="611529"/>
            <a:chOff x="2161690" y="2324979"/>
            <a:chExt cx="3965615" cy="6115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690" y="2324979"/>
              <a:ext cx="3965615" cy="6115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19782" y="2455506"/>
            <a:ext cx="2703386" cy="450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69058" y="2630743"/>
            <a:ext cx="2892332" cy="446020"/>
            <a:chOff x="11569058" y="2630743"/>
            <a:chExt cx="2892332" cy="4460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69058" y="2630743"/>
              <a:ext cx="2892332" cy="44602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38490" y="2725944"/>
            <a:ext cx="2223212" cy="3754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35063" y="2020217"/>
            <a:ext cx="14794291" cy="7871923"/>
            <a:chOff x="1735063" y="2020217"/>
            <a:chExt cx="14794291" cy="787192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5063" y="2020217"/>
              <a:ext cx="14794291" cy="787192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09731" y="6294266"/>
            <a:ext cx="7143212" cy="161751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3453" y="6230052"/>
            <a:ext cx="7473241" cy="28737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35040" y="2630743"/>
            <a:ext cx="3508518" cy="3051840"/>
            <a:chOff x="3835040" y="2630743"/>
            <a:chExt cx="3508518" cy="30518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35040" y="2630743"/>
              <a:ext cx="3508518" cy="30518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67132" y="2859360"/>
            <a:ext cx="1679814" cy="2576144"/>
            <a:chOff x="11767132" y="2859360"/>
            <a:chExt cx="1679814" cy="257614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67132" y="2859360"/>
              <a:ext cx="1679814" cy="25761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19043" y="6034814"/>
            <a:ext cx="7004733" cy="31640"/>
            <a:chOff x="5619043" y="6034814"/>
            <a:chExt cx="7004733" cy="316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5619043" y="6034814"/>
              <a:ext cx="7004733" cy="316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14989" y="4594237"/>
            <a:ext cx="1438250" cy="852163"/>
            <a:chOff x="12814989" y="4594237"/>
            <a:chExt cx="1438250" cy="8521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14989" y="4594237"/>
              <a:ext cx="1438250" cy="85216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07869" y="8119583"/>
            <a:ext cx="5869330" cy="116776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845115" y="1835649"/>
            <a:ext cx="3484674" cy="369135"/>
            <a:chOff x="3845115" y="1835649"/>
            <a:chExt cx="3484674" cy="36913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45115" y="1835649"/>
              <a:ext cx="3484674" cy="3691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08210" y="1835649"/>
            <a:ext cx="3484674" cy="369135"/>
            <a:chOff x="11008210" y="1835649"/>
            <a:chExt cx="3484674" cy="3691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08210" y="1835649"/>
              <a:ext cx="3484674" cy="36913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11865" y="1833835"/>
            <a:ext cx="1406910" cy="46540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892953" y="1833839"/>
            <a:ext cx="1268863" cy="409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2985" y="0"/>
            <a:ext cx="21245866" cy="11216423"/>
            <a:chOff x="-1322985" y="0"/>
            <a:chExt cx="21245866" cy="11216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22985" y="0"/>
              <a:ext cx="21245866" cy="112164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274" y="3517901"/>
            <a:ext cx="15333971" cy="3106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2022-10-20T10:12:42Z</dcterms:created>
  <dcterms:modified xsi:type="dcterms:W3CDTF">2022-10-20T10:12:42Z</dcterms:modified>
</cp:coreProperties>
</file>