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70" r:id="rId9"/>
  </p:sldIdLst>
  <p:sldSz cx="18288000" cy="10287000"/>
  <p:notesSz cx="18288000" cy="10287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26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300" b="0" i="0">
                <a:solidFill>
                  <a:srgbClr val="006566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300" b="0" i="0">
                <a:solidFill>
                  <a:srgbClr val="006566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350440" y="2861057"/>
            <a:ext cx="7439659" cy="6017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300" b="0" i="0">
                <a:solidFill>
                  <a:srgbClr val="006566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894139"/>
            <a:ext cx="16256000" cy="144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300" b="0" i="0">
                <a:solidFill>
                  <a:srgbClr val="006566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13539" y="2825626"/>
            <a:ext cx="14671040" cy="3753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31445" y="0"/>
            <a:ext cx="8056880" cy="10287000"/>
          </a:xfrm>
          <a:custGeom>
            <a:avLst/>
            <a:gdLst/>
            <a:ahLst/>
            <a:cxnLst/>
            <a:rect l="l" t="t" r="r" b="b"/>
            <a:pathLst>
              <a:path w="8056880" h="10287000">
                <a:moveTo>
                  <a:pt x="8056554" y="10286999"/>
                </a:moveTo>
                <a:lnTo>
                  <a:pt x="2819678" y="10286999"/>
                </a:lnTo>
                <a:lnTo>
                  <a:pt x="2797476" y="10274695"/>
                </a:lnTo>
                <a:lnTo>
                  <a:pt x="2751797" y="10261995"/>
                </a:lnTo>
                <a:lnTo>
                  <a:pt x="2706279" y="10236595"/>
                </a:lnTo>
                <a:lnTo>
                  <a:pt x="2660929" y="10223895"/>
                </a:lnTo>
                <a:lnTo>
                  <a:pt x="2615753" y="10198495"/>
                </a:lnTo>
                <a:lnTo>
                  <a:pt x="2570756" y="10185795"/>
                </a:lnTo>
                <a:lnTo>
                  <a:pt x="2436909" y="10109595"/>
                </a:lnTo>
                <a:lnTo>
                  <a:pt x="2392694" y="10096895"/>
                </a:lnTo>
                <a:lnTo>
                  <a:pt x="2174902" y="9969895"/>
                </a:lnTo>
                <a:lnTo>
                  <a:pt x="2132043" y="9957195"/>
                </a:lnTo>
                <a:lnTo>
                  <a:pt x="2004975" y="9880995"/>
                </a:lnTo>
                <a:lnTo>
                  <a:pt x="1963143" y="9842895"/>
                </a:lnTo>
                <a:lnTo>
                  <a:pt x="1798594" y="9741295"/>
                </a:lnTo>
                <a:lnTo>
                  <a:pt x="1758183" y="9715895"/>
                </a:lnTo>
                <a:lnTo>
                  <a:pt x="1718074" y="9677795"/>
                </a:lnTo>
                <a:lnTo>
                  <a:pt x="1599626" y="9601595"/>
                </a:lnTo>
                <a:lnTo>
                  <a:pt x="1560789" y="9563495"/>
                </a:lnTo>
                <a:lnTo>
                  <a:pt x="1522286" y="9538095"/>
                </a:lnTo>
                <a:lnTo>
                  <a:pt x="1484122" y="9499995"/>
                </a:lnTo>
                <a:lnTo>
                  <a:pt x="1446304" y="9474595"/>
                </a:lnTo>
                <a:lnTo>
                  <a:pt x="1408837" y="9436495"/>
                </a:lnTo>
                <a:lnTo>
                  <a:pt x="1371729" y="9411095"/>
                </a:lnTo>
                <a:lnTo>
                  <a:pt x="1334984" y="9372995"/>
                </a:lnTo>
                <a:lnTo>
                  <a:pt x="1298609" y="9347595"/>
                </a:lnTo>
                <a:lnTo>
                  <a:pt x="1262611" y="9309495"/>
                </a:lnTo>
                <a:lnTo>
                  <a:pt x="1226995" y="9284095"/>
                </a:lnTo>
                <a:lnTo>
                  <a:pt x="1191768" y="9245995"/>
                </a:lnTo>
                <a:lnTo>
                  <a:pt x="1156935" y="9207895"/>
                </a:lnTo>
                <a:lnTo>
                  <a:pt x="1122503" y="9182495"/>
                </a:lnTo>
                <a:lnTo>
                  <a:pt x="1088478" y="9144395"/>
                </a:lnTo>
                <a:lnTo>
                  <a:pt x="1054866" y="9106295"/>
                </a:lnTo>
                <a:lnTo>
                  <a:pt x="1021673" y="9068195"/>
                </a:lnTo>
                <a:lnTo>
                  <a:pt x="988906" y="9042795"/>
                </a:lnTo>
                <a:lnTo>
                  <a:pt x="956570" y="9004695"/>
                </a:lnTo>
                <a:lnTo>
                  <a:pt x="924671" y="8966595"/>
                </a:lnTo>
                <a:lnTo>
                  <a:pt x="893217" y="8928495"/>
                </a:lnTo>
                <a:lnTo>
                  <a:pt x="862212" y="8890395"/>
                </a:lnTo>
                <a:lnTo>
                  <a:pt x="831663" y="8852295"/>
                </a:lnTo>
                <a:lnTo>
                  <a:pt x="801576" y="8814195"/>
                </a:lnTo>
                <a:lnTo>
                  <a:pt x="771958" y="8776095"/>
                </a:lnTo>
                <a:lnTo>
                  <a:pt x="742814" y="8737995"/>
                </a:lnTo>
                <a:lnTo>
                  <a:pt x="714150" y="8699895"/>
                </a:lnTo>
                <a:lnTo>
                  <a:pt x="685973" y="8661795"/>
                </a:lnTo>
                <a:lnTo>
                  <a:pt x="658289" y="8623695"/>
                </a:lnTo>
                <a:lnTo>
                  <a:pt x="631104" y="8585595"/>
                </a:lnTo>
                <a:lnTo>
                  <a:pt x="604424" y="8534795"/>
                </a:lnTo>
                <a:lnTo>
                  <a:pt x="578255" y="8496695"/>
                </a:lnTo>
                <a:lnTo>
                  <a:pt x="552603" y="8458595"/>
                </a:lnTo>
                <a:lnTo>
                  <a:pt x="527475" y="8420495"/>
                </a:lnTo>
                <a:lnTo>
                  <a:pt x="502877" y="8369695"/>
                </a:lnTo>
                <a:lnTo>
                  <a:pt x="478814" y="8331595"/>
                </a:lnTo>
                <a:lnTo>
                  <a:pt x="455293" y="8293495"/>
                </a:lnTo>
                <a:lnTo>
                  <a:pt x="432320" y="8242695"/>
                </a:lnTo>
                <a:lnTo>
                  <a:pt x="409901" y="8204595"/>
                </a:lnTo>
                <a:lnTo>
                  <a:pt x="388042" y="8166495"/>
                </a:lnTo>
                <a:lnTo>
                  <a:pt x="366750" y="8115695"/>
                </a:lnTo>
                <a:lnTo>
                  <a:pt x="346030" y="8077595"/>
                </a:lnTo>
                <a:lnTo>
                  <a:pt x="325889" y="8026795"/>
                </a:lnTo>
                <a:lnTo>
                  <a:pt x="306333" y="7988695"/>
                </a:lnTo>
                <a:lnTo>
                  <a:pt x="287368" y="7937895"/>
                </a:lnTo>
                <a:lnTo>
                  <a:pt x="269000" y="7887095"/>
                </a:lnTo>
                <a:lnTo>
                  <a:pt x="251074" y="7848995"/>
                </a:lnTo>
                <a:lnTo>
                  <a:pt x="233813" y="7798195"/>
                </a:lnTo>
                <a:lnTo>
                  <a:pt x="217210" y="7747395"/>
                </a:lnTo>
                <a:lnTo>
                  <a:pt x="201260" y="7709295"/>
                </a:lnTo>
                <a:lnTo>
                  <a:pt x="185960" y="7658495"/>
                </a:lnTo>
                <a:lnTo>
                  <a:pt x="171304" y="7607695"/>
                </a:lnTo>
                <a:lnTo>
                  <a:pt x="157287" y="7569595"/>
                </a:lnTo>
                <a:lnTo>
                  <a:pt x="143904" y="7518795"/>
                </a:lnTo>
                <a:lnTo>
                  <a:pt x="131150" y="7467995"/>
                </a:lnTo>
                <a:lnTo>
                  <a:pt x="119021" y="7417195"/>
                </a:lnTo>
                <a:lnTo>
                  <a:pt x="107511" y="7379095"/>
                </a:lnTo>
                <a:lnTo>
                  <a:pt x="96616" y="7328295"/>
                </a:lnTo>
                <a:lnTo>
                  <a:pt x="86331" y="7277495"/>
                </a:lnTo>
                <a:lnTo>
                  <a:pt x="76651" y="7226695"/>
                </a:lnTo>
                <a:lnTo>
                  <a:pt x="67571" y="7188595"/>
                </a:lnTo>
                <a:lnTo>
                  <a:pt x="59086" y="7137795"/>
                </a:lnTo>
                <a:lnTo>
                  <a:pt x="51191" y="7086995"/>
                </a:lnTo>
                <a:lnTo>
                  <a:pt x="43882" y="7036195"/>
                </a:lnTo>
                <a:lnTo>
                  <a:pt x="37153" y="6985395"/>
                </a:lnTo>
                <a:lnTo>
                  <a:pt x="31000" y="6934595"/>
                </a:lnTo>
                <a:lnTo>
                  <a:pt x="25417" y="6883795"/>
                </a:lnTo>
                <a:lnTo>
                  <a:pt x="20400" y="6845695"/>
                </a:lnTo>
                <a:lnTo>
                  <a:pt x="15945" y="6794895"/>
                </a:lnTo>
                <a:lnTo>
                  <a:pt x="12045" y="6744095"/>
                </a:lnTo>
                <a:lnTo>
                  <a:pt x="8696" y="6693295"/>
                </a:lnTo>
                <a:lnTo>
                  <a:pt x="5894" y="6642495"/>
                </a:lnTo>
                <a:lnTo>
                  <a:pt x="3633" y="6591695"/>
                </a:lnTo>
                <a:lnTo>
                  <a:pt x="1909" y="6540895"/>
                </a:lnTo>
                <a:lnTo>
                  <a:pt x="716" y="6490095"/>
                </a:lnTo>
                <a:lnTo>
                  <a:pt x="50" y="6451995"/>
                </a:lnTo>
                <a:lnTo>
                  <a:pt x="0" y="6388495"/>
                </a:lnTo>
                <a:lnTo>
                  <a:pt x="279" y="6350395"/>
                </a:lnTo>
                <a:lnTo>
                  <a:pt x="1164" y="6299595"/>
                </a:lnTo>
                <a:lnTo>
                  <a:pt x="2556" y="6248795"/>
                </a:lnTo>
                <a:lnTo>
                  <a:pt x="4451" y="6197995"/>
                </a:lnTo>
                <a:lnTo>
                  <a:pt x="6843" y="6147195"/>
                </a:lnTo>
                <a:lnTo>
                  <a:pt x="9727" y="6096395"/>
                </a:lnTo>
                <a:lnTo>
                  <a:pt x="13099" y="6045595"/>
                </a:lnTo>
                <a:lnTo>
                  <a:pt x="16954" y="5994795"/>
                </a:lnTo>
                <a:lnTo>
                  <a:pt x="21287" y="5943995"/>
                </a:lnTo>
                <a:lnTo>
                  <a:pt x="26092" y="5905895"/>
                </a:lnTo>
                <a:lnTo>
                  <a:pt x="31366" y="5855095"/>
                </a:lnTo>
                <a:lnTo>
                  <a:pt x="37103" y="5804295"/>
                </a:lnTo>
                <a:lnTo>
                  <a:pt x="43299" y="5753495"/>
                </a:lnTo>
                <a:lnTo>
                  <a:pt x="49948" y="5702695"/>
                </a:lnTo>
                <a:lnTo>
                  <a:pt x="57045" y="5651895"/>
                </a:lnTo>
                <a:lnTo>
                  <a:pt x="64586" y="5601095"/>
                </a:lnTo>
                <a:lnTo>
                  <a:pt x="72566" y="5550295"/>
                </a:lnTo>
                <a:lnTo>
                  <a:pt x="80980" y="5499495"/>
                </a:lnTo>
                <a:lnTo>
                  <a:pt x="89823" y="5461395"/>
                </a:lnTo>
                <a:lnTo>
                  <a:pt x="99090" y="5410595"/>
                </a:lnTo>
                <a:lnTo>
                  <a:pt x="108776" y="5359795"/>
                </a:lnTo>
                <a:lnTo>
                  <a:pt x="118876" y="5308995"/>
                </a:lnTo>
                <a:lnTo>
                  <a:pt x="129386" y="5258195"/>
                </a:lnTo>
                <a:lnTo>
                  <a:pt x="140301" y="5207395"/>
                </a:lnTo>
                <a:lnTo>
                  <a:pt x="151615" y="5156595"/>
                </a:lnTo>
                <a:lnTo>
                  <a:pt x="163325" y="5118495"/>
                </a:lnTo>
                <a:lnTo>
                  <a:pt x="175424" y="5067695"/>
                </a:lnTo>
                <a:lnTo>
                  <a:pt x="187908" y="5016895"/>
                </a:lnTo>
                <a:lnTo>
                  <a:pt x="200772" y="4966095"/>
                </a:lnTo>
                <a:lnTo>
                  <a:pt x="214012" y="4915295"/>
                </a:lnTo>
                <a:lnTo>
                  <a:pt x="227622" y="4877195"/>
                </a:lnTo>
                <a:lnTo>
                  <a:pt x="241597" y="4826395"/>
                </a:lnTo>
                <a:lnTo>
                  <a:pt x="255933" y="4775595"/>
                </a:lnTo>
                <a:lnTo>
                  <a:pt x="270625" y="4724795"/>
                </a:lnTo>
                <a:lnTo>
                  <a:pt x="285668" y="4686695"/>
                </a:lnTo>
                <a:lnTo>
                  <a:pt x="301056" y="4635895"/>
                </a:lnTo>
                <a:lnTo>
                  <a:pt x="333488" y="4534295"/>
                </a:lnTo>
                <a:lnTo>
                  <a:pt x="350098" y="4496195"/>
                </a:lnTo>
                <a:lnTo>
                  <a:pt x="366970" y="4445395"/>
                </a:lnTo>
                <a:lnTo>
                  <a:pt x="401496" y="4343795"/>
                </a:lnTo>
                <a:lnTo>
                  <a:pt x="419149" y="4305695"/>
                </a:lnTo>
                <a:lnTo>
                  <a:pt x="455229" y="4204095"/>
                </a:lnTo>
                <a:lnTo>
                  <a:pt x="473654" y="4165995"/>
                </a:lnTo>
                <a:lnTo>
                  <a:pt x="492336" y="4115195"/>
                </a:lnTo>
                <a:lnTo>
                  <a:pt x="511272" y="4077095"/>
                </a:lnTo>
                <a:lnTo>
                  <a:pt x="549907" y="3975495"/>
                </a:lnTo>
                <a:lnTo>
                  <a:pt x="569603" y="3937395"/>
                </a:lnTo>
                <a:lnTo>
                  <a:pt x="589551" y="3886595"/>
                </a:lnTo>
                <a:lnTo>
                  <a:pt x="609750" y="3848495"/>
                </a:lnTo>
                <a:lnTo>
                  <a:pt x="630199" y="3797695"/>
                </a:lnTo>
                <a:lnTo>
                  <a:pt x="650897" y="3759595"/>
                </a:lnTo>
                <a:lnTo>
                  <a:pt x="671843" y="3708795"/>
                </a:lnTo>
                <a:lnTo>
                  <a:pt x="693036" y="3670695"/>
                </a:lnTo>
                <a:lnTo>
                  <a:pt x="714476" y="3619895"/>
                </a:lnTo>
                <a:lnTo>
                  <a:pt x="736161" y="3581795"/>
                </a:lnTo>
                <a:lnTo>
                  <a:pt x="758091" y="3530995"/>
                </a:lnTo>
                <a:lnTo>
                  <a:pt x="802683" y="3454795"/>
                </a:lnTo>
                <a:lnTo>
                  <a:pt x="825342" y="3403995"/>
                </a:lnTo>
                <a:lnTo>
                  <a:pt x="848242" y="3365895"/>
                </a:lnTo>
                <a:lnTo>
                  <a:pt x="871384" y="3315095"/>
                </a:lnTo>
                <a:lnTo>
                  <a:pt x="894764" y="3276995"/>
                </a:lnTo>
                <a:lnTo>
                  <a:pt x="942241" y="3200795"/>
                </a:lnTo>
                <a:lnTo>
                  <a:pt x="966336" y="3149995"/>
                </a:lnTo>
                <a:lnTo>
                  <a:pt x="990666" y="3111895"/>
                </a:lnTo>
                <a:lnTo>
                  <a:pt x="1040033" y="3035695"/>
                </a:lnTo>
                <a:lnTo>
                  <a:pt x="1065067" y="2984895"/>
                </a:lnTo>
                <a:lnTo>
                  <a:pt x="1115832" y="2908695"/>
                </a:lnTo>
                <a:lnTo>
                  <a:pt x="1167522" y="2832495"/>
                </a:lnTo>
                <a:lnTo>
                  <a:pt x="1220130" y="2756295"/>
                </a:lnTo>
                <a:lnTo>
                  <a:pt x="1246775" y="2705495"/>
                </a:lnTo>
                <a:lnTo>
                  <a:pt x="1273647" y="2667395"/>
                </a:lnTo>
                <a:lnTo>
                  <a:pt x="1328069" y="2591195"/>
                </a:lnTo>
                <a:lnTo>
                  <a:pt x="1383387" y="2514995"/>
                </a:lnTo>
                <a:lnTo>
                  <a:pt x="1439595" y="2438795"/>
                </a:lnTo>
                <a:lnTo>
                  <a:pt x="1496686" y="2362595"/>
                </a:lnTo>
                <a:lnTo>
                  <a:pt x="1525560" y="2337195"/>
                </a:lnTo>
                <a:lnTo>
                  <a:pt x="1583963" y="2260995"/>
                </a:lnTo>
                <a:lnTo>
                  <a:pt x="1643232" y="2184795"/>
                </a:lnTo>
                <a:lnTo>
                  <a:pt x="1673189" y="2146695"/>
                </a:lnTo>
                <a:lnTo>
                  <a:pt x="1703360" y="2121295"/>
                </a:lnTo>
                <a:lnTo>
                  <a:pt x="1764340" y="2045095"/>
                </a:lnTo>
                <a:lnTo>
                  <a:pt x="1826166" y="1968895"/>
                </a:lnTo>
                <a:lnTo>
                  <a:pt x="1857394" y="1943495"/>
                </a:lnTo>
                <a:lnTo>
                  <a:pt x="1920474" y="1867295"/>
                </a:lnTo>
                <a:lnTo>
                  <a:pt x="1952326" y="1841895"/>
                </a:lnTo>
                <a:lnTo>
                  <a:pt x="1984383" y="1803795"/>
                </a:lnTo>
                <a:lnTo>
                  <a:pt x="2016646" y="1778395"/>
                </a:lnTo>
                <a:lnTo>
                  <a:pt x="2081785" y="1702195"/>
                </a:lnTo>
                <a:lnTo>
                  <a:pt x="2114659" y="1676795"/>
                </a:lnTo>
                <a:lnTo>
                  <a:pt x="2147735" y="1638695"/>
                </a:lnTo>
                <a:lnTo>
                  <a:pt x="2181011" y="1613295"/>
                </a:lnTo>
                <a:lnTo>
                  <a:pt x="2214489" y="1575195"/>
                </a:lnTo>
                <a:lnTo>
                  <a:pt x="2248165" y="1549795"/>
                </a:lnTo>
                <a:lnTo>
                  <a:pt x="2282040" y="1511695"/>
                </a:lnTo>
                <a:lnTo>
                  <a:pt x="2316112" y="1486295"/>
                </a:lnTo>
                <a:lnTo>
                  <a:pt x="2350382" y="1448195"/>
                </a:lnTo>
                <a:lnTo>
                  <a:pt x="2419507" y="1397395"/>
                </a:lnTo>
                <a:lnTo>
                  <a:pt x="2454362" y="1359295"/>
                </a:lnTo>
                <a:lnTo>
                  <a:pt x="2524650" y="1308495"/>
                </a:lnTo>
                <a:lnTo>
                  <a:pt x="2560082" y="1270395"/>
                </a:lnTo>
                <a:lnTo>
                  <a:pt x="2631517" y="1219595"/>
                </a:lnTo>
                <a:lnTo>
                  <a:pt x="2667519" y="1181495"/>
                </a:lnTo>
                <a:lnTo>
                  <a:pt x="2813400" y="1079895"/>
                </a:lnTo>
                <a:lnTo>
                  <a:pt x="2850334" y="1041795"/>
                </a:lnTo>
                <a:lnTo>
                  <a:pt x="3075772" y="889395"/>
                </a:lnTo>
                <a:lnTo>
                  <a:pt x="3307646" y="736995"/>
                </a:lnTo>
                <a:lnTo>
                  <a:pt x="3425939" y="660795"/>
                </a:lnTo>
                <a:lnTo>
                  <a:pt x="3465713" y="648095"/>
                </a:lnTo>
                <a:lnTo>
                  <a:pt x="3626503" y="546495"/>
                </a:lnTo>
                <a:lnTo>
                  <a:pt x="3667120" y="533795"/>
                </a:lnTo>
                <a:lnTo>
                  <a:pt x="3748851" y="482995"/>
                </a:lnTo>
                <a:lnTo>
                  <a:pt x="3789962" y="470295"/>
                </a:lnTo>
                <a:lnTo>
                  <a:pt x="3872676" y="419495"/>
                </a:lnTo>
                <a:lnTo>
                  <a:pt x="3914275" y="406795"/>
                </a:lnTo>
                <a:lnTo>
                  <a:pt x="3956035" y="381395"/>
                </a:lnTo>
                <a:lnTo>
                  <a:pt x="3997956" y="368695"/>
                </a:lnTo>
                <a:lnTo>
                  <a:pt x="4082272" y="317895"/>
                </a:lnTo>
                <a:lnTo>
                  <a:pt x="4124667" y="305195"/>
                </a:lnTo>
                <a:lnTo>
                  <a:pt x="4167219" y="279795"/>
                </a:lnTo>
                <a:lnTo>
                  <a:pt x="4252787" y="254395"/>
                </a:lnTo>
                <a:lnTo>
                  <a:pt x="4295803" y="228995"/>
                </a:lnTo>
                <a:lnTo>
                  <a:pt x="4338972" y="216295"/>
                </a:lnTo>
                <a:lnTo>
                  <a:pt x="4382293" y="190895"/>
                </a:lnTo>
                <a:lnTo>
                  <a:pt x="4469388" y="165495"/>
                </a:lnTo>
                <a:lnTo>
                  <a:pt x="4513161" y="140095"/>
                </a:lnTo>
                <a:lnTo>
                  <a:pt x="4645368" y="101995"/>
                </a:lnTo>
                <a:lnTo>
                  <a:pt x="4689731" y="76595"/>
                </a:lnTo>
                <a:lnTo>
                  <a:pt x="4868626" y="25795"/>
                </a:lnTo>
                <a:lnTo>
                  <a:pt x="4913707" y="395"/>
                </a:lnTo>
                <a:lnTo>
                  <a:pt x="4915138" y="0"/>
                </a:lnTo>
                <a:lnTo>
                  <a:pt x="8056554" y="0"/>
                </a:lnTo>
                <a:lnTo>
                  <a:pt x="8056554" y="10286999"/>
                </a:lnTo>
                <a:close/>
              </a:path>
            </a:pathLst>
          </a:custGeom>
          <a:solidFill>
            <a:srgbClr val="0065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26741" y="558456"/>
            <a:ext cx="5932170" cy="466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b="1" spc="105" dirty="0">
                <a:latin typeface="Malgun Gothic"/>
                <a:cs typeface="Malgun Gothic"/>
              </a:rPr>
              <a:t>쉽고</a:t>
            </a:r>
            <a:r>
              <a:rPr sz="2900" b="1" spc="-145" dirty="0">
                <a:latin typeface="Malgun Gothic"/>
                <a:cs typeface="Malgun Gothic"/>
              </a:rPr>
              <a:t> </a:t>
            </a:r>
            <a:r>
              <a:rPr sz="2900" b="1" spc="105" dirty="0">
                <a:latin typeface="Malgun Gothic"/>
                <a:cs typeface="Malgun Gothic"/>
              </a:rPr>
              <a:t>편리한</a:t>
            </a:r>
            <a:r>
              <a:rPr sz="2900" b="1" spc="-140" dirty="0">
                <a:latin typeface="Malgun Gothic"/>
                <a:cs typeface="Malgun Gothic"/>
              </a:rPr>
              <a:t> </a:t>
            </a:r>
            <a:r>
              <a:rPr sz="2900" b="1" spc="185" dirty="0">
                <a:latin typeface="Malgun Gothic"/>
                <a:cs typeface="Malgun Gothic"/>
              </a:rPr>
              <a:t>환전/송금</a:t>
            </a:r>
            <a:r>
              <a:rPr sz="2900" b="1" spc="-145" dirty="0">
                <a:latin typeface="Malgun Gothic"/>
                <a:cs typeface="Malgun Gothic"/>
              </a:rPr>
              <a:t> </a:t>
            </a:r>
            <a:r>
              <a:rPr sz="2900" b="1" spc="105" dirty="0">
                <a:solidFill>
                  <a:srgbClr val="00C2CB"/>
                </a:solidFill>
                <a:latin typeface="Malgun Gothic"/>
                <a:cs typeface="Malgun Gothic"/>
              </a:rPr>
              <a:t>외환</a:t>
            </a:r>
            <a:r>
              <a:rPr sz="2900" b="1" spc="105" dirty="0">
                <a:latin typeface="Malgun Gothic"/>
                <a:cs typeface="Malgun Gothic"/>
              </a:rPr>
              <a:t>서비스</a:t>
            </a:r>
            <a:endParaRPr sz="2900" b="1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20400" y="6134100"/>
            <a:ext cx="7696200" cy="1647246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-635" algn="ctr">
              <a:lnSpc>
                <a:spcPts val="6350"/>
              </a:lnSpc>
              <a:spcBef>
                <a:spcPts val="345"/>
              </a:spcBef>
            </a:pPr>
            <a:r>
              <a:rPr lang="ko-KR" altLang="en-US" sz="5300" b="1" spc="229" dirty="0" err="1">
                <a:solidFill>
                  <a:srgbClr val="FFFFFF"/>
                </a:solidFill>
                <a:latin typeface="Malgun Gothic"/>
                <a:cs typeface="Malgun Gothic"/>
              </a:rPr>
              <a:t>하나금융티아이</a:t>
            </a:r>
            <a:r>
              <a:rPr lang="ko-KR" altLang="en-US" sz="5300" b="1" spc="229" dirty="0">
                <a:solidFill>
                  <a:srgbClr val="FFFFFF"/>
                </a:solidFill>
                <a:latin typeface="Malgun Gothic"/>
                <a:cs typeface="Malgun Gothic"/>
              </a:rPr>
              <a:t> 교육생</a:t>
            </a:r>
            <a:endParaRPr sz="5300" b="1" dirty="0">
              <a:latin typeface="Malgun Gothic"/>
              <a:cs typeface="Malgun Gothic"/>
            </a:endParaRPr>
          </a:p>
          <a:p>
            <a:pPr algn="ctr">
              <a:lnSpc>
                <a:spcPts val="6130"/>
              </a:lnSpc>
            </a:pPr>
            <a:r>
              <a:rPr sz="5300" b="1" spc="229" dirty="0">
                <a:solidFill>
                  <a:srgbClr val="FFFFFF"/>
                </a:solidFill>
                <a:latin typeface="Malgun Gothic"/>
                <a:cs typeface="Malgun Gothic"/>
              </a:rPr>
              <a:t>김선영</a:t>
            </a:r>
            <a:endParaRPr sz="5300" b="1" dirty="0">
              <a:latin typeface="Malgun Gothic"/>
              <a:cs typeface="Malgun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0" y="5730802"/>
            <a:ext cx="4081597" cy="45346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CEA624-AF9F-F224-C946-AC84983FD508}"/>
              </a:ext>
            </a:extLst>
          </p:cNvPr>
          <p:cNvSpPr txBox="1"/>
          <p:nvPr/>
        </p:nvSpPr>
        <p:spPr>
          <a:xfrm>
            <a:off x="1752600" y="791818"/>
            <a:ext cx="109082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>
                <a:solidFill>
                  <a:schemeClr val="accent5">
                    <a:lumMod val="75000"/>
                  </a:schemeClr>
                </a:solidFill>
              </a:rPr>
              <a:t>HANA GLOBAL</a:t>
            </a:r>
            <a:endParaRPr lang="ko-KR" altLang="en-US" sz="10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6037" y="943039"/>
            <a:ext cx="21386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spc="315" dirty="0"/>
              <a:t>목</a:t>
            </a:r>
            <a:r>
              <a:rPr sz="8000" b="1" spc="320" dirty="0"/>
              <a:t>차</a:t>
            </a:r>
            <a:endParaRPr sz="8000" b="1" dirty="0"/>
          </a:p>
        </p:txBody>
      </p:sp>
      <p:sp>
        <p:nvSpPr>
          <p:cNvPr id="3" name="object 3"/>
          <p:cNvSpPr/>
          <p:nvPr/>
        </p:nvSpPr>
        <p:spPr>
          <a:xfrm>
            <a:off x="2272417" y="1367643"/>
            <a:ext cx="16015969" cy="8919845"/>
          </a:xfrm>
          <a:custGeom>
            <a:avLst/>
            <a:gdLst/>
            <a:ahLst/>
            <a:cxnLst/>
            <a:rect l="l" t="t" r="r" b="b"/>
            <a:pathLst>
              <a:path w="16015969" h="8919845">
                <a:moveTo>
                  <a:pt x="16015582" y="0"/>
                </a:moveTo>
                <a:lnTo>
                  <a:pt x="16015582" y="8919356"/>
                </a:lnTo>
                <a:lnTo>
                  <a:pt x="0" y="8919356"/>
                </a:lnTo>
                <a:lnTo>
                  <a:pt x="16015582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66037" y="5513482"/>
            <a:ext cx="2305050" cy="1906270"/>
          </a:xfrm>
          <a:prstGeom prst="rect">
            <a:avLst/>
          </a:prstGeom>
        </p:spPr>
        <p:txBody>
          <a:bodyPr vert="horz" wrap="square" lIns="0" tIns="441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75"/>
              </a:spcBef>
            </a:pPr>
            <a:r>
              <a:rPr sz="6000" spc="1180" dirty="0">
                <a:solidFill>
                  <a:srgbClr val="006566"/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01</a:t>
            </a:r>
            <a:endParaRPr sz="6000" dirty="0">
              <a:latin typeface="하나 M" panose="02020603020101020101" pitchFamily="18" charset="-127"/>
              <a:ea typeface="하나 M" panose="02020603020101020101" pitchFamily="18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2400" spc="-200" dirty="0">
                <a:solidFill>
                  <a:schemeClr val="accent5">
                    <a:lumMod val="7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프로젝트</a:t>
            </a:r>
            <a:r>
              <a:rPr sz="2400" spc="-125" dirty="0">
                <a:solidFill>
                  <a:schemeClr val="accent5">
                    <a:lumMod val="7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 </a:t>
            </a:r>
            <a:r>
              <a:rPr sz="2400" spc="-375" dirty="0">
                <a:solidFill>
                  <a:schemeClr val="accent5">
                    <a:lumMod val="7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기</a:t>
            </a:r>
            <a:r>
              <a:rPr sz="2400" spc="-275" dirty="0">
                <a:solidFill>
                  <a:schemeClr val="accent5">
                    <a:lumMod val="7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획</a:t>
            </a:r>
            <a:r>
              <a:rPr sz="2400" spc="-165" dirty="0">
                <a:solidFill>
                  <a:schemeClr val="accent5">
                    <a:lumMod val="7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배</a:t>
            </a:r>
            <a:r>
              <a:rPr sz="2400" spc="-370" dirty="0">
                <a:solidFill>
                  <a:schemeClr val="accent5">
                    <a:lumMod val="7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경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하나 M" panose="02020603020101020101" pitchFamily="18" charset="-127"/>
              <a:ea typeface="하나 M" panose="02020603020101020101" pitchFamily="18" charset="-127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99870" y="5513482"/>
            <a:ext cx="1792605" cy="1906270"/>
          </a:xfrm>
          <a:prstGeom prst="rect">
            <a:avLst/>
          </a:prstGeom>
        </p:spPr>
        <p:txBody>
          <a:bodyPr vert="horz" wrap="square" lIns="0" tIns="441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75"/>
              </a:spcBef>
            </a:pPr>
            <a:r>
              <a:rPr sz="6000" spc="1960" dirty="0">
                <a:solidFill>
                  <a:srgbClr val="006566"/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03</a:t>
            </a:r>
            <a:endParaRPr sz="6000" dirty="0">
              <a:latin typeface="하나 M" panose="02020603020101020101" pitchFamily="18" charset="-127"/>
              <a:ea typeface="하나 M" panose="02020603020101020101" pitchFamily="18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2400" spc="-200" dirty="0">
                <a:solidFill>
                  <a:schemeClr val="accent5">
                    <a:lumMod val="7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프로젝트</a:t>
            </a:r>
            <a:r>
              <a:rPr sz="2400" spc="-125" dirty="0">
                <a:solidFill>
                  <a:schemeClr val="accent5">
                    <a:lumMod val="7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 </a:t>
            </a:r>
            <a:r>
              <a:rPr sz="2400" spc="-200" dirty="0">
                <a:solidFill>
                  <a:schemeClr val="accent5">
                    <a:lumMod val="7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소</a:t>
            </a:r>
            <a:r>
              <a:rPr sz="2400" spc="-215" dirty="0">
                <a:solidFill>
                  <a:schemeClr val="accent5">
                    <a:lumMod val="7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개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하나 M" panose="02020603020101020101" pitchFamily="18" charset="-127"/>
              <a:ea typeface="하나 M" panose="02020603020101020101" pitchFamily="18" charset="-127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95278" y="5775714"/>
            <a:ext cx="1363980" cy="1539240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6000" spc="1960" dirty="0">
                <a:solidFill>
                  <a:srgbClr val="006566"/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04</a:t>
            </a:r>
            <a:endParaRPr sz="6000" dirty="0">
              <a:latin typeface="하나 M" panose="02020603020101020101" pitchFamily="18" charset="-127"/>
              <a:ea typeface="하나 M" panose="02020603020101020101" pitchFamily="18" charset="-127"/>
              <a:cs typeface="Malgun Gothic"/>
            </a:endParaRPr>
          </a:p>
          <a:p>
            <a:pPr marL="15240">
              <a:lnSpc>
                <a:spcPct val="100000"/>
              </a:lnSpc>
              <a:spcBef>
                <a:spcPts val="525"/>
              </a:spcBef>
            </a:pPr>
            <a:r>
              <a:rPr sz="2400" spc="-200" dirty="0">
                <a:solidFill>
                  <a:schemeClr val="accent5">
                    <a:lumMod val="7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주요</a:t>
            </a:r>
            <a:r>
              <a:rPr sz="2400" spc="-125" dirty="0">
                <a:solidFill>
                  <a:schemeClr val="accent5">
                    <a:lumMod val="7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 </a:t>
            </a:r>
            <a:r>
              <a:rPr sz="2400" spc="-375" dirty="0">
                <a:solidFill>
                  <a:schemeClr val="accent5">
                    <a:lumMod val="7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기</a:t>
            </a:r>
            <a:r>
              <a:rPr sz="2400" spc="-200" dirty="0">
                <a:solidFill>
                  <a:schemeClr val="accent5">
                    <a:lumMod val="7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능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하나 M" panose="02020603020101020101" pitchFamily="18" charset="-127"/>
              <a:ea typeface="하나 M" panose="02020603020101020101" pitchFamily="18" charset="-127"/>
              <a:cs typeface="Malgun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8288000" cy="3120390"/>
            <a:chOff x="0" y="0"/>
            <a:chExt cx="18288000" cy="3120390"/>
          </a:xfrm>
        </p:grpSpPr>
        <p:sp>
          <p:nvSpPr>
            <p:cNvPr id="8" name="object 8"/>
            <p:cNvSpPr/>
            <p:nvPr/>
          </p:nvSpPr>
          <p:spPr>
            <a:xfrm>
              <a:off x="0" y="2333625"/>
              <a:ext cx="5987415" cy="28575"/>
            </a:xfrm>
            <a:custGeom>
              <a:avLst/>
              <a:gdLst/>
              <a:ahLst/>
              <a:cxnLst/>
              <a:rect l="l" t="t" r="r" b="b"/>
              <a:pathLst>
                <a:path w="5987415" h="28575">
                  <a:moveTo>
                    <a:pt x="0" y="28575"/>
                  </a:moveTo>
                  <a:lnTo>
                    <a:pt x="0" y="0"/>
                  </a:lnTo>
                  <a:lnTo>
                    <a:pt x="5987410" y="0"/>
                  </a:lnTo>
                  <a:lnTo>
                    <a:pt x="5987410" y="28575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006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809864" y="0"/>
              <a:ext cx="3478529" cy="3120390"/>
            </a:xfrm>
            <a:custGeom>
              <a:avLst/>
              <a:gdLst/>
              <a:ahLst/>
              <a:cxnLst/>
              <a:rect l="l" t="t" r="r" b="b"/>
              <a:pathLst>
                <a:path w="3478529" h="3120390">
                  <a:moveTo>
                    <a:pt x="0" y="0"/>
                  </a:moveTo>
                  <a:lnTo>
                    <a:pt x="3478135" y="0"/>
                  </a:lnTo>
                  <a:lnTo>
                    <a:pt x="3478135" y="31203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00897" y="5513482"/>
            <a:ext cx="1491615" cy="1906270"/>
          </a:xfrm>
          <a:prstGeom prst="rect">
            <a:avLst/>
          </a:prstGeom>
        </p:spPr>
        <p:txBody>
          <a:bodyPr vert="horz" wrap="square" lIns="0" tIns="44132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3475"/>
              </a:spcBef>
            </a:pPr>
            <a:r>
              <a:rPr sz="6000" spc="1960" dirty="0">
                <a:solidFill>
                  <a:srgbClr val="006566"/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02</a:t>
            </a:r>
            <a:endParaRPr sz="6000" dirty="0">
              <a:latin typeface="하나 M" panose="02020603020101020101" pitchFamily="18" charset="-127"/>
              <a:ea typeface="하나 M" panose="02020603020101020101" pitchFamily="18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2400" spc="-330" dirty="0">
                <a:solidFill>
                  <a:schemeClr val="accent5">
                    <a:lumMod val="7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서</a:t>
            </a:r>
            <a:r>
              <a:rPr sz="2400" spc="-280" dirty="0">
                <a:solidFill>
                  <a:schemeClr val="accent5">
                    <a:lumMod val="7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비</a:t>
            </a:r>
            <a:r>
              <a:rPr sz="2400" spc="-200" dirty="0">
                <a:solidFill>
                  <a:schemeClr val="accent5">
                    <a:lumMod val="7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스</a:t>
            </a:r>
            <a:r>
              <a:rPr sz="2400" spc="-125" dirty="0">
                <a:solidFill>
                  <a:schemeClr val="accent5">
                    <a:lumMod val="7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 </a:t>
            </a:r>
            <a:r>
              <a:rPr sz="2400" spc="-250" dirty="0">
                <a:solidFill>
                  <a:schemeClr val="accent5">
                    <a:lumMod val="7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현</a:t>
            </a:r>
            <a:r>
              <a:rPr sz="2400" spc="-130" dirty="0">
                <a:solidFill>
                  <a:schemeClr val="accent5">
                    <a:lumMod val="75000"/>
                  </a:schemeClr>
                </a:solidFill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황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하나 M" panose="02020603020101020101" pitchFamily="18" charset="-127"/>
              <a:ea typeface="하나 M" panose="02020603020101020101" pitchFamily="18" charset="-127"/>
              <a:cs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73660" y="3017798"/>
            <a:ext cx="2911995" cy="70923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68026" y="5911093"/>
            <a:ext cx="422263" cy="41990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56617" y="6213425"/>
            <a:ext cx="422620" cy="389667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051699" y="6587628"/>
            <a:ext cx="422631" cy="35224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546065" y="6899357"/>
            <a:ext cx="422263" cy="32107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040073" y="7163038"/>
            <a:ext cx="422632" cy="294706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977484" y="7412989"/>
            <a:ext cx="422262" cy="26971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534439" y="7446219"/>
            <a:ext cx="422632" cy="266388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517396" y="7527856"/>
            <a:ext cx="422632" cy="258224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028805" y="7559271"/>
            <a:ext cx="422262" cy="255083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471481" y="7752886"/>
            <a:ext cx="422631" cy="235721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965846" y="8049428"/>
            <a:ext cx="422632" cy="206067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460212" y="8465183"/>
            <a:ext cx="422632" cy="164491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404839" y="8745832"/>
            <a:ext cx="422624" cy="136427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954219" y="8786286"/>
            <a:ext cx="422632" cy="132381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931766" y="8848412"/>
            <a:ext cx="422625" cy="126168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443169" y="8939076"/>
            <a:ext cx="422632" cy="1171025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6284975" y="3029868"/>
            <a:ext cx="10476865" cy="5285740"/>
            <a:chOff x="6284975" y="3029868"/>
            <a:chExt cx="10476865" cy="5285740"/>
          </a:xfrm>
        </p:grpSpPr>
        <p:sp>
          <p:nvSpPr>
            <p:cNvPr id="20" name="object 20"/>
            <p:cNvSpPr/>
            <p:nvPr/>
          </p:nvSpPr>
          <p:spPr>
            <a:xfrm>
              <a:off x="6387261" y="3130123"/>
              <a:ext cx="10269855" cy="5065395"/>
            </a:xfrm>
            <a:custGeom>
              <a:avLst/>
              <a:gdLst/>
              <a:ahLst/>
              <a:cxnLst/>
              <a:rect l="l" t="t" r="r" b="b"/>
              <a:pathLst>
                <a:path w="10269855" h="5065395">
                  <a:moveTo>
                    <a:pt x="0" y="4488905"/>
                  </a:moveTo>
                  <a:lnTo>
                    <a:pt x="1450880" y="5056272"/>
                  </a:lnTo>
                  <a:lnTo>
                    <a:pt x="1497727" y="5065396"/>
                  </a:lnTo>
                  <a:lnTo>
                    <a:pt x="1546611" y="5059449"/>
                  </a:lnTo>
                  <a:lnTo>
                    <a:pt x="1591845" y="5039967"/>
                  </a:lnTo>
                  <a:lnTo>
                    <a:pt x="1627739" y="5008489"/>
                  </a:lnTo>
                  <a:lnTo>
                    <a:pt x="3352407" y="2834196"/>
                  </a:lnTo>
                  <a:lnTo>
                    <a:pt x="3387462" y="2804336"/>
                  </a:lnTo>
                  <a:lnTo>
                    <a:pt x="3430420" y="2789283"/>
                  </a:lnTo>
                  <a:lnTo>
                    <a:pt x="3475933" y="2789907"/>
                  </a:lnTo>
                  <a:lnTo>
                    <a:pt x="3518653" y="2807080"/>
                  </a:lnTo>
                  <a:lnTo>
                    <a:pt x="5039356" y="3797275"/>
                  </a:lnTo>
                  <a:lnTo>
                    <a:pt x="5082642" y="3814945"/>
                  </a:lnTo>
                  <a:lnTo>
                    <a:pt x="5129700" y="3816911"/>
                  </a:lnTo>
                  <a:lnTo>
                    <a:pt x="5174952" y="3803843"/>
                  </a:lnTo>
                  <a:lnTo>
                    <a:pt x="5212820" y="3776412"/>
                  </a:lnTo>
                  <a:lnTo>
                    <a:pt x="7345800" y="1507074"/>
                  </a:lnTo>
                  <a:lnTo>
                    <a:pt x="7382871" y="1480696"/>
                  </a:lnTo>
                  <a:lnTo>
                    <a:pt x="7425951" y="1470487"/>
                  </a:lnTo>
                  <a:lnTo>
                    <a:pt x="7469786" y="1476690"/>
                  </a:lnTo>
                  <a:lnTo>
                    <a:pt x="7509124" y="1499549"/>
                  </a:lnTo>
                  <a:lnTo>
                    <a:pt x="8761407" y="2607536"/>
                  </a:lnTo>
                  <a:lnTo>
                    <a:pt x="8798805" y="2629009"/>
                  </a:lnTo>
                  <a:lnTo>
                    <a:pt x="8837361" y="2631431"/>
                  </a:lnTo>
                  <a:lnTo>
                    <a:pt x="8872613" y="2615612"/>
                  </a:lnTo>
                  <a:lnTo>
                    <a:pt x="8900097" y="2582362"/>
                  </a:lnTo>
                  <a:lnTo>
                    <a:pt x="10269613" y="0"/>
                  </a:lnTo>
                </a:path>
              </a:pathLst>
            </a:custGeom>
            <a:ln w="8239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711455" y="5828288"/>
              <a:ext cx="239732" cy="23992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284975" y="7493608"/>
              <a:ext cx="239727" cy="23992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690527" y="4472074"/>
              <a:ext cx="239732" cy="23991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097911" y="5622468"/>
              <a:ext cx="239720" cy="23991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408393" y="6839115"/>
              <a:ext cx="239732" cy="23992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6522112" y="3029868"/>
              <a:ext cx="239720" cy="23992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843200" y="8075619"/>
              <a:ext cx="239732" cy="239917"/>
            </a:xfrm>
            <a:prstGeom prst="rect">
              <a:avLst/>
            </a:prstGeom>
          </p:spPr>
        </p:pic>
      </p:grpSp>
      <p:sp>
        <p:nvSpPr>
          <p:cNvPr id="28" name="object 28"/>
          <p:cNvSpPr/>
          <p:nvPr/>
        </p:nvSpPr>
        <p:spPr>
          <a:xfrm>
            <a:off x="6514134" y="956283"/>
            <a:ext cx="1006475" cy="1010285"/>
          </a:xfrm>
          <a:custGeom>
            <a:avLst/>
            <a:gdLst/>
            <a:ahLst/>
            <a:cxnLst/>
            <a:rect l="l" t="t" r="r" b="b"/>
            <a:pathLst>
              <a:path w="1006475" h="1010285">
                <a:moveTo>
                  <a:pt x="124802" y="534073"/>
                </a:moveTo>
                <a:lnTo>
                  <a:pt x="94437" y="521843"/>
                </a:lnTo>
                <a:lnTo>
                  <a:pt x="63525" y="511187"/>
                </a:lnTo>
                <a:lnTo>
                  <a:pt x="32118" y="502119"/>
                </a:lnTo>
                <a:lnTo>
                  <a:pt x="266" y="494626"/>
                </a:lnTo>
                <a:lnTo>
                  <a:pt x="190" y="498094"/>
                </a:lnTo>
                <a:lnTo>
                  <a:pt x="0" y="501561"/>
                </a:lnTo>
                <a:lnTo>
                  <a:pt x="0" y="505040"/>
                </a:lnTo>
                <a:lnTo>
                  <a:pt x="2451" y="555129"/>
                </a:lnTo>
                <a:lnTo>
                  <a:pt x="9639" y="603808"/>
                </a:lnTo>
                <a:lnTo>
                  <a:pt x="21348" y="650862"/>
                </a:lnTo>
                <a:lnTo>
                  <a:pt x="37312" y="696048"/>
                </a:lnTo>
                <a:lnTo>
                  <a:pt x="57315" y="739152"/>
                </a:lnTo>
                <a:lnTo>
                  <a:pt x="81114" y="779945"/>
                </a:lnTo>
                <a:lnTo>
                  <a:pt x="82905" y="724928"/>
                </a:lnTo>
                <a:lnTo>
                  <a:pt x="89052" y="670369"/>
                </a:lnTo>
                <a:lnTo>
                  <a:pt x="99618" y="616343"/>
                </a:lnTo>
                <a:lnTo>
                  <a:pt x="114604" y="562940"/>
                </a:lnTo>
                <a:lnTo>
                  <a:pt x="122123" y="541248"/>
                </a:lnTo>
                <a:lnTo>
                  <a:pt x="124802" y="534073"/>
                </a:lnTo>
                <a:close/>
              </a:path>
              <a:path w="1006475" h="1010285">
                <a:moveTo>
                  <a:pt x="274180" y="296265"/>
                </a:moveTo>
                <a:lnTo>
                  <a:pt x="137121" y="158648"/>
                </a:lnTo>
                <a:lnTo>
                  <a:pt x="106057" y="195021"/>
                </a:lnTo>
                <a:lnTo>
                  <a:pt x="78486" y="234264"/>
                </a:lnTo>
                <a:lnTo>
                  <a:pt x="54673" y="276123"/>
                </a:lnTo>
                <a:lnTo>
                  <a:pt x="34848" y="320357"/>
                </a:lnTo>
                <a:lnTo>
                  <a:pt x="19253" y="366737"/>
                </a:lnTo>
                <a:lnTo>
                  <a:pt x="8128" y="415023"/>
                </a:lnTo>
                <a:lnTo>
                  <a:pt x="1714" y="464959"/>
                </a:lnTo>
                <a:lnTo>
                  <a:pt x="20688" y="469112"/>
                </a:lnTo>
                <a:lnTo>
                  <a:pt x="39585" y="473798"/>
                </a:lnTo>
                <a:lnTo>
                  <a:pt x="77139" y="484847"/>
                </a:lnTo>
                <a:lnTo>
                  <a:pt x="121107" y="500926"/>
                </a:lnTo>
                <a:lnTo>
                  <a:pt x="135509" y="506958"/>
                </a:lnTo>
                <a:lnTo>
                  <a:pt x="156959" y="461162"/>
                </a:lnTo>
                <a:lnTo>
                  <a:pt x="181686" y="416966"/>
                </a:lnTo>
                <a:lnTo>
                  <a:pt x="209562" y="374611"/>
                </a:lnTo>
                <a:lnTo>
                  <a:pt x="240436" y="334302"/>
                </a:lnTo>
                <a:lnTo>
                  <a:pt x="274180" y="296265"/>
                </a:lnTo>
                <a:close/>
              </a:path>
              <a:path w="1006475" h="1010285">
                <a:moveTo>
                  <a:pt x="321691" y="666026"/>
                </a:moveTo>
                <a:lnTo>
                  <a:pt x="281990" y="630605"/>
                </a:lnTo>
                <a:lnTo>
                  <a:pt x="240233" y="598779"/>
                </a:lnTo>
                <a:lnTo>
                  <a:pt x="196570" y="570623"/>
                </a:lnTo>
                <a:lnTo>
                  <a:pt x="151180" y="546227"/>
                </a:lnTo>
                <a:lnTo>
                  <a:pt x="136588" y="590435"/>
                </a:lnTo>
                <a:lnTo>
                  <a:pt x="125222" y="635609"/>
                </a:lnTo>
                <a:lnTo>
                  <a:pt x="117094" y="681609"/>
                </a:lnTo>
                <a:lnTo>
                  <a:pt x="112242" y="728306"/>
                </a:lnTo>
                <a:lnTo>
                  <a:pt x="110693" y="775563"/>
                </a:lnTo>
                <a:lnTo>
                  <a:pt x="112483" y="823277"/>
                </a:lnTo>
                <a:lnTo>
                  <a:pt x="118452" y="830503"/>
                </a:lnTo>
                <a:lnTo>
                  <a:pt x="124548" y="837603"/>
                </a:lnTo>
                <a:lnTo>
                  <a:pt x="130771" y="844575"/>
                </a:lnTo>
                <a:lnTo>
                  <a:pt x="137121" y="851433"/>
                </a:lnTo>
                <a:lnTo>
                  <a:pt x="321691" y="666026"/>
                </a:lnTo>
                <a:close/>
              </a:path>
              <a:path w="1006475" h="1010285">
                <a:moveTo>
                  <a:pt x="459079" y="852487"/>
                </a:moveTo>
                <a:lnTo>
                  <a:pt x="435127" y="808520"/>
                </a:lnTo>
                <a:lnTo>
                  <a:pt x="407708" y="766178"/>
                </a:lnTo>
                <a:lnTo>
                  <a:pt x="376847" y="725614"/>
                </a:lnTo>
                <a:lnTo>
                  <a:pt x="342620" y="686968"/>
                </a:lnTo>
                <a:lnTo>
                  <a:pt x="158026" y="872413"/>
                </a:lnTo>
                <a:lnTo>
                  <a:pt x="228015" y="893940"/>
                </a:lnTo>
                <a:lnTo>
                  <a:pt x="275640" y="892378"/>
                </a:lnTo>
                <a:lnTo>
                  <a:pt x="322707" y="887412"/>
                </a:lnTo>
                <a:lnTo>
                  <a:pt x="369049" y="879094"/>
                </a:lnTo>
                <a:lnTo>
                  <a:pt x="414553" y="867435"/>
                </a:lnTo>
                <a:lnTo>
                  <a:pt x="459079" y="852487"/>
                </a:lnTo>
                <a:close/>
              </a:path>
              <a:path w="1006475" h="1010285">
                <a:moveTo>
                  <a:pt x="482041" y="505040"/>
                </a:moveTo>
                <a:lnTo>
                  <a:pt x="295033" y="317258"/>
                </a:lnTo>
                <a:lnTo>
                  <a:pt x="262115" y="354304"/>
                </a:lnTo>
                <a:lnTo>
                  <a:pt x="232308" y="393166"/>
                </a:lnTo>
                <a:lnTo>
                  <a:pt x="205638" y="433679"/>
                </a:lnTo>
                <a:lnTo>
                  <a:pt x="182168" y="475716"/>
                </a:lnTo>
                <a:lnTo>
                  <a:pt x="161937" y="519125"/>
                </a:lnTo>
                <a:lnTo>
                  <a:pt x="210553" y="545058"/>
                </a:lnTo>
                <a:lnTo>
                  <a:pt x="257073" y="574814"/>
                </a:lnTo>
                <a:lnTo>
                  <a:pt x="301193" y="608203"/>
                </a:lnTo>
                <a:lnTo>
                  <a:pt x="342620" y="645045"/>
                </a:lnTo>
                <a:lnTo>
                  <a:pt x="482041" y="505040"/>
                </a:lnTo>
                <a:close/>
              </a:path>
              <a:path w="1006475" h="1010285">
                <a:moveTo>
                  <a:pt x="493890" y="140944"/>
                </a:moveTo>
                <a:lnTo>
                  <a:pt x="478269" y="100380"/>
                </a:lnTo>
                <a:lnTo>
                  <a:pt x="461594" y="44831"/>
                </a:lnTo>
                <a:lnTo>
                  <a:pt x="452259" y="2565"/>
                </a:lnTo>
                <a:lnTo>
                  <a:pt x="404355" y="9740"/>
                </a:lnTo>
                <a:lnTo>
                  <a:pt x="358038" y="21336"/>
                </a:lnTo>
                <a:lnTo>
                  <a:pt x="313537" y="37109"/>
                </a:lnTo>
                <a:lnTo>
                  <a:pt x="271068" y="56870"/>
                </a:lnTo>
                <a:lnTo>
                  <a:pt x="230847" y="80352"/>
                </a:lnTo>
                <a:lnTo>
                  <a:pt x="193090" y="107365"/>
                </a:lnTo>
                <a:lnTo>
                  <a:pt x="158026" y="137668"/>
                </a:lnTo>
                <a:lnTo>
                  <a:pt x="295033" y="275323"/>
                </a:lnTo>
                <a:lnTo>
                  <a:pt x="331050" y="242963"/>
                </a:lnTo>
                <a:lnTo>
                  <a:pt x="369150" y="213233"/>
                </a:lnTo>
                <a:lnTo>
                  <a:pt x="409117" y="186232"/>
                </a:lnTo>
                <a:lnTo>
                  <a:pt x="450761" y="162102"/>
                </a:lnTo>
                <a:lnTo>
                  <a:pt x="493890" y="140944"/>
                </a:lnTo>
                <a:close/>
              </a:path>
              <a:path w="1006475" h="1010285">
                <a:moveTo>
                  <a:pt x="513321" y="1009815"/>
                </a:moveTo>
                <a:lnTo>
                  <a:pt x="505447" y="976287"/>
                </a:lnTo>
                <a:lnTo>
                  <a:pt x="495846" y="943254"/>
                </a:lnTo>
                <a:lnTo>
                  <a:pt x="484517" y="910755"/>
                </a:lnTo>
                <a:lnTo>
                  <a:pt x="471449" y="878878"/>
                </a:lnTo>
                <a:lnTo>
                  <a:pt x="463702" y="881799"/>
                </a:lnTo>
                <a:lnTo>
                  <a:pt x="455942" y="884618"/>
                </a:lnTo>
                <a:lnTo>
                  <a:pt x="386448" y="905192"/>
                </a:lnTo>
                <a:lnTo>
                  <a:pt x="331965" y="915835"/>
                </a:lnTo>
                <a:lnTo>
                  <a:pt x="276923" y="921956"/>
                </a:lnTo>
                <a:lnTo>
                  <a:pt x="221399" y="923594"/>
                </a:lnTo>
                <a:lnTo>
                  <a:pt x="262902" y="948956"/>
                </a:lnTo>
                <a:lnTo>
                  <a:pt x="306920" y="970280"/>
                </a:lnTo>
                <a:lnTo>
                  <a:pt x="353187" y="987310"/>
                </a:lnTo>
                <a:lnTo>
                  <a:pt x="401447" y="999782"/>
                </a:lnTo>
                <a:lnTo>
                  <a:pt x="451446" y="1007465"/>
                </a:lnTo>
                <a:lnTo>
                  <a:pt x="502945" y="1010081"/>
                </a:lnTo>
                <a:lnTo>
                  <a:pt x="506425" y="1010081"/>
                </a:lnTo>
                <a:lnTo>
                  <a:pt x="509866" y="1009891"/>
                </a:lnTo>
                <a:lnTo>
                  <a:pt x="513321" y="1009815"/>
                </a:lnTo>
                <a:close/>
              </a:path>
              <a:path w="1006475" h="1010285">
                <a:moveTo>
                  <a:pt x="633158" y="353263"/>
                </a:moveTo>
                <a:lnTo>
                  <a:pt x="595744" y="310718"/>
                </a:lnTo>
                <a:lnTo>
                  <a:pt x="561924" y="265353"/>
                </a:lnTo>
                <a:lnTo>
                  <a:pt x="531863" y="217512"/>
                </a:lnTo>
                <a:lnTo>
                  <a:pt x="505764" y="167487"/>
                </a:lnTo>
                <a:lnTo>
                  <a:pt x="465048" y="187464"/>
                </a:lnTo>
                <a:lnTo>
                  <a:pt x="425589" y="210375"/>
                </a:lnTo>
                <a:lnTo>
                  <a:pt x="387515" y="236169"/>
                </a:lnTo>
                <a:lnTo>
                  <a:pt x="350926" y="264820"/>
                </a:lnTo>
                <a:lnTo>
                  <a:pt x="315937" y="296265"/>
                </a:lnTo>
                <a:lnTo>
                  <a:pt x="502945" y="484047"/>
                </a:lnTo>
                <a:lnTo>
                  <a:pt x="633158" y="353263"/>
                </a:lnTo>
                <a:close/>
              </a:path>
              <a:path w="1006475" h="1010285">
                <a:moveTo>
                  <a:pt x="684911" y="708787"/>
                </a:moveTo>
                <a:lnTo>
                  <a:pt x="502945" y="526021"/>
                </a:lnTo>
                <a:lnTo>
                  <a:pt x="363524" y="666026"/>
                </a:lnTo>
                <a:lnTo>
                  <a:pt x="399148" y="706335"/>
                </a:lnTo>
                <a:lnTo>
                  <a:pt x="431558" y="749211"/>
                </a:lnTo>
                <a:lnTo>
                  <a:pt x="460565" y="794372"/>
                </a:lnTo>
                <a:lnTo>
                  <a:pt x="486029" y="841540"/>
                </a:lnTo>
                <a:lnTo>
                  <a:pt x="528789" y="821283"/>
                </a:lnTo>
                <a:lnTo>
                  <a:pt x="570191" y="797839"/>
                </a:lnTo>
                <a:lnTo>
                  <a:pt x="610108" y="771245"/>
                </a:lnTo>
                <a:lnTo>
                  <a:pt x="648398" y="741553"/>
                </a:lnTo>
                <a:lnTo>
                  <a:pt x="684911" y="708787"/>
                </a:lnTo>
                <a:close/>
              </a:path>
              <a:path w="1006475" h="1010285">
                <a:moveTo>
                  <a:pt x="776782" y="81495"/>
                </a:moveTo>
                <a:lnTo>
                  <a:pt x="736142" y="57581"/>
                </a:lnTo>
                <a:lnTo>
                  <a:pt x="693216" y="37490"/>
                </a:lnTo>
                <a:lnTo>
                  <a:pt x="648195" y="21450"/>
                </a:lnTo>
                <a:lnTo>
                  <a:pt x="601332" y="9690"/>
                </a:lnTo>
                <a:lnTo>
                  <a:pt x="552831" y="2463"/>
                </a:lnTo>
                <a:lnTo>
                  <a:pt x="502945" y="0"/>
                </a:lnTo>
                <a:lnTo>
                  <a:pt x="495782" y="0"/>
                </a:lnTo>
                <a:lnTo>
                  <a:pt x="488670" y="266"/>
                </a:lnTo>
                <a:lnTo>
                  <a:pt x="481584" y="571"/>
                </a:lnTo>
                <a:lnTo>
                  <a:pt x="488823" y="33566"/>
                </a:lnTo>
                <a:lnTo>
                  <a:pt x="497751" y="66116"/>
                </a:lnTo>
                <a:lnTo>
                  <a:pt x="508342" y="98132"/>
                </a:lnTo>
                <a:lnTo>
                  <a:pt x="520611" y="129590"/>
                </a:lnTo>
                <a:lnTo>
                  <a:pt x="530504" y="125742"/>
                </a:lnTo>
                <a:lnTo>
                  <a:pt x="540473" y="122034"/>
                </a:lnTo>
                <a:lnTo>
                  <a:pt x="613752" y="100037"/>
                </a:lnTo>
                <a:lnTo>
                  <a:pt x="667575" y="89446"/>
                </a:lnTo>
                <a:lnTo>
                  <a:pt x="721944" y="83273"/>
                </a:lnTo>
                <a:lnTo>
                  <a:pt x="776782" y="81495"/>
                </a:lnTo>
                <a:close/>
              </a:path>
              <a:path w="1006475" h="1010285">
                <a:moveTo>
                  <a:pt x="833208" y="499338"/>
                </a:moveTo>
                <a:lnTo>
                  <a:pt x="785037" y="473494"/>
                </a:lnTo>
                <a:lnTo>
                  <a:pt x="738924" y="443928"/>
                </a:lnTo>
                <a:lnTo>
                  <a:pt x="695185" y="410781"/>
                </a:lnTo>
                <a:lnTo>
                  <a:pt x="654088" y="374205"/>
                </a:lnTo>
                <a:lnTo>
                  <a:pt x="523849" y="505040"/>
                </a:lnTo>
                <a:lnTo>
                  <a:pt x="705815" y="687768"/>
                </a:lnTo>
                <a:lnTo>
                  <a:pt x="736841" y="653046"/>
                </a:lnTo>
                <a:lnTo>
                  <a:pt x="765136" y="616724"/>
                </a:lnTo>
                <a:lnTo>
                  <a:pt x="790663" y="578916"/>
                </a:lnTo>
                <a:lnTo>
                  <a:pt x="813358" y="539750"/>
                </a:lnTo>
                <a:lnTo>
                  <a:pt x="833208" y="499338"/>
                </a:lnTo>
                <a:close/>
              </a:path>
              <a:path w="1006475" h="1010285">
                <a:moveTo>
                  <a:pt x="847877" y="872413"/>
                </a:moveTo>
                <a:lnTo>
                  <a:pt x="705815" y="729780"/>
                </a:lnTo>
                <a:lnTo>
                  <a:pt x="668362" y="763346"/>
                </a:lnTo>
                <a:lnTo>
                  <a:pt x="628662" y="794105"/>
                </a:lnTo>
                <a:lnTo>
                  <a:pt x="586943" y="821880"/>
                </a:lnTo>
                <a:lnTo>
                  <a:pt x="543433" y="846543"/>
                </a:lnTo>
                <a:lnTo>
                  <a:pt x="498322" y="867956"/>
                </a:lnTo>
                <a:lnTo>
                  <a:pt x="505117" y="883920"/>
                </a:lnTo>
                <a:lnTo>
                  <a:pt x="523049" y="932586"/>
                </a:lnTo>
                <a:lnTo>
                  <a:pt x="534060" y="970318"/>
                </a:lnTo>
                <a:lnTo>
                  <a:pt x="542848" y="1008341"/>
                </a:lnTo>
                <a:lnTo>
                  <a:pt x="592569" y="1001915"/>
                </a:lnTo>
                <a:lnTo>
                  <a:pt x="640651" y="990752"/>
                </a:lnTo>
                <a:lnTo>
                  <a:pt x="686828" y="975093"/>
                </a:lnTo>
                <a:lnTo>
                  <a:pt x="730897" y="955192"/>
                </a:lnTo>
                <a:lnTo>
                  <a:pt x="772579" y="931278"/>
                </a:lnTo>
                <a:lnTo>
                  <a:pt x="811657" y="903605"/>
                </a:lnTo>
                <a:lnTo>
                  <a:pt x="847877" y="872413"/>
                </a:lnTo>
                <a:close/>
              </a:path>
              <a:path w="1006475" h="1010285">
                <a:moveTo>
                  <a:pt x="847890" y="137668"/>
                </a:moveTo>
                <a:lnTo>
                  <a:pt x="770305" y="111188"/>
                </a:lnTo>
                <a:lnTo>
                  <a:pt x="721194" y="113042"/>
                </a:lnTo>
                <a:lnTo>
                  <a:pt x="672706" y="118516"/>
                </a:lnTo>
                <a:lnTo>
                  <a:pt x="625005" y="127558"/>
                </a:lnTo>
                <a:lnTo>
                  <a:pt x="578218" y="140144"/>
                </a:lnTo>
                <a:lnTo>
                  <a:pt x="532523" y="156235"/>
                </a:lnTo>
                <a:lnTo>
                  <a:pt x="557136" y="203111"/>
                </a:lnTo>
                <a:lnTo>
                  <a:pt x="585635" y="248208"/>
                </a:lnTo>
                <a:lnTo>
                  <a:pt x="617982" y="291325"/>
                </a:lnTo>
                <a:lnTo>
                  <a:pt x="654088" y="332282"/>
                </a:lnTo>
                <a:lnTo>
                  <a:pt x="847890" y="137668"/>
                </a:lnTo>
                <a:close/>
              </a:path>
              <a:path w="1006475" h="1010285">
                <a:moveTo>
                  <a:pt x="890181" y="231038"/>
                </a:moveTo>
                <a:lnTo>
                  <a:pt x="888326" y="180619"/>
                </a:lnTo>
                <a:lnTo>
                  <a:pt x="868768" y="158648"/>
                </a:lnTo>
                <a:lnTo>
                  <a:pt x="674992" y="353263"/>
                </a:lnTo>
                <a:lnTo>
                  <a:pt x="714463" y="388467"/>
                </a:lnTo>
                <a:lnTo>
                  <a:pt x="755980" y="420116"/>
                </a:lnTo>
                <a:lnTo>
                  <a:pt x="799363" y="448170"/>
                </a:lnTo>
                <a:lnTo>
                  <a:pt x="844448" y="472541"/>
                </a:lnTo>
                <a:lnTo>
                  <a:pt x="860806" y="426148"/>
                </a:lnTo>
                <a:lnTo>
                  <a:pt x="873594" y="378650"/>
                </a:lnTo>
                <a:lnTo>
                  <a:pt x="882777" y="330200"/>
                </a:lnTo>
                <a:lnTo>
                  <a:pt x="888314" y="280949"/>
                </a:lnTo>
                <a:lnTo>
                  <a:pt x="890181" y="231038"/>
                </a:lnTo>
                <a:close/>
              </a:path>
              <a:path w="1006475" h="1010285">
                <a:moveTo>
                  <a:pt x="1003350" y="555967"/>
                </a:moveTo>
                <a:lnTo>
                  <a:pt x="961288" y="546582"/>
                </a:lnTo>
                <a:lnTo>
                  <a:pt x="919619" y="534492"/>
                </a:lnTo>
                <a:lnTo>
                  <a:pt x="874306" y="517753"/>
                </a:lnTo>
                <a:lnTo>
                  <a:pt x="859447" y="511492"/>
                </a:lnTo>
                <a:lnTo>
                  <a:pt x="838454" y="554278"/>
                </a:lnTo>
                <a:lnTo>
                  <a:pt x="814565" y="595591"/>
                </a:lnTo>
                <a:lnTo>
                  <a:pt x="787908" y="635241"/>
                </a:lnTo>
                <a:lnTo>
                  <a:pt x="758596" y="673036"/>
                </a:lnTo>
                <a:lnTo>
                  <a:pt x="726744" y="708787"/>
                </a:lnTo>
                <a:lnTo>
                  <a:pt x="868768" y="851433"/>
                </a:lnTo>
                <a:lnTo>
                  <a:pt x="898944" y="816229"/>
                </a:lnTo>
                <a:lnTo>
                  <a:pt x="925855" y="778319"/>
                </a:lnTo>
                <a:lnTo>
                  <a:pt x="949261" y="737933"/>
                </a:lnTo>
                <a:lnTo>
                  <a:pt x="968933" y="695286"/>
                </a:lnTo>
                <a:lnTo>
                  <a:pt x="984656" y="650582"/>
                </a:lnTo>
                <a:lnTo>
                  <a:pt x="996200" y="604075"/>
                </a:lnTo>
                <a:lnTo>
                  <a:pt x="1003350" y="555967"/>
                </a:lnTo>
                <a:close/>
              </a:path>
              <a:path w="1006475" h="1010285">
                <a:moveTo>
                  <a:pt x="1005890" y="505040"/>
                </a:moveTo>
                <a:lnTo>
                  <a:pt x="1003287" y="453326"/>
                </a:lnTo>
                <a:lnTo>
                  <a:pt x="995641" y="403110"/>
                </a:lnTo>
                <a:lnTo>
                  <a:pt x="983221" y="354647"/>
                </a:lnTo>
                <a:lnTo>
                  <a:pt x="966254" y="308190"/>
                </a:lnTo>
                <a:lnTo>
                  <a:pt x="945019" y="263994"/>
                </a:lnTo>
                <a:lnTo>
                  <a:pt x="919772" y="222326"/>
                </a:lnTo>
                <a:lnTo>
                  <a:pt x="918159" y="278079"/>
                </a:lnTo>
                <a:lnTo>
                  <a:pt x="912050" y="333349"/>
                </a:lnTo>
                <a:lnTo>
                  <a:pt x="901420" y="388073"/>
                </a:lnTo>
                <a:lnTo>
                  <a:pt x="886256" y="442150"/>
                </a:lnTo>
                <a:lnTo>
                  <a:pt x="870877" y="484695"/>
                </a:lnTo>
                <a:lnTo>
                  <a:pt x="903592" y="497916"/>
                </a:lnTo>
                <a:lnTo>
                  <a:pt x="936955" y="509295"/>
                </a:lnTo>
                <a:lnTo>
                  <a:pt x="970902" y="518807"/>
                </a:lnTo>
                <a:lnTo>
                  <a:pt x="1005344" y="526478"/>
                </a:lnTo>
                <a:lnTo>
                  <a:pt x="1005649" y="519379"/>
                </a:lnTo>
                <a:lnTo>
                  <a:pt x="1005890" y="512241"/>
                </a:lnTo>
                <a:lnTo>
                  <a:pt x="1005890" y="505040"/>
                </a:lnTo>
                <a:close/>
              </a:path>
            </a:pathLst>
          </a:custGeom>
          <a:solidFill>
            <a:srgbClr val="00C2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87490" y="1036573"/>
            <a:ext cx="1021080" cy="1243965"/>
          </a:xfrm>
          <a:custGeom>
            <a:avLst/>
            <a:gdLst/>
            <a:ahLst/>
            <a:cxnLst/>
            <a:rect l="l" t="t" r="r" b="b"/>
            <a:pathLst>
              <a:path w="1021079" h="1243964">
                <a:moveTo>
                  <a:pt x="579005" y="1108519"/>
                </a:moveTo>
                <a:lnTo>
                  <a:pt x="492175" y="1108519"/>
                </a:lnTo>
                <a:lnTo>
                  <a:pt x="492175" y="1036269"/>
                </a:lnTo>
                <a:lnTo>
                  <a:pt x="474954" y="1038021"/>
                </a:lnTo>
                <a:lnTo>
                  <a:pt x="457644" y="1039317"/>
                </a:lnTo>
                <a:lnTo>
                  <a:pt x="440245" y="1040104"/>
                </a:lnTo>
                <a:lnTo>
                  <a:pt x="422757" y="1040384"/>
                </a:lnTo>
                <a:lnTo>
                  <a:pt x="405663" y="1040066"/>
                </a:lnTo>
                <a:lnTo>
                  <a:pt x="388442" y="1039152"/>
                </a:lnTo>
                <a:lnTo>
                  <a:pt x="371144" y="1037691"/>
                </a:lnTo>
                <a:lnTo>
                  <a:pt x="353771" y="1035697"/>
                </a:lnTo>
                <a:lnTo>
                  <a:pt x="353771" y="1108519"/>
                </a:lnTo>
                <a:lnTo>
                  <a:pt x="266903" y="1108519"/>
                </a:lnTo>
                <a:lnTo>
                  <a:pt x="266903" y="1130211"/>
                </a:lnTo>
                <a:lnTo>
                  <a:pt x="579005" y="1130211"/>
                </a:lnTo>
                <a:lnTo>
                  <a:pt x="579005" y="1108519"/>
                </a:lnTo>
                <a:close/>
              </a:path>
              <a:path w="1021079" h="1243964">
                <a:moveTo>
                  <a:pt x="690651" y="1139875"/>
                </a:moveTo>
                <a:lnTo>
                  <a:pt x="155295" y="1139875"/>
                </a:lnTo>
                <a:lnTo>
                  <a:pt x="155295" y="1243672"/>
                </a:lnTo>
                <a:lnTo>
                  <a:pt x="690651" y="1243672"/>
                </a:lnTo>
                <a:lnTo>
                  <a:pt x="690651" y="1139875"/>
                </a:lnTo>
                <a:close/>
              </a:path>
              <a:path w="1021079" h="1243964">
                <a:moveTo>
                  <a:pt x="1021016" y="424383"/>
                </a:moveTo>
                <a:lnTo>
                  <a:pt x="1019149" y="372795"/>
                </a:lnTo>
                <a:lnTo>
                  <a:pt x="1012939" y="322097"/>
                </a:lnTo>
                <a:lnTo>
                  <a:pt x="1002449" y="272478"/>
                </a:lnTo>
                <a:lnTo>
                  <a:pt x="987793" y="224167"/>
                </a:lnTo>
                <a:lnTo>
                  <a:pt x="969048" y="177380"/>
                </a:lnTo>
                <a:lnTo>
                  <a:pt x="946302" y="132308"/>
                </a:lnTo>
                <a:lnTo>
                  <a:pt x="919645" y="89179"/>
                </a:lnTo>
                <a:lnTo>
                  <a:pt x="889165" y="48209"/>
                </a:lnTo>
                <a:lnTo>
                  <a:pt x="854951" y="9588"/>
                </a:lnTo>
                <a:lnTo>
                  <a:pt x="844664" y="0"/>
                </a:lnTo>
                <a:lnTo>
                  <a:pt x="798995" y="45631"/>
                </a:lnTo>
                <a:lnTo>
                  <a:pt x="808634" y="56121"/>
                </a:lnTo>
                <a:lnTo>
                  <a:pt x="839774" y="91605"/>
                </a:lnTo>
                <a:lnTo>
                  <a:pt x="867181" y="129146"/>
                </a:lnTo>
                <a:lnTo>
                  <a:pt x="890841" y="168478"/>
                </a:lnTo>
                <a:lnTo>
                  <a:pt x="910780" y="209359"/>
                </a:lnTo>
                <a:lnTo>
                  <a:pt x="926973" y="251523"/>
                </a:lnTo>
                <a:lnTo>
                  <a:pt x="939431" y="294716"/>
                </a:lnTo>
                <a:lnTo>
                  <a:pt x="948156" y="338670"/>
                </a:lnTo>
                <a:lnTo>
                  <a:pt x="953160" y="383133"/>
                </a:lnTo>
                <a:lnTo>
                  <a:pt x="954430" y="427850"/>
                </a:lnTo>
                <a:lnTo>
                  <a:pt x="951966" y="472554"/>
                </a:lnTo>
                <a:lnTo>
                  <a:pt x="945781" y="517004"/>
                </a:lnTo>
                <a:lnTo>
                  <a:pt x="935863" y="560920"/>
                </a:lnTo>
                <a:lnTo>
                  <a:pt x="922223" y="604062"/>
                </a:lnTo>
                <a:lnTo>
                  <a:pt x="904862" y="646176"/>
                </a:lnTo>
                <a:lnTo>
                  <a:pt x="883767" y="686981"/>
                </a:lnTo>
                <a:lnTo>
                  <a:pt x="858964" y="726224"/>
                </a:lnTo>
                <a:lnTo>
                  <a:pt x="830440" y="763663"/>
                </a:lnTo>
                <a:lnTo>
                  <a:pt x="798195" y="799033"/>
                </a:lnTo>
                <a:lnTo>
                  <a:pt x="757936" y="835571"/>
                </a:lnTo>
                <a:lnTo>
                  <a:pt x="715010" y="867270"/>
                </a:lnTo>
                <a:lnTo>
                  <a:pt x="669810" y="894130"/>
                </a:lnTo>
                <a:lnTo>
                  <a:pt x="622706" y="916114"/>
                </a:lnTo>
                <a:lnTo>
                  <a:pt x="574065" y="933234"/>
                </a:lnTo>
                <a:lnTo>
                  <a:pt x="524281" y="945476"/>
                </a:lnTo>
                <a:lnTo>
                  <a:pt x="473722" y="952830"/>
                </a:lnTo>
                <a:lnTo>
                  <a:pt x="422757" y="955268"/>
                </a:lnTo>
                <a:lnTo>
                  <a:pt x="374954" y="952766"/>
                </a:lnTo>
                <a:lnTo>
                  <a:pt x="326618" y="945413"/>
                </a:lnTo>
                <a:lnTo>
                  <a:pt x="278333" y="933411"/>
                </a:lnTo>
                <a:lnTo>
                  <a:pt x="230657" y="916940"/>
                </a:lnTo>
                <a:lnTo>
                  <a:pt x="184175" y="896200"/>
                </a:lnTo>
                <a:lnTo>
                  <a:pt x="139433" y="871410"/>
                </a:lnTo>
                <a:lnTo>
                  <a:pt x="97015" y="842746"/>
                </a:lnTo>
                <a:lnTo>
                  <a:pt x="57492" y="810437"/>
                </a:lnTo>
                <a:lnTo>
                  <a:pt x="47713" y="800430"/>
                </a:lnTo>
                <a:lnTo>
                  <a:pt x="0" y="848258"/>
                </a:lnTo>
                <a:lnTo>
                  <a:pt x="49314" y="890841"/>
                </a:lnTo>
                <a:lnTo>
                  <a:pt x="91440" y="920165"/>
                </a:lnTo>
                <a:lnTo>
                  <a:pt x="135839" y="946048"/>
                </a:lnTo>
                <a:lnTo>
                  <a:pt x="182003" y="968362"/>
                </a:lnTo>
                <a:lnTo>
                  <a:pt x="229463" y="986942"/>
                </a:lnTo>
                <a:lnTo>
                  <a:pt x="277749" y="1001649"/>
                </a:lnTo>
                <a:lnTo>
                  <a:pt x="326377" y="1012329"/>
                </a:lnTo>
                <a:lnTo>
                  <a:pt x="374878" y="1018844"/>
                </a:lnTo>
                <a:lnTo>
                  <a:pt x="422757" y="1021054"/>
                </a:lnTo>
                <a:lnTo>
                  <a:pt x="473646" y="1018882"/>
                </a:lnTo>
                <a:lnTo>
                  <a:pt x="524230" y="1012355"/>
                </a:lnTo>
                <a:lnTo>
                  <a:pt x="574205" y="1001483"/>
                </a:lnTo>
                <a:lnTo>
                  <a:pt x="623252" y="986282"/>
                </a:lnTo>
                <a:lnTo>
                  <a:pt x="671106" y="966749"/>
                </a:lnTo>
                <a:lnTo>
                  <a:pt x="717448" y="942898"/>
                </a:lnTo>
                <a:lnTo>
                  <a:pt x="762000" y="914730"/>
                </a:lnTo>
                <a:lnTo>
                  <a:pt x="804443" y="882269"/>
                </a:lnTo>
                <a:lnTo>
                  <a:pt x="844499" y="845502"/>
                </a:lnTo>
                <a:lnTo>
                  <a:pt x="880211" y="806450"/>
                </a:lnTo>
                <a:lnTo>
                  <a:pt x="912126" y="764946"/>
                </a:lnTo>
                <a:lnTo>
                  <a:pt x="940142" y="721194"/>
                </a:lnTo>
                <a:lnTo>
                  <a:pt x="964158" y="675424"/>
                </a:lnTo>
                <a:lnTo>
                  <a:pt x="984084" y="627875"/>
                </a:lnTo>
                <a:lnTo>
                  <a:pt x="999832" y="578777"/>
                </a:lnTo>
                <a:lnTo>
                  <a:pt x="1011301" y="528332"/>
                </a:lnTo>
                <a:lnTo>
                  <a:pt x="1018387" y="476796"/>
                </a:lnTo>
                <a:lnTo>
                  <a:pt x="1021016" y="424383"/>
                </a:lnTo>
                <a:close/>
              </a:path>
            </a:pathLst>
          </a:custGeom>
          <a:solidFill>
            <a:srgbClr val="00C2C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564147" y="3660052"/>
            <a:ext cx="4269590" cy="1479297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8800672" y="1"/>
            <a:ext cx="9487535" cy="4060190"/>
            <a:chOff x="8800672" y="1"/>
            <a:chExt cx="9487535" cy="4060190"/>
          </a:xfrm>
        </p:grpSpPr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800672" y="1995043"/>
              <a:ext cx="6913136" cy="206504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5726598" y="1"/>
              <a:ext cx="2561590" cy="2298065"/>
            </a:xfrm>
            <a:custGeom>
              <a:avLst/>
              <a:gdLst/>
              <a:ahLst/>
              <a:cxnLst/>
              <a:rect l="l" t="t" r="r" b="b"/>
              <a:pathLst>
                <a:path w="2561590" h="2298065">
                  <a:moveTo>
                    <a:pt x="0" y="0"/>
                  </a:moveTo>
                  <a:lnTo>
                    <a:pt x="2561400" y="0"/>
                  </a:lnTo>
                  <a:lnTo>
                    <a:pt x="2561400" y="2297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D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-12700" y="898558"/>
            <a:ext cx="605218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0765" algn="l"/>
              </a:tabLst>
            </a:pPr>
            <a:r>
              <a:rPr sz="8800" u="heavy" dirty="0">
                <a:solidFill>
                  <a:srgbClr val="447573"/>
                </a:solidFill>
                <a:uFill>
                  <a:solidFill>
                    <a:srgbClr val="006566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8800" b="1" u="heavy" spc="345" dirty="0">
                <a:solidFill>
                  <a:srgbClr val="447573"/>
                </a:solidFill>
                <a:uFill>
                  <a:solidFill>
                    <a:srgbClr val="006566"/>
                  </a:solidFill>
                </a:uFill>
              </a:rPr>
              <a:t>기획</a:t>
            </a:r>
            <a:r>
              <a:rPr sz="8800" b="1" u="heavy" spc="-430" dirty="0">
                <a:solidFill>
                  <a:srgbClr val="447573"/>
                </a:solidFill>
                <a:uFill>
                  <a:solidFill>
                    <a:srgbClr val="006566"/>
                  </a:solidFill>
                </a:uFill>
              </a:rPr>
              <a:t> </a:t>
            </a:r>
            <a:r>
              <a:rPr sz="8800" b="1" u="heavy" spc="345" dirty="0">
                <a:solidFill>
                  <a:srgbClr val="447573"/>
                </a:solidFill>
                <a:uFill>
                  <a:solidFill>
                    <a:srgbClr val="006566"/>
                  </a:solidFill>
                </a:uFill>
              </a:rPr>
              <a:t>배경</a:t>
            </a:r>
            <a:endParaRPr sz="8800" b="1" dirty="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92826" y="4408119"/>
            <a:ext cx="17895570" cy="4239895"/>
            <a:chOff x="392826" y="4408119"/>
            <a:chExt cx="17895570" cy="4239895"/>
          </a:xfrm>
        </p:grpSpPr>
        <p:pic>
          <p:nvPicPr>
            <p:cNvPr id="36" name="object 3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996540" y="4408119"/>
              <a:ext cx="10291459" cy="423985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92826" y="6233893"/>
              <a:ext cx="7813025" cy="18876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700" y="898556"/>
            <a:ext cx="605218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0765" algn="l"/>
              </a:tabLst>
            </a:pPr>
            <a:r>
              <a:rPr sz="8800" u="heavy" dirty="0">
                <a:solidFill>
                  <a:srgbClr val="447573"/>
                </a:solidFill>
                <a:uFill>
                  <a:solidFill>
                    <a:srgbClr val="006566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8800" b="1" u="heavy" spc="345" dirty="0">
                <a:solidFill>
                  <a:srgbClr val="447573"/>
                </a:solidFill>
                <a:uFill>
                  <a:solidFill>
                    <a:srgbClr val="006566"/>
                  </a:solidFill>
                </a:uFill>
              </a:rPr>
              <a:t>기획</a:t>
            </a:r>
            <a:r>
              <a:rPr sz="8800" b="1" u="heavy" spc="-430" dirty="0">
                <a:solidFill>
                  <a:srgbClr val="447573"/>
                </a:solidFill>
                <a:uFill>
                  <a:solidFill>
                    <a:srgbClr val="006566"/>
                  </a:solidFill>
                </a:uFill>
              </a:rPr>
              <a:t> </a:t>
            </a:r>
            <a:r>
              <a:rPr sz="8800" b="1" u="heavy" spc="345" dirty="0">
                <a:solidFill>
                  <a:srgbClr val="447573"/>
                </a:solidFill>
                <a:uFill>
                  <a:solidFill>
                    <a:srgbClr val="006566"/>
                  </a:solidFill>
                </a:uFill>
              </a:rPr>
              <a:t>배경</a:t>
            </a:r>
            <a:endParaRPr sz="8800" b="1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611793"/>
            <a:ext cx="6901815" cy="7675245"/>
            <a:chOff x="0" y="2611793"/>
            <a:chExt cx="6901815" cy="7675245"/>
          </a:xfrm>
        </p:grpSpPr>
        <p:sp>
          <p:nvSpPr>
            <p:cNvPr id="4" name="object 4"/>
            <p:cNvSpPr/>
            <p:nvPr/>
          </p:nvSpPr>
          <p:spPr>
            <a:xfrm>
              <a:off x="0" y="8039417"/>
              <a:ext cx="2505710" cy="2247900"/>
            </a:xfrm>
            <a:custGeom>
              <a:avLst/>
              <a:gdLst/>
              <a:ahLst/>
              <a:cxnLst/>
              <a:rect l="l" t="t" r="r" b="b"/>
              <a:pathLst>
                <a:path w="2505710" h="2247900">
                  <a:moveTo>
                    <a:pt x="0" y="0"/>
                  </a:moveTo>
                  <a:lnTo>
                    <a:pt x="2505264" y="2247581"/>
                  </a:lnTo>
                  <a:lnTo>
                    <a:pt x="0" y="22475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D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1593" y="2611793"/>
              <a:ext cx="4619624" cy="70199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5726596" y="0"/>
            <a:ext cx="2561590" cy="2298065"/>
          </a:xfrm>
          <a:custGeom>
            <a:avLst/>
            <a:gdLst/>
            <a:ahLst/>
            <a:cxnLst/>
            <a:rect l="l" t="t" r="r" b="b"/>
            <a:pathLst>
              <a:path w="2561590" h="2298065">
                <a:moveTo>
                  <a:pt x="0" y="0"/>
                </a:moveTo>
                <a:lnTo>
                  <a:pt x="2561402" y="0"/>
                </a:lnTo>
                <a:lnTo>
                  <a:pt x="2561402" y="2297945"/>
                </a:lnTo>
                <a:lnTo>
                  <a:pt x="0" y="0"/>
                </a:lnTo>
                <a:close/>
              </a:path>
            </a:pathLst>
          </a:custGeom>
          <a:solidFill>
            <a:srgbClr val="007D9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78207" y="2759527"/>
            <a:ext cx="4457699" cy="687742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87276" y="2796304"/>
            <a:ext cx="4553980" cy="68882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2823" y="3121491"/>
            <a:ext cx="5257800" cy="1800225"/>
          </a:xfrm>
          <a:custGeom>
            <a:avLst/>
            <a:gdLst/>
            <a:ahLst/>
            <a:cxnLst/>
            <a:rect l="l" t="t" r="r" b="b"/>
            <a:pathLst>
              <a:path w="5257800" h="1800225">
                <a:moveTo>
                  <a:pt x="4957762" y="1800224"/>
                </a:moveTo>
                <a:lnTo>
                  <a:pt x="299895" y="1800224"/>
                </a:lnTo>
                <a:lnTo>
                  <a:pt x="251342" y="1796295"/>
                </a:lnTo>
                <a:lnTo>
                  <a:pt x="205250" y="1784922"/>
                </a:lnTo>
                <a:lnTo>
                  <a:pt x="162243" y="1766728"/>
                </a:lnTo>
                <a:lnTo>
                  <a:pt x="122944" y="1742338"/>
                </a:lnTo>
                <a:lnTo>
                  <a:pt x="87979" y="1712375"/>
                </a:lnTo>
                <a:lnTo>
                  <a:pt x="57971" y="1677461"/>
                </a:lnTo>
                <a:lnTo>
                  <a:pt x="33545" y="1638220"/>
                </a:lnTo>
                <a:lnTo>
                  <a:pt x="15325" y="1595276"/>
                </a:lnTo>
                <a:lnTo>
                  <a:pt x="3935" y="1549252"/>
                </a:lnTo>
                <a:lnTo>
                  <a:pt x="0" y="1500771"/>
                </a:lnTo>
                <a:lnTo>
                  <a:pt x="0" y="299453"/>
                </a:lnTo>
                <a:lnTo>
                  <a:pt x="3935" y="250972"/>
                </a:lnTo>
                <a:lnTo>
                  <a:pt x="15325" y="204948"/>
                </a:lnTo>
                <a:lnTo>
                  <a:pt x="33545" y="162004"/>
                </a:lnTo>
                <a:lnTo>
                  <a:pt x="57971" y="122763"/>
                </a:lnTo>
                <a:lnTo>
                  <a:pt x="87979" y="87849"/>
                </a:lnTo>
                <a:lnTo>
                  <a:pt x="122944" y="57886"/>
                </a:lnTo>
                <a:lnTo>
                  <a:pt x="162243" y="33496"/>
                </a:lnTo>
                <a:lnTo>
                  <a:pt x="205250" y="15302"/>
                </a:lnTo>
                <a:lnTo>
                  <a:pt x="251342" y="3929"/>
                </a:lnTo>
                <a:lnTo>
                  <a:pt x="299895" y="0"/>
                </a:lnTo>
                <a:lnTo>
                  <a:pt x="4957762" y="0"/>
                </a:lnTo>
                <a:lnTo>
                  <a:pt x="5006314" y="3929"/>
                </a:lnTo>
                <a:lnTo>
                  <a:pt x="5052406" y="15302"/>
                </a:lnTo>
                <a:lnTo>
                  <a:pt x="5095414" y="33496"/>
                </a:lnTo>
                <a:lnTo>
                  <a:pt x="5134712" y="57886"/>
                </a:lnTo>
                <a:lnTo>
                  <a:pt x="5169677" y="87849"/>
                </a:lnTo>
                <a:lnTo>
                  <a:pt x="5199685" y="122763"/>
                </a:lnTo>
                <a:lnTo>
                  <a:pt x="5212665" y="143615"/>
                </a:lnTo>
                <a:lnTo>
                  <a:pt x="299895" y="143615"/>
                </a:lnTo>
                <a:lnTo>
                  <a:pt x="250761" y="151609"/>
                </a:lnTo>
                <a:lnTo>
                  <a:pt x="207943" y="173829"/>
                </a:lnTo>
                <a:lnTo>
                  <a:pt x="174086" y="207637"/>
                </a:lnTo>
                <a:lnTo>
                  <a:pt x="151832" y="250392"/>
                </a:lnTo>
                <a:lnTo>
                  <a:pt x="143827" y="299453"/>
                </a:lnTo>
                <a:lnTo>
                  <a:pt x="143827" y="1500771"/>
                </a:lnTo>
                <a:lnTo>
                  <a:pt x="151832" y="1549832"/>
                </a:lnTo>
                <a:lnTo>
                  <a:pt x="174086" y="1592587"/>
                </a:lnTo>
                <a:lnTo>
                  <a:pt x="207943" y="1626395"/>
                </a:lnTo>
                <a:lnTo>
                  <a:pt x="250761" y="1648615"/>
                </a:lnTo>
                <a:lnTo>
                  <a:pt x="299895" y="1656609"/>
                </a:lnTo>
                <a:lnTo>
                  <a:pt x="5212665" y="1656609"/>
                </a:lnTo>
                <a:lnTo>
                  <a:pt x="5199685" y="1677461"/>
                </a:lnTo>
                <a:lnTo>
                  <a:pt x="5169677" y="1712375"/>
                </a:lnTo>
                <a:lnTo>
                  <a:pt x="5134712" y="1742338"/>
                </a:lnTo>
                <a:lnTo>
                  <a:pt x="5095414" y="1766728"/>
                </a:lnTo>
                <a:lnTo>
                  <a:pt x="5052406" y="1784922"/>
                </a:lnTo>
                <a:lnTo>
                  <a:pt x="5006314" y="1796295"/>
                </a:lnTo>
                <a:lnTo>
                  <a:pt x="4957762" y="1800224"/>
                </a:lnTo>
                <a:close/>
              </a:path>
              <a:path w="5257800" h="1800225">
                <a:moveTo>
                  <a:pt x="5212665" y="1656609"/>
                </a:moveTo>
                <a:lnTo>
                  <a:pt x="4957762" y="1656609"/>
                </a:lnTo>
                <a:lnTo>
                  <a:pt x="5006896" y="1648615"/>
                </a:lnTo>
                <a:lnTo>
                  <a:pt x="5049713" y="1626395"/>
                </a:lnTo>
                <a:lnTo>
                  <a:pt x="5083571" y="1592587"/>
                </a:lnTo>
                <a:lnTo>
                  <a:pt x="5105824" y="1549832"/>
                </a:lnTo>
                <a:lnTo>
                  <a:pt x="5113830" y="1500771"/>
                </a:lnTo>
                <a:lnTo>
                  <a:pt x="5113830" y="299453"/>
                </a:lnTo>
                <a:lnTo>
                  <a:pt x="5105824" y="250392"/>
                </a:lnTo>
                <a:lnTo>
                  <a:pt x="5083571" y="207637"/>
                </a:lnTo>
                <a:lnTo>
                  <a:pt x="5049713" y="173829"/>
                </a:lnTo>
                <a:lnTo>
                  <a:pt x="5006896" y="151609"/>
                </a:lnTo>
                <a:lnTo>
                  <a:pt x="4957762" y="143615"/>
                </a:lnTo>
                <a:lnTo>
                  <a:pt x="5212665" y="143615"/>
                </a:lnTo>
                <a:lnTo>
                  <a:pt x="5224111" y="162004"/>
                </a:lnTo>
                <a:lnTo>
                  <a:pt x="5242331" y="204948"/>
                </a:lnTo>
                <a:lnTo>
                  <a:pt x="5253721" y="250972"/>
                </a:lnTo>
                <a:lnTo>
                  <a:pt x="5257657" y="299453"/>
                </a:lnTo>
                <a:lnTo>
                  <a:pt x="5257657" y="1500771"/>
                </a:lnTo>
                <a:lnTo>
                  <a:pt x="5253721" y="1549252"/>
                </a:lnTo>
                <a:lnTo>
                  <a:pt x="5242331" y="1595276"/>
                </a:lnTo>
                <a:lnTo>
                  <a:pt x="5224111" y="1638220"/>
                </a:lnTo>
                <a:lnTo>
                  <a:pt x="5212665" y="1656609"/>
                </a:lnTo>
                <a:close/>
              </a:path>
            </a:pathLst>
          </a:custGeom>
          <a:solidFill>
            <a:srgbClr val="917C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81297" y="3088153"/>
            <a:ext cx="5257800" cy="1800225"/>
          </a:xfrm>
          <a:custGeom>
            <a:avLst/>
            <a:gdLst/>
            <a:ahLst/>
            <a:cxnLst/>
            <a:rect l="l" t="t" r="r" b="b"/>
            <a:pathLst>
              <a:path w="5257800" h="1800225">
                <a:moveTo>
                  <a:pt x="4957762" y="1800224"/>
                </a:moveTo>
                <a:lnTo>
                  <a:pt x="299895" y="1800224"/>
                </a:lnTo>
                <a:lnTo>
                  <a:pt x="251342" y="1796295"/>
                </a:lnTo>
                <a:lnTo>
                  <a:pt x="205250" y="1784922"/>
                </a:lnTo>
                <a:lnTo>
                  <a:pt x="162243" y="1766728"/>
                </a:lnTo>
                <a:lnTo>
                  <a:pt x="122944" y="1742338"/>
                </a:lnTo>
                <a:lnTo>
                  <a:pt x="87979" y="1712375"/>
                </a:lnTo>
                <a:lnTo>
                  <a:pt x="57971" y="1677461"/>
                </a:lnTo>
                <a:lnTo>
                  <a:pt x="33545" y="1638220"/>
                </a:lnTo>
                <a:lnTo>
                  <a:pt x="15325" y="1595276"/>
                </a:lnTo>
                <a:lnTo>
                  <a:pt x="3935" y="1549252"/>
                </a:lnTo>
                <a:lnTo>
                  <a:pt x="0" y="1500771"/>
                </a:lnTo>
                <a:lnTo>
                  <a:pt x="0" y="299453"/>
                </a:lnTo>
                <a:lnTo>
                  <a:pt x="3935" y="250972"/>
                </a:lnTo>
                <a:lnTo>
                  <a:pt x="15325" y="204948"/>
                </a:lnTo>
                <a:lnTo>
                  <a:pt x="33545" y="162004"/>
                </a:lnTo>
                <a:lnTo>
                  <a:pt x="57971" y="122763"/>
                </a:lnTo>
                <a:lnTo>
                  <a:pt x="87979" y="87849"/>
                </a:lnTo>
                <a:lnTo>
                  <a:pt x="122944" y="57886"/>
                </a:lnTo>
                <a:lnTo>
                  <a:pt x="162243" y="33496"/>
                </a:lnTo>
                <a:lnTo>
                  <a:pt x="205250" y="15302"/>
                </a:lnTo>
                <a:lnTo>
                  <a:pt x="251342" y="3929"/>
                </a:lnTo>
                <a:lnTo>
                  <a:pt x="299895" y="0"/>
                </a:lnTo>
                <a:lnTo>
                  <a:pt x="4957762" y="0"/>
                </a:lnTo>
                <a:lnTo>
                  <a:pt x="5006314" y="3929"/>
                </a:lnTo>
                <a:lnTo>
                  <a:pt x="5052406" y="15302"/>
                </a:lnTo>
                <a:lnTo>
                  <a:pt x="5095414" y="33496"/>
                </a:lnTo>
                <a:lnTo>
                  <a:pt x="5134712" y="57886"/>
                </a:lnTo>
                <a:lnTo>
                  <a:pt x="5169677" y="87849"/>
                </a:lnTo>
                <a:lnTo>
                  <a:pt x="5199685" y="122763"/>
                </a:lnTo>
                <a:lnTo>
                  <a:pt x="5212665" y="143615"/>
                </a:lnTo>
                <a:lnTo>
                  <a:pt x="299895" y="143615"/>
                </a:lnTo>
                <a:lnTo>
                  <a:pt x="250761" y="151609"/>
                </a:lnTo>
                <a:lnTo>
                  <a:pt x="207943" y="173829"/>
                </a:lnTo>
                <a:lnTo>
                  <a:pt x="174086" y="207637"/>
                </a:lnTo>
                <a:lnTo>
                  <a:pt x="151832" y="250392"/>
                </a:lnTo>
                <a:lnTo>
                  <a:pt x="143827" y="299453"/>
                </a:lnTo>
                <a:lnTo>
                  <a:pt x="143827" y="1500771"/>
                </a:lnTo>
                <a:lnTo>
                  <a:pt x="151832" y="1549832"/>
                </a:lnTo>
                <a:lnTo>
                  <a:pt x="174086" y="1592587"/>
                </a:lnTo>
                <a:lnTo>
                  <a:pt x="207943" y="1626395"/>
                </a:lnTo>
                <a:lnTo>
                  <a:pt x="250761" y="1648615"/>
                </a:lnTo>
                <a:lnTo>
                  <a:pt x="299895" y="1656609"/>
                </a:lnTo>
                <a:lnTo>
                  <a:pt x="5212665" y="1656609"/>
                </a:lnTo>
                <a:lnTo>
                  <a:pt x="5199685" y="1677461"/>
                </a:lnTo>
                <a:lnTo>
                  <a:pt x="5169677" y="1712375"/>
                </a:lnTo>
                <a:lnTo>
                  <a:pt x="5134712" y="1742338"/>
                </a:lnTo>
                <a:lnTo>
                  <a:pt x="5095414" y="1766728"/>
                </a:lnTo>
                <a:lnTo>
                  <a:pt x="5052406" y="1784922"/>
                </a:lnTo>
                <a:lnTo>
                  <a:pt x="5006314" y="1796295"/>
                </a:lnTo>
                <a:lnTo>
                  <a:pt x="4957762" y="1800224"/>
                </a:lnTo>
                <a:close/>
              </a:path>
              <a:path w="5257800" h="1800225">
                <a:moveTo>
                  <a:pt x="5212665" y="1656609"/>
                </a:moveTo>
                <a:lnTo>
                  <a:pt x="4957762" y="1656609"/>
                </a:lnTo>
                <a:lnTo>
                  <a:pt x="5006896" y="1648615"/>
                </a:lnTo>
                <a:lnTo>
                  <a:pt x="5049713" y="1626395"/>
                </a:lnTo>
                <a:lnTo>
                  <a:pt x="5083571" y="1592587"/>
                </a:lnTo>
                <a:lnTo>
                  <a:pt x="5105824" y="1549832"/>
                </a:lnTo>
                <a:lnTo>
                  <a:pt x="5113830" y="1500771"/>
                </a:lnTo>
                <a:lnTo>
                  <a:pt x="5113830" y="299453"/>
                </a:lnTo>
                <a:lnTo>
                  <a:pt x="5105824" y="250392"/>
                </a:lnTo>
                <a:lnTo>
                  <a:pt x="5083571" y="207637"/>
                </a:lnTo>
                <a:lnTo>
                  <a:pt x="5049713" y="173829"/>
                </a:lnTo>
                <a:lnTo>
                  <a:pt x="5006896" y="151609"/>
                </a:lnTo>
                <a:lnTo>
                  <a:pt x="4957762" y="143615"/>
                </a:lnTo>
                <a:lnTo>
                  <a:pt x="5212665" y="143615"/>
                </a:lnTo>
                <a:lnTo>
                  <a:pt x="5224111" y="162004"/>
                </a:lnTo>
                <a:lnTo>
                  <a:pt x="5242331" y="204948"/>
                </a:lnTo>
                <a:lnTo>
                  <a:pt x="5253721" y="250972"/>
                </a:lnTo>
                <a:lnTo>
                  <a:pt x="5257657" y="299453"/>
                </a:lnTo>
                <a:lnTo>
                  <a:pt x="5257657" y="1500771"/>
                </a:lnTo>
                <a:lnTo>
                  <a:pt x="5253721" y="1549252"/>
                </a:lnTo>
                <a:lnTo>
                  <a:pt x="5242331" y="1595276"/>
                </a:lnTo>
                <a:lnTo>
                  <a:pt x="5224111" y="1638220"/>
                </a:lnTo>
                <a:lnTo>
                  <a:pt x="5212665" y="1656609"/>
                </a:lnTo>
                <a:close/>
              </a:path>
            </a:pathLst>
          </a:custGeom>
          <a:solidFill>
            <a:srgbClr val="D0CAC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2004018" y="6118969"/>
            <a:ext cx="5257800" cy="1800225"/>
            <a:chOff x="12004018" y="6118969"/>
            <a:chExt cx="5257800" cy="1800225"/>
          </a:xfrm>
        </p:grpSpPr>
        <p:sp>
          <p:nvSpPr>
            <p:cNvPr id="5" name="object 5"/>
            <p:cNvSpPr/>
            <p:nvPr/>
          </p:nvSpPr>
          <p:spPr>
            <a:xfrm>
              <a:off x="12004018" y="6118969"/>
              <a:ext cx="5257800" cy="1800225"/>
            </a:xfrm>
            <a:custGeom>
              <a:avLst/>
              <a:gdLst/>
              <a:ahLst/>
              <a:cxnLst/>
              <a:rect l="l" t="t" r="r" b="b"/>
              <a:pathLst>
                <a:path w="5257800" h="1800225">
                  <a:moveTo>
                    <a:pt x="4957762" y="1800224"/>
                  </a:moveTo>
                  <a:lnTo>
                    <a:pt x="299895" y="1800224"/>
                  </a:lnTo>
                  <a:lnTo>
                    <a:pt x="251342" y="1796295"/>
                  </a:lnTo>
                  <a:lnTo>
                    <a:pt x="205250" y="1784922"/>
                  </a:lnTo>
                  <a:lnTo>
                    <a:pt x="162243" y="1766728"/>
                  </a:lnTo>
                  <a:lnTo>
                    <a:pt x="122944" y="1742338"/>
                  </a:lnTo>
                  <a:lnTo>
                    <a:pt x="87979" y="1712375"/>
                  </a:lnTo>
                  <a:lnTo>
                    <a:pt x="57971" y="1677461"/>
                  </a:lnTo>
                  <a:lnTo>
                    <a:pt x="33545" y="1638220"/>
                  </a:lnTo>
                  <a:lnTo>
                    <a:pt x="15325" y="1595276"/>
                  </a:lnTo>
                  <a:lnTo>
                    <a:pt x="3935" y="1549252"/>
                  </a:lnTo>
                  <a:lnTo>
                    <a:pt x="0" y="1500771"/>
                  </a:lnTo>
                  <a:lnTo>
                    <a:pt x="0" y="299453"/>
                  </a:lnTo>
                  <a:lnTo>
                    <a:pt x="3935" y="250972"/>
                  </a:lnTo>
                  <a:lnTo>
                    <a:pt x="15325" y="204948"/>
                  </a:lnTo>
                  <a:lnTo>
                    <a:pt x="33545" y="162004"/>
                  </a:lnTo>
                  <a:lnTo>
                    <a:pt x="57971" y="122763"/>
                  </a:lnTo>
                  <a:lnTo>
                    <a:pt x="87979" y="87849"/>
                  </a:lnTo>
                  <a:lnTo>
                    <a:pt x="122944" y="57886"/>
                  </a:lnTo>
                  <a:lnTo>
                    <a:pt x="162243" y="33496"/>
                  </a:lnTo>
                  <a:lnTo>
                    <a:pt x="205250" y="15302"/>
                  </a:lnTo>
                  <a:lnTo>
                    <a:pt x="251342" y="3929"/>
                  </a:lnTo>
                  <a:lnTo>
                    <a:pt x="299895" y="0"/>
                  </a:lnTo>
                  <a:lnTo>
                    <a:pt x="4957762" y="0"/>
                  </a:lnTo>
                  <a:lnTo>
                    <a:pt x="5006314" y="3929"/>
                  </a:lnTo>
                  <a:lnTo>
                    <a:pt x="5052406" y="15302"/>
                  </a:lnTo>
                  <a:lnTo>
                    <a:pt x="5095414" y="33496"/>
                  </a:lnTo>
                  <a:lnTo>
                    <a:pt x="5134712" y="57886"/>
                  </a:lnTo>
                  <a:lnTo>
                    <a:pt x="5169677" y="87849"/>
                  </a:lnTo>
                  <a:lnTo>
                    <a:pt x="5199685" y="122763"/>
                  </a:lnTo>
                  <a:lnTo>
                    <a:pt x="5212665" y="143615"/>
                  </a:lnTo>
                  <a:lnTo>
                    <a:pt x="299895" y="143615"/>
                  </a:lnTo>
                  <a:lnTo>
                    <a:pt x="250761" y="151609"/>
                  </a:lnTo>
                  <a:lnTo>
                    <a:pt x="207943" y="173829"/>
                  </a:lnTo>
                  <a:lnTo>
                    <a:pt x="174086" y="207637"/>
                  </a:lnTo>
                  <a:lnTo>
                    <a:pt x="151832" y="250392"/>
                  </a:lnTo>
                  <a:lnTo>
                    <a:pt x="143827" y="299453"/>
                  </a:lnTo>
                  <a:lnTo>
                    <a:pt x="143827" y="1500771"/>
                  </a:lnTo>
                  <a:lnTo>
                    <a:pt x="151832" y="1549832"/>
                  </a:lnTo>
                  <a:lnTo>
                    <a:pt x="174086" y="1592587"/>
                  </a:lnTo>
                  <a:lnTo>
                    <a:pt x="207943" y="1626395"/>
                  </a:lnTo>
                  <a:lnTo>
                    <a:pt x="250761" y="1648615"/>
                  </a:lnTo>
                  <a:lnTo>
                    <a:pt x="299895" y="1656609"/>
                  </a:lnTo>
                  <a:lnTo>
                    <a:pt x="5212665" y="1656609"/>
                  </a:lnTo>
                  <a:lnTo>
                    <a:pt x="5199685" y="1677461"/>
                  </a:lnTo>
                  <a:lnTo>
                    <a:pt x="5169677" y="1712375"/>
                  </a:lnTo>
                  <a:lnTo>
                    <a:pt x="5134712" y="1742338"/>
                  </a:lnTo>
                  <a:lnTo>
                    <a:pt x="5095414" y="1766728"/>
                  </a:lnTo>
                  <a:lnTo>
                    <a:pt x="5052406" y="1784922"/>
                  </a:lnTo>
                  <a:lnTo>
                    <a:pt x="5006314" y="1796295"/>
                  </a:lnTo>
                  <a:lnTo>
                    <a:pt x="4957762" y="1800224"/>
                  </a:lnTo>
                  <a:close/>
                </a:path>
                <a:path w="5257800" h="1800225">
                  <a:moveTo>
                    <a:pt x="5212665" y="1656609"/>
                  </a:moveTo>
                  <a:lnTo>
                    <a:pt x="4957762" y="1656609"/>
                  </a:lnTo>
                  <a:lnTo>
                    <a:pt x="5006896" y="1648615"/>
                  </a:lnTo>
                  <a:lnTo>
                    <a:pt x="5049713" y="1626395"/>
                  </a:lnTo>
                  <a:lnTo>
                    <a:pt x="5083571" y="1592587"/>
                  </a:lnTo>
                  <a:lnTo>
                    <a:pt x="5105824" y="1549832"/>
                  </a:lnTo>
                  <a:lnTo>
                    <a:pt x="5113830" y="1500771"/>
                  </a:lnTo>
                  <a:lnTo>
                    <a:pt x="5113830" y="299453"/>
                  </a:lnTo>
                  <a:lnTo>
                    <a:pt x="5105824" y="250392"/>
                  </a:lnTo>
                  <a:lnTo>
                    <a:pt x="5083571" y="207637"/>
                  </a:lnTo>
                  <a:lnTo>
                    <a:pt x="5049713" y="173829"/>
                  </a:lnTo>
                  <a:lnTo>
                    <a:pt x="5006896" y="151609"/>
                  </a:lnTo>
                  <a:lnTo>
                    <a:pt x="4957762" y="143615"/>
                  </a:lnTo>
                  <a:lnTo>
                    <a:pt x="5212665" y="143615"/>
                  </a:lnTo>
                  <a:lnTo>
                    <a:pt x="5224111" y="162004"/>
                  </a:lnTo>
                  <a:lnTo>
                    <a:pt x="5242331" y="204948"/>
                  </a:lnTo>
                  <a:lnTo>
                    <a:pt x="5253721" y="250972"/>
                  </a:lnTo>
                  <a:lnTo>
                    <a:pt x="5257657" y="299453"/>
                  </a:lnTo>
                  <a:lnTo>
                    <a:pt x="5257657" y="1500771"/>
                  </a:lnTo>
                  <a:lnTo>
                    <a:pt x="5253721" y="1549252"/>
                  </a:lnTo>
                  <a:lnTo>
                    <a:pt x="5242331" y="1595276"/>
                  </a:lnTo>
                  <a:lnTo>
                    <a:pt x="5224111" y="1638220"/>
                  </a:lnTo>
                  <a:lnTo>
                    <a:pt x="5212665" y="1656609"/>
                  </a:lnTo>
                  <a:close/>
                </a:path>
              </a:pathLst>
            </a:custGeom>
            <a:solidFill>
              <a:srgbClr val="91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051219" y="7087215"/>
              <a:ext cx="511175" cy="344170"/>
            </a:xfrm>
            <a:custGeom>
              <a:avLst/>
              <a:gdLst/>
              <a:ahLst/>
              <a:cxnLst/>
              <a:rect l="l" t="t" r="r" b="b"/>
              <a:pathLst>
                <a:path w="511175" h="344170">
                  <a:moveTo>
                    <a:pt x="483132" y="341858"/>
                  </a:moveTo>
                  <a:lnTo>
                    <a:pt x="445557" y="335361"/>
                  </a:lnTo>
                  <a:lnTo>
                    <a:pt x="22979" y="78125"/>
                  </a:lnTo>
                  <a:lnTo>
                    <a:pt x="0" y="47692"/>
                  </a:lnTo>
                  <a:lnTo>
                    <a:pt x="2080" y="38500"/>
                  </a:lnTo>
                  <a:lnTo>
                    <a:pt x="20659" y="7976"/>
                  </a:lnTo>
                  <a:lnTo>
                    <a:pt x="27909" y="1934"/>
                  </a:lnTo>
                  <a:lnTo>
                    <a:pt x="38754" y="0"/>
                  </a:lnTo>
                  <a:lnTo>
                    <a:pt x="51763" y="2160"/>
                  </a:lnTo>
                  <a:lnTo>
                    <a:pt x="488089" y="265693"/>
                  </a:lnTo>
                  <a:lnTo>
                    <a:pt x="511042" y="296108"/>
                  </a:lnTo>
                  <a:lnTo>
                    <a:pt x="508988" y="305318"/>
                  </a:lnTo>
                  <a:lnTo>
                    <a:pt x="490347" y="335800"/>
                  </a:lnTo>
                  <a:lnTo>
                    <a:pt x="483132" y="341858"/>
                  </a:lnTo>
                  <a:close/>
                </a:path>
              </a:pathLst>
            </a:custGeom>
            <a:solidFill>
              <a:srgbClr val="FFCC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051218" y="7087216"/>
              <a:ext cx="511175" cy="344170"/>
            </a:xfrm>
            <a:custGeom>
              <a:avLst/>
              <a:gdLst/>
              <a:ahLst/>
              <a:cxnLst/>
              <a:rect l="l" t="t" r="r" b="b"/>
              <a:pathLst>
                <a:path w="511175" h="344170">
                  <a:moveTo>
                    <a:pt x="488089" y="265693"/>
                  </a:moveTo>
                  <a:lnTo>
                    <a:pt x="499921" y="275024"/>
                  </a:lnTo>
                  <a:lnTo>
                    <a:pt x="507796" y="285586"/>
                  </a:lnTo>
                  <a:lnTo>
                    <a:pt x="511042" y="296108"/>
                  </a:lnTo>
                  <a:lnTo>
                    <a:pt x="508988" y="305318"/>
                  </a:lnTo>
                  <a:lnTo>
                    <a:pt x="490347" y="335800"/>
                  </a:lnTo>
                  <a:lnTo>
                    <a:pt x="483131" y="341855"/>
                  </a:lnTo>
                  <a:lnTo>
                    <a:pt x="472302" y="343791"/>
                  </a:lnTo>
                  <a:lnTo>
                    <a:pt x="459297" y="341623"/>
                  </a:lnTo>
                  <a:lnTo>
                    <a:pt x="22979" y="78125"/>
                  </a:lnTo>
                  <a:lnTo>
                    <a:pt x="0" y="47692"/>
                  </a:lnTo>
                  <a:lnTo>
                    <a:pt x="2080" y="38500"/>
                  </a:lnTo>
                  <a:lnTo>
                    <a:pt x="20659" y="7976"/>
                  </a:lnTo>
                  <a:lnTo>
                    <a:pt x="27908" y="1934"/>
                  </a:lnTo>
                  <a:lnTo>
                    <a:pt x="38754" y="0"/>
                  </a:lnTo>
                  <a:lnTo>
                    <a:pt x="51763" y="2160"/>
                  </a:lnTo>
                  <a:lnTo>
                    <a:pt x="65501" y="8405"/>
                  </a:lnTo>
                  <a:lnTo>
                    <a:pt x="488089" y="265693"/>
                  </a:lnTo>
                </a:path>
              </a:pathLst>
            </a:custGeom>
            <a:ln w="31771">
              <a:solidFill>
                <a:srgbClr val="1523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596067" y="6718359"/>
              <a:ext cx="553720" cy="553720"/>
            </a:xfrm>
            <a:custGeom>
              <a:avLst/>
              <a:gdLst/>
              <a:ahLst/>
              <a:cxnLst/>
              <a:rect l="l" t="t" r="r" b="b"/>
              <a:pathLst>
                <a:path w="553719" h="553720">
                  <a:moveTo>
                    <a:pt x="318857" y="549912"/>
                  </a:moveTo>
                  <a:lnTo>
                    <a:pt x="271660" y="553138"/>
                  </a:lnTo>
                  <a:lnTo>
                    <a:pt x="224187" y="548200"/>
                  </a:lnTo>
                  <a:lnTo>
                    <a:pt x="177509" y="534839"/>
                  </a:lnTo>
                  <a:lnTo>
                    <a:pt x="132702" y="512794"/>
                  </a:lnTo>
                  <a:lnTo>
                    <a:pt x="92545" y="483105"/>
                  </a:lnTo>
                  <a:lnTo>
                    <a:pt x="59256" y="447777"/>
                  </a:lnTo>
                  <a:lnTo>
                    <a:pt x="33096" y="407883"/>
                  </a:lnTo>
                  <a:lnTo>
                    <a:pt x="14326" y="364495"/>
                  </a:lnTo>
                  <a:lnTo>
                    <a:pt x="3207" y="318686"/>
                  </a:lnTo>
                  <a:lnTo>
                    <a:pt x="0" y="271529"/>
                  </a:lnTo>
                  <a:lnTo>
                    <a:pt x="4965" y="224096"/>
                  </a:lnTo>
                  <a:lnTo>
                    <a:pt x="18364" y="177459"/>
                  </a:lnTo>
                  <a:lnTo>
                    <a:pt x="40458" y="132691"/>
                  </a:lnTo>
                  <a:lnTo>
                    <a:pt x="70164" y="92544"/>
                  </a:lnTo>
                  <a:lnTo>
                    <a:pt x="105515" y="59264"/>
                  </a:lnTo>
                  <a:lnTo>
                    <a:pt x="145437" y="33111"/>
                  </a:lnTo>
                  <a:lnTo>
                    <a:pt x="188856" y="14342"/>
                  </a:lnTo>
                  <a:lnTo>
                    <a:pt x="234698" y="3219"/>
                  </a:lnTo>
                  <a:lnTo>
                    <a:pt x="281889" y="0"/>
                  </a:lnTo>
                  <a:lnTo>
                    <a:pt x="329355" y="4944"/>
                  </a:lnTo>
                  <a:lnTo>
                    <a:pt x="376021" y="18312"/>
                  </a:lnTo>
                  <a:lnTo>
                    <a:pt x="420813" y="40362"/>
                  </a:lnTo>
                  <a:lnTo>
                    <a:pt x="460982" y="70035"/>
                  </a:lnTo>
                  <a:lnTo>
                    <a:pt x="494277" y="105354"/>
                  </a:lnTo>
                  <a:lnTo>
                    <a:pt x="520440" y="145245"/>
                  </a:lnTo>
                  <a:lnTo>
                    <a:pt x="539211" y="188634"/>
                  </a:lnTo>
                  <a:lnTo>
                    <a:pt x="550331" y="234447"/>
                  </a:lnTo>
                  <a:lnTo>
                    <a:pt x="553540" y="281610"/>
                  </a:lnTo>
                  <a:lnTo>
                    <a:pt x="548579" y="329048"/>
                  </a:lnTo>
                  <a:lnTo>
                    <a:pt x="535189" y="375688"/>
                  </a:lnTo>
                  <a:lnTo>
                    <a:pt x="513109" y="420455"/>
                  </a:lnTo>
                  <a:lnTo>
                    <a:pt x="483401" y="460588"/>
                  </a:lnTo>
                  <a:lnTo>
                    <a:pt x="448048" y="493860"/>
                  </a:lnTo>
                  <a:lnTo>
                    <a:pt x="408124" y="520012"/>
                  </a:lnTo>
                  <a:lnTo>
                    <a:pt x="364702" y="538783"/>
                  </a:lnTo>
                  <a:lnTo>
                    <a:pt x="318857" y="549912"/>
                  </a:lnTo>
                  <a:close/>
                </a:path>
              </a:pathLst>
            </a:custGeom>
            <a:solidFill>
              <a:srgbClr val="FFCC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596066" y="6718360"/>
              <a:ext cx="553720" cy="553720"/>
            </a:xfrm>
            <a:custGeom>
              <a:avLst/>
              <a:gdLst/>
              <a:ahLst/>
              <a:cxnLst/>
              <a:rect l="l" t="t" r="r" b="b"/>
              <a:pathLst>
                <a:path w="553719" h="553720">
                  <a:moveTo>
                    <a:pt x="420813" y="40362"/>
                  </a:moveTo>
                  <a:lnTo>
                    <a:pt x="460982" y="70035"/>
                  </a:lnTo>
                  <a:lnTo>
                    <a:pt x="494277" y="105354"/>
                  </a:lnTo>
                  <a:lnTo>
                    <a:pt x="520440" y="145245"/>
                  </a:lnTo>
                  <a:lnTo>
                    <a:pt x="539211" y="188634"/>
                  </a:lnTo>
                  <a:lnTo>
                    <a:pt x="550331" y="234447"/>
                  </a:lnTo>
                  <a:lnTo>
                    <a:pt x="553540" y="281610"/>
                  </a:lnTo>
                  <a:lnTo>
                    <a:pt x="548579" y="329048"/>
                  </a:lnTo>
                  <a:lnTo>
                    <a:pt x="535189" y="375688"/>
                  </a:lnTo>
                  <a:lnTo>
                    <a:pt x="513109" y="420455"/>
                  </a:lnTo>
                  <a:lnTo>
                    <a:pt x="483401" y="460588"/>
                  </a:lnTo>
                  <a:lnTo>
                    <a:pt x="448048" y="493860"/>
                  </a:lnTo>
                  <a:lnTo>
                    <a:pt x="408124" y="520012"/>
                  </a:lnTo>
                  <a:lnTo>
                    <a:pt x="364702" y="538783"/>
                  </a:lnTo>
                  <a:lnTo>
                    <a:pt x="318857" y="549912"/>
                  </a:lnTo>
                  <a:lnTo>
                    <a:pt x="271660" y="553138"/>
                  </a:lnTo>
                  <a:lnTo>
                    <a:pt x="224187" y="548200"/>
                  </a:lnTo>
                  <a:lnTo>
                    <a:pt x="177509" y="534839"/>
                  </a:lnTo>
                  <a:lnTo>
                    <a:pt x="132702" y="512794"/>
                  </a:lnTo>
                  <a:lnTo>
                    <a:pt x="92545" y="483105"/>
                  </a:lnTo>
                  <a:lnTo>
                    <a:pt x="59256" y="447777"/>
                  </a:lnTo>
                  <a:lnTo>
                    <a:pt x="33096" y="407883"/>
                  </a:lnTo>
                  <a:lnTo>
                    <a:pt x="14326" y="364495"/>
                  </a:lnTo>
                  <a:lnTo>
                    <a:pt x="3207" y="318686"/>
                  </a:lnTo>
                  <a:lnTo>
                    <a:pt x="0" y="271529"/>
                  </a:lnTo>
                  <a:lnTo>
                    <a:pt x="4965" y="224096"/>
                  </a:lnTo>
                  <a:lnTo>
                    <a:pt x="18364" y="177459"/>
                  </a:lnTo>
                  <a:lnTo>
                    <a:pt x="40458" y="132691"/>
                  </a:lnTo>
                  <a:lnTo>
                    <a:pt x="70164" y="92544"/>
                  </a:lnTo>
                  <a:lnTo>
                    <a:pt x="105515" y="59264"/>
                  </a:lnTo>
                  <a:lnTo>
                    <a:pt x="145437" y="33111"/>
                  </a:lnTo>
                  <a:lnTo>
                    <a:pt x="188856" y="14342"/>
                  </a:lnTo>
                  <a:lnTo>
                    <a:pt x="234698" y="3219"/>
                  </a:lnTo>
                  <a:lnTo>
                    <a:pt x="281889" y="0"/>
                  </a:lnTo>
                  <a:lnTo>
                    <a:pt x="329355" y="4944"/>
                  </a:lnTo>
                  <a:lnTo>
                    <a:pt x="376021" y="18312"/>
                  </a:lnTo>
                  <a:lnTo>
                    <a:pt x="420813" y="40362"/>
                  </a:lnTo>
                </a:path>
              </a:pathLst>
            </a:custGeom>
            <a:ln w="31776">
              <a:solidFill>
                <a:srgbClr val="1523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678982" y="6801202"/>
              <a:ext cx="387985" cy="387985"/>
            </a:xfrm>
            <a:custGeom>
              <a:avLst/>
              <a:gdLst/>
              <a:ahLst/>
              <a:cxnLst/>
              <a:rect l="l" t="t" r="r" b="b"/>
              <a:pathLst>
                <a:path w="387984" h="387984">
                  <a:moveTo>
                    <a:pt x="218751" y="386637"/>
                  </a:moveTo>
                  <a:lnTo>
                    <a:pt x="175937" y="387461"/>
                  </a:lnTo>
                  <a:lnTo>
                    <a:pt x="133338" y="378665"/>
                  </a:lnTo>
                  <a:lnTo>
                    <a:pt x="92562" y="359860"/>
                  </a:lnTo>
                  <a:lnTo>
                    <a:pt x="57131" y="332263"/>
                  </a:lnTo>
                  <a:lnTo>
                    <a:pt x="29768" y="298464"/>
                  </a:lnTo>
                  <a:lnTo>
                    <a:pt x="10865" y="260065"/>
                  </a:lnTo>
                  <a:lnTo>
                    <a:pt x="811" y="218668"/>
                  </a:lnTo>
                  <a:lnTo>
                    <a:pt x="0" y="175876"/>
                  </a:lnTo>
                  <a:lnTo>
                    <a:pt x="8820" y="133293"/>
                  </a:lnTo>
                  <a:lnTo>
                    <a:pt x="27664" y="92519"/>
                  </a:lnTo>
                  <a:lnTo>
                    <a:pt x="55276" y="57112"/>
                  </a:lnTo>
                  <a:lnTo>
                    <a:pt x="89103" y="29768"/>
                  </a:lnTo>
                  <a:lnTo>
                    <a:pt x="127536" y="10875"/>
                  </a:lnTo>
                  <a:lnTo>
                    <a:pt x="168968" y="822"/>
                  </a:lnTo>
                  <a:lnTo>
                    <a:pt x="211790" y="0"/>
                  </a:lnTo>
                  <a:lnTo>
                    <a:pt x="254395" y="8796"/>
                  </a:lnTo>
                  <a:lnTo>
                    <a:pt x="295174" y="27601"/>
                  </a:lnTo>
                  <a:lnTo>
                    <a:pt x="330605" y="55197"/>
                  </a:lnTo>
                  <a:lnTo>
                    <a:pt x="357968" y="88995"/>
                  </a:lnTo>
                  <a:lnTo>
                    <a:pt x="376871" y="127391"/>
                  </a:lnTo>
                  <a:lnTo>
                    <a:pt x="386923" y="168783"/>
                  </a:lnTo>
                  <a:lnTo>
                    <a:pt x="387733" y="211565"/>
                  </a:lnTo>
                  <a:lnTo>
                    <a:pt x="378910" y="254135"/>
                  </a:lnTo>
                  <a:lnTo>
                    <a:pt x="360062" y="294890"/>
                  </a:lnTo>
                  <a:lnTo>
                    <a:pt x="332437" y="330318"/>
                  </a:lnTo>
                  <a:lnTo>
                    <a:pt x="298607" y="357678"/>
                  </a:lnTo>
                  <a:lnTo>
                    <a:pt x="260176" y="376580"/>
                  </a:lnTo>
                  <a:lnTo>
                    <a:pt x="218751" y="386637"/>
                  </a:lnTo>
                  <a:close/>
                </a:path>
              </a:pathLst>
            </a:custGeom>
            <a:solidFill>
              <a:srgbClr val="F1F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678981" y="6801202"/>
              <a:ext cx="387985" cy="387985"/>
            </a:xfrm>
            <a:custGeom>
              <a:avLst/>
              <a:gdLst/>
              <a:ahLst/>
              <a:cxnLst/>
              <a:rect l="l" t="t" r="r" b="b"/>
              <a:pathLst>
                <a:path w="387984" h="387984">
                  <a:moveTo>
                    <a:pt x="295174" y="27600"/>
                  </a:moveTo>
                  <a:lnTo>
                    <a:pt x="330605" y="55197"/>
                  </a:lnTo>
                  <a:lnTo>
                    <a:pt x="357968" y="88995"/>
                  </a:lnTo>
                  <a:lnTo>
                    <a:pt x="376871" y="127391"/>
                  </a:lnTo>
                  <a:lnTo>
                    <a:pt x="386923" y="168783"/>
                  </a:lnTo>
                  <a:lnTo>
                    <a:pt x="387733" y="211565"/>
                  </a:lnTo>
                  <a:lnTo>
                    <a:pt x="378910" y="254135"/>
                  </a:lnTo>
                  <a:lnTo>
                    <a:pt x="360062" y="294889"/>
                  </a:lnTo>
                  <a:lnTo>
                    <a:pt x="332437" y="330318"/>
                  </a:lnTo>
                  <a:lnTo>
                    <a:pt x="298607" y="357678"/>
                  </a:lnTo>
                  <a:lnTo>
                    <a:pt x="260177" y="376580"/>
                  </a:lnTo>
                  <a:lnTo>
                    <a:pt x="218751" y="386637"/>
                  </a:lnTo>
                  <a:lnTo>
                    <a:pt x="175937" y="387461"/>
                  </a:lnTo>
                  <a:lnTo>
                    <a:pt x="133338" y="378665"/>
                  </a:lnTo>
                  <a:lnTo>
                    <a:pt x="92562" y="359860"/>
                  </a:lnTo>
                  <a:lnTo>
                    <a:pt x="57131" y="332263"/>
                  </a:lnTo>
                  <a:lnTo>
                    <a:pt x="29768" y="298464"/>
                  </a:lnTo>
                  <a:lnTo>
                    <a:pt x="10865" y="260065"/>
                  </a:lnTo>
                  <a:lnTo>
                    <a:pt x="811" y="218668"/>
                  </a:lnTo>
                  <a:lnTo>
                    <a:pt x="0" y="175876"/>
                  </a:lnTo>
                  <a:lnTo>
                    <a:pt x="8820" y="133292"/>
                  </a:lnTo>
                  <a:lnTo>
                    <a:pt x="27664" y="92519"/>
                  </a:lnTo>
                  <a:lnTo>
                    <a:pt x="55276" y="57112"/>
                  </a:lnTo>
                  <a:lnTo>
                    <a:pt x="89103" y="29768"/>
                  </a:lnTo>
                  <a:lnTo>
                    <a:pt x="127536" y="10875"/>
                  </a:lnTo>
                  <a:lnTo>
                    <a:pt x="168968" y="822"/>
                  </a:lnTo>
                  <a:lnTo>
                    <a:pt x="211790" y="0"/>
                  </a:lnTo>
                  <a:lnTo>
                    <a:pt x="254395" y="8796"/>
                  </a:lnTo>
                  <a:lnTo>
                    <a:pt x="295174" y="27601"/>
                  </a:lnTo>
                </a:path>
              </a:pathLst>
            </a:custGeom>
            <a:ln w="31776">
              <a:solidFill>
                <a:srgbClr val="1523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45096" y="6884044"/>
              <a:ext cx="238745" cy="23446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2745096" y="6884044"/>
              <a:ext cx="238760" cy="234950"/>
            </a:xfrm>
            <a:custGeom>
              <a:avLst/>
              <a:gdLst/>
              <a:ahLst/>
              <a:cxnLst/>
              <a:rect l="l" t="t" r="r" b="b"/>
              <a:pathLst>
                <a:path w="238759" h="234950">
                  <a:moveTo>
                    <a:pt x="60182" y="0"/>
                  </a:moveTo>
                  <a:lnTo>
                    <a:pt x="129872" y="46363"/>
                  </a:lnTo>
                  <a:lnTo>
                    <a:pt x="207716" y="15253"/>
                  </a:lnTo>
                  <a:lnTo>
                    <a:pt x="185109" y="95847"/>
                  </a:lnTo>
                  <a:lnTo>
                    <a:pt x="238745" y="160186"/>
                  </a:lnTo>
                  <a:lnTo>
                    <a:pt x="154992" y="163589"/>
                  </a:lnTo>
                  <a:lnTo>
                    <a:pt x="110369" y="234462"/>
                  </a:lnTo>
                  <a:lnTo>
                    <a:pt x="81230" y="155988"/>
                  </a:lnTo>
                  <a:lnTo>
                    <a:pt x="0" y="135473"/>
                  </a:lnTo>
                  <a:lnTo>
                    <a:pt x="65747" y="83543"/>
                  </a:lnTo>
                  <a:lnTo>
                    <a:pt x="60182" y="0"/>
                  </a:lnTo>
                </a:path>
              </a:pathLst>
            </a:custGeom>
            <a:ln w="31776">
              <a:solidFill>
                <a:srgbClr val="1523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49411" y="7189617"/>
              <a:ext cx="244567" cy="21806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2422957" y="6367348"/>
              <a:ext cx="893829" cy="940933"/>
            </a:xfrm>
            <a:custGeom>
              <a:avLst/>
              <a:gdLst/>
              <a:ahLst/>
              <a:cxnLst/>
              <a:rect l="l" t="t" r="r" b="b"/>
              <a:pathLst>
                <a:path w="1071244" h="1040765">
                  <a:moveTo>
                    <a:pt x="1055348" y="909689"/>
                  </a:moveTo>
                  <a:lnTo>
                    <a:pt x="1064602" y="917927"/>
                  </a:lnTo>
                  <a:lnTo>
                    <a:pt x="1069959" y="928273"/>
                  </a:lnTo>
                  <a:lnTo>
                    <a:pt x="1071020" y="939426"/>
                  </a:lnTo>
                  <a:lnTo>
                    <a:pt x="1067386" y="950080"/>
                  </a:lnTo>
                  <a:lnTo>
                    <a:pt x="1019804" y="1028089"/>
                  </a:lnTo>
                  <a:lnTo>
                    <a:pt x="1011993" y="1036172"/>
                  </a:lnTo>
                  <a:lnTo>
                    <a:pt x="1001595" y="1040331"/>
                  </a:lnTo>
                  <a:lnTo>
                    <a:pt x="989942" y="1040322"/>
                  </a:lnTo>
                  <a:lnTo>
                    <a:pt x="842126" y="952928"/>
                  </a:lnTo>
                  <a:lnTo>
                    <a:pt x="826453" y="923192"/>
                  </a:lnTo>
                  <a:lnTo>
                    <a:pt x="830087" y="912537"/>
                  </a:lnTo>
                  <a:lnTo>
                    <a:pt x="877669" y="834528"/>
                  </a:lnTo>
                  <a:lnTo>
                    <a:pt x="885479" y="826438"/>
                  </a:lnTo>
                  <a:lnTo>
                    <a:pt x="895868" y="822269"/>
                  </a:lnTo>
                  <a:lnTo>
                    <a:pt x="907506" y="822277"/>
                  </a:lnTo>
                  <a:lnTo>
                    <a:pt x="919061" y="826722"/>
                  </a:lnTo>
                  <a:lnTo>
                    <a:pt x="1055348" y="909689"/>
                  </a:lnTo>
                </a:path>
                <a:path w="1071244" h="1040765">
                  <a:moveTo>
                    <a:pt x="270178" y="0"/>
                  </a:moveTo>
                  <a:lnTo>
                    <a:pt x="350731" y="300363"/>
                  </a:lnTo>
                </a:path>
                <a:path w="1071244" h="1040765">
                  <a:moveTo>
                    <a:pt x="555378" y="40732"/>
                  </a:moveTo>
                  <a:lnTo>
                    <a:pt x="490250" y="277101"/>
                  </a:lnTo>
                </a:path>
                <a:path w="1071244" h="1040765">
                  <a:moveTo>
                    <a:pt x="692378" y="234514"/>
                  </a:moveTo>
                  <a:lnTo>
                    <a:pt x="587942" y="327792"/>
                  </a:lnTo>
                </a:path>
                <a:path w="1071244" h="1040765">
                  <a:moveTo>
                    <a:pt x="0" y="420044"/>
                  </a:moveTo>
                  <a:lnTo>
                    <a:pt x="137073" y="448654"/>
                  </a:lnTo>
                </a:path>
                <a:path w="1071244" h="1040765">
                  <a:moveTo>
                    <a:pt x="39686" y="178915"/>
                  </a:moveTo>
                  <a:lnTo>
                    <a:pt x="214369" y="351045"/>
                  </a:lnTo>
                </a:path>
              </a:pathLst>
            </a:custGeom>
            <a:ln w="31776">
              <a:solidFill>
                <a:srgbClr val="1523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961345" y="3088153"/>
            <a:ext cx="5257800" cy="1800225"/>
          </a:xfrm>
          <a:custGeom>
            <a:avLst/>
            <a:gdLst/>
            <a:ahLst/>
            <a:cxnLst/>
            <a:rect l="l" t="t" r="r" b="b"/>
            <a:pathLst>
              <a:path w="5257800" h="1800225">
                <a:moveTo>
                  <a:pt x="4957762" y="1800224"/>
                </a:moveTo>
                <a:lnTo>
                  <a:pt x="299895" y="1800224"/>
                </a:lnTo>
                <a:lnTo>
                  <a:pt x="251342" y="1796295"/>
                </a:lnTo>
                <a:lnTo>
                  <a:pt x="205250" y="1784922"/>
                </a:lnTo>
                <a:lnTo>
                  <a:pt x="162243" y="1766728"/>
                </a:lnTo>
                <a:lnTo>
                  <a:pt x="122944" y="1742338"/>
                </a:lnTo>
                <a:lnTo>
                  <a:pt x="87979" y="1712375"/>
                </a:lnTo>
                <a:lnTo>
                  <a:pt x="57971" y="1677461"/>
                </a:lnTo>
                <a:lnTo>
                  <a:pt x="33545" y="1638220"/>
                </a:lnTo>
                <a:lnTo>
                  <a:pt x="15325" y="1595276"/>
                </a:lnTo>
                <a:lnTo>
                  <a:pt x="3935" y="1549252"/>
                </a:lnTo>
                <a:lnTo>
                  <a:pt x="0" y="1500771"/>
                </a:lnTo>
                <a:lnTo>
                  <a:pt x="0" y="299453"/>
                </a:lnTo>
                <a:lnTo>
                  <a:pt x="3935" y="250972"/>
                </a:lnTo>
                <a:lnTo>
                  <a:pt x="15325" y="204948"/>
                </a:lnTo>
                <a:lnTo>
                  <a:pt x="33545" y="162004"/>
                </a:lnTo>
                <a:lnTo>
                  <a:pt x="57971" y="122763"/>
                </a:lnTo>
                <a:lnTo>
                  <a:pt x="87979" y="87849"/>
                </a:lnTo>
                <a:lnTo>
                  <a:pt x="122944" y="57886"/>
                </a:lnTo>
                <a:lnTo>
                  <a:pt x="162243" y="33496"/>
                </a:lnTo>
                <a:lnTo>
                  <a:pt x="205250" y="15302"/>
                </a:lnTo>
                <a:lnTo>
                  <a:pt x="251342" y="3929"/>
                </a:lnTo>
                <a:lnTo>
                  <a:pt x="299895" y="0"/>
                </a:lnTo>
                <a:lnTo>
                  <a:pt x="4957762" y="0"/>
                </a:lnTo>
                <a:lnTo>
                  <a:pt x="5006314" y="3929"/>
                </a:lnTo>
                <a:lnTo>
                  <a:pt x="5052406" y="15302"/>
                </a:lnTo>
                <a:lnTo>
                  <a:pt x="5095414" y="33496"/>
                </a:lnTo>
                <a:lnTo>
                  <a:pt x="5134712" y="57886"/>
                </a:lnTo>
                <a:lnTo>
                  <a:pt x="5169677" y="87849"/>
                </a:lnTo>
                <a:lnTo>
                  <a:pt x="5199685" y="122763"/>
                </a:lnTo>
                <a:lnTo>
                  <a:pt x="5212665" y="143615"/>
                </a:lnTo>
                <a:lnTo>
                  <a:pt x="299895" y="143615"/>
                </a:lnTo>
                <a:lnTo>
                  <a:pt x="250761" y="151609"/>
                </a:lnTo>
                <a:lnTo>
                  <a:pt x="207943" y="173829"/>
                </a:lnTo>
                <a:lnTo>
                  <a:pt x="174086" y="207637"/>
                </a:lnTo>
                <a:lnTo>
                  <a:pt x="151832" y="250392"/>
                </a:lnTo>
                <a:lnTo>
                  <a:pt x="143827" y="299453"/>
                </a:lnTo>
                <a:lnTo>
                  <a:pt x="143827" y="1500771"/>
                </a:lnTo>
                <a:lnTo>
                  <a:pt x="151832" y="1549832"/>
                </a:lnTo>
                <a:lnTo>
                  <a:pt x="174086" y="1592587"/>
                </a:lnTo>
                <a:lnTo>
                  <a:pt x="207943" y="1626395"/>
                </a:lnTo>
                <a:lnTo>
                  <a:pt x="250761" y="1648615"/>
                </a:lnTo>
                <a:lnTo>
                  <a:pt x="299895" y="1656609"/>
                </a:lnTo>
                <a:lnTo>
                  <a:pt x="5212665" y="1656609"/>
                </a:lnTo>
                <a:lnTo>
                  <a:pt x="5199685" y="1677461"/>
                </a:lnTo>
                <a:lnTo>
                  <a:pt x="5169677" y="1712375"/>
                </a:lnTo>
                <a:lnTo>
                  <a:pt x="5134712" y="1742338"/>
                </a:lnTo>
                <a:lnTo>
                  <a:pt x="5095414" y="1766728"/>
                </a:lnTo>
                <a:lnTo>
                  <a:pt x="5052406" y="1784922"/>
                </a:lnTo>
                <a:lnTo>
                  <a:pt x="5006314" y="1796295"/>
                </a:lnTo>
                <a:lnTo>
                  <a:pt x="4957762" y="1800224"/>
                </a:lnTo>
                <a:close/>
              </a:path>
              <a:path w="5257800" h="1800225">
                <a:moveTo>
                  <a:pt x="5212665" y="1656609"/>
                </a:moveTo>
                <a:lnTo>
                  <a:pt x="4957762" y="1656609"/>
                </a:lnTo>
                <a:lnTo>
                  <a:pt x="5006896" y="1648615"/>
                </a:lnTo>
                <a:lnTo>
                  <a:pt x="5049713" y="1626395"/>
                </a:lnTo>
                <a:lnTo>
                  <a:pt x="5083571" y="1592587"/>
                </a:lnTo>
                <a:lnTo>
                  <a:pt x="5105824" y="1549832"/>
                </a:lnTo>
                <a:lnTo>
                  <a:pt x="5113830" y="1500771"/>
                </a:lnTo>
                <a:lnTo>
                  <a:pt x="5113830" y="299453"/>
                </a:lnTo>
                <a:lnTo>
                  <a:pt x="5105824" y="250392"/>
                </a:lnTo>
                <a:lnTo>
                  <a:pt x="5083571" y="207637"/>
                </a:lnTo>
                <a:lnTo>
                  <a:pt x="5049713" y="173829"/>
                </a:lnTo>
                <a:lnTo>
                  <a:pt x="5006896" y="151609"/>
                </a:lnTo>
                <a:lnTo>
                  <a:pt x="4957762" y="143615"/>
                </a:lnTo>
                <a:lnTo>
                  <a:pt x="5212665" y="143615"/>
                </a:lnTo>
                <a:lnTo>
                  <a:pt x="5224111" y="162004"/>
                </a:lnTo>
                <a:lnTo>
                  <a:pt x="5242331" y="204948"/>
                </a:lnTo>
                <a:lnTo>
                  <a:pt x="5253721" y="250972"/>
                </a:lnTo>
                <a:lnTo>
                  <a:pt x="5257657" y="299453"/>
                </a:lnTo>
                <a:lnTo>
                  <a:pt x="5257657" y="1500771"/>
                </a:lnTo>
                <a:lnTo>
                  <a:pt x="5253721" y="1549252"/>
                </a:lnTo>
                <a:lnTo>
                  <a:pt x="5242331" y="1595276"/>
                </a:lnTo>
                <a:lnTo>
                  <a:pt x="5224111" y="1638220"/>
                </a:lnTo>
                <a:lnTo>
                  <a:pt x="5212665" y="165660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45771" y="6156031"/>
            <a:ext cx="5257800" cy="1800225"/>
          </a:xfrm>
          <a:custGeom>
            <a:avLst/>
            <a:gdLst/>
            <a:ahLst/>
            <a:cxnLst/>
            <a:rect l="l" t="t" r="r" b="b"/>
            <a:pathLst>
              <a:path w="5257800" h="1800225">
                <a:moveTo>
                  <a:pt x="4957762" y="1800224"/>
                </a:moveTo>
                <a:lnTo>
                  <a:pt x="299895" y="1800224"/>
                </a:lnTo>
                <a:lnTo>
                  <a:pt x="251342" y="1796295"/>
                </a:lnTo>
                <a:lnTo>
                  <a:pt x="205250" y="1784922"/>
                </a:lnTo>
                <a:lnTo>
                  <a:pt x="162243" y="1766728"/>
                </a:lnTo>
                <a:lnTo>
                  <a:pt x="122944" y="1742338"/>
                </a:lnTo>
                <a:lnTo>
                  <a:pt x="87979" y="1712375"/>
                </a:lnTo>
                <a:lnTo>
                  <a:pt x="57971" y="1677461"/>
                </a:lnTo>
                <a:lnTo>
                  <a:pt x="33545" y="1638220"/>
                </a:lnTo>
                <a:lnTo>
                  <a:pt x="15325" y="1595276"/>
                </a:lnTo>
                <a:lnTo>
                  <a:pt x="3935" y="1549252"/>
                </a:lnTo>
                <a:lnTo>
                  <a:pt x="0" y="1500771"/>
                </a:lnTo>
                <a:lnTo>
                  <a:pt x="0" y="299453"/>
                </a:lnTo>
                <a:lnTo>
                  <a:pt x="3935" y="250972"/>
                </a:lnTo>
                <a:lnTo>
                  <a:pt x="15325" y="204948"/>
                </a:lnTo>
                <a:lnTo>
                  <a:pt x="33545" y="162004"/>
                </a:lnTo>
                <a:lnTo>
                  <a:pt x="57971" y="122763"/>
                </a:lnTo>
                <a:lnTo>
                  <a:pt x="87979" y="87849"/>
                </a:lnTo>
                <a:lnTo>
                  <a:pt x="122944" y="57886"/>
                </a:lnTo>
                <a:lnTo>
                  <a:pt x="162243" y="33496"/>
                </a:lnTo>
                <a:lnTo>
                  <a:pt x="205250" y="15302"/>
                </a:lnTo>
                <a:lnTo>
                  <a:pt x="251342" y="3929"/>
                </a:lnTo>
                <a:lnTo>
                  <a:pt x="299895" y="0"/>
                </a:lnTo>
                <a:lnTo>
                  <a:pt x="4957762" y="0"/>
                </a:lnTo>
                <a:lnTo>
                  <a:pt x="5006314" y="3929"/>
                </a:lnTo>
                <a:lnTo>
                  <a:pt x="5052406" y="15302"/>
                </a:lnTo>
                <a:lnTo>
                  <a:pt x="5095414" y="33496"/>
                </a:lnTo>
                <a:lnTo>
                  <a:pt x="5134712" y="57886"/>
                </a:lnTo>
                <a:lnTo>
                  <a:pt x="5169677" y="87849"/>
                </a:lnTo>
                <a:lnTo>
                  <a:pt x="5199685" y="122763"/>
                </a:lnTo>
                <a:lnTo>
                  <a:pt x="5212665" y="143615"/>
                </a:lnTo>
                <a:lnTo>
                  <a:pt x="299895" y="143615"/>
                </a:lnTo>
                <a:lnTo>
                  <a:pt x="250761" y="151609"/>
                </a:lnTo>
                <a:lnTo>
                  <a:pt x="207943" y="173829"/>
                </a:lnTo>
                <a:lnTo>
                  <a:pt x="174086" y="207637"/>
                </a:lnTo>
                <a:lnTo>
                  <a:pt x="151832" y="250392"/>
                </a:lnTo>
                <a:lnTo>
                  <a:pt x="143827" y="299453"/>
                </a:lnTo>
                <a:lnTo>
                  <a:pt x="143827" y="1500771"/>
                </a:lnTo>
                <a:lnTo>
                  <a:pt x="151832" y="1549832"/>
                </a:lnTo>
                <a:lnTo>
                  <a:pt x="174086" y="1592587"/>
                </a:lnTo>
                <a:lnTo>
                  <a:pt x="207943" y="1626395"/>
                </a:lnTo>
                <a:lnTo>
                  <a:pt x="250761" y="1648615"/>
                </a:lnTo>
                <a:lnTo>
                  <a:pt x="299895" y="1656609"/>
                </a:lnTo>
                <a:lnTo>
                  <a:pt x="5212665" y="1656609"/>
                </a:lnTo>
                <a:lnTo>
                  <a:pt x="5199685" y="1677461"/>
                </a:lnTo>
                <a:lnTo>
                  <a:pt x="5169677" y="1712375"/>
                </a:lnTo>
                <a:lnTo>
                  <a:pt x="5134712" y="1742338"/>
                </a:lnTo>
                <a:lnTo>
                  <a:pt x="5095414" y="1766728"/>
                </a:lnTo>
                <a:lnTo>
                  <a:pt x="5052406" y="1784922"/>
                </a:lnTo>
                <a:lnTo>
                  <a:pt x="5006314" y="1796295"/>
                </a:lnTo>
                <a:lnTo>
                  <a:pt x="4957762" y="1800224"/>
                </a:lnTo>
                <a:close/>
              </a:path>
              <a:path w="5257800" h="1800225">
                <a:moveTo>
                  <a:pt x="5212665" y="1656609"/>
                </a:moveTo>
                <a:lnTo>
                  <a:pt x="4957762" y="1656609"/>
                </a:lnTo>
                <a:lnTo>
                  <a:pt x="5006896" y="1648615"/>
                </a:lnTo>
                <a:lnTo>
                  <a:pt x="5049713" y="1626395"/>
                </a:lnTo>
                <a:lnTo>
                  <a:pt x="5083571" y="1592587"/>
                </a:lnTo>
                <a:lnTo>
                  <a:pt x="5105824" y="1549832"/>
                </a:lnTo>
                <a:lnTo>
                  <a:pt x="5113830" y="1500771"/>
                </a:lnTo>
                <a:lnTo>
                  <a:pt x="5113830" y="299453"/>
                </a:lnTo>
                <a:lnTo>
                  <a:pt x="5105824" y="250392"/>
                </a:lnTo>
                <a:lnTo>
                  <a:pt x="5083571" y="207637"/>
                </a:lnTo>
                <a:lnTo>
                  <a:pt x="5049713" y="173829"/>
                </a:lnTo>
                <a:lnTo>
                  <a:pt x="5006896" y="151609"/>
                </a:lnTo>
                <a:lnTo>
                  <a:pt x="4957762" y="143615"/>
                </a:lnTo>
                <a:lnTo>
                  <a:pt x="5212665" y="143615"/>
                </a:lnTo>
                <a:lnTo>
                  <a:pt x="5224111" y="162004"/>
                </a:lnTo>
                <a:lnTo>
                  <a:pt x="5242331" y="204948"/>
                </a:lnTo>
                <a:lnTo>
                  <a:pt x="5253721" y="250972"/>
                </a:lnTo>
                <a:lnTo>
                  <a:pt x="5257657" y="299453"/>
                </a:lnTo>
                <a:lnTo>
                  <a:pt x="5257657" y="1500771"/>
                </a:lnTo>
                <a:lnTo>
                  <a:pt x="5253721" y="1549252"/>
                </a:lnTo>
                <a:lnTo>
                  <a:pt x="5242331" y="1595276"/>
                </a:lnTo>
                <a:lnTo>
                  <a:pt x="5224111" y="1638220"/>
                </a:lnTo>
                <a:lnTo>
                  <a:pt x="5212665" y="1656609"/>
                </a:lnTo>
                <a:close/>
              </a:path>
            </a:pathLst>
          </a:custGeom>
          <a:solidFill>
            <a:srgbClr val="A7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29019" y="6156031"/>
            <a:ext cx="5257800" cy="1800225"/>
          </a:xfrm>
          <a:custGeom>
            <a:avLst/>
            <a:gdLst/>
            <a:ahLst/>
            <a:cxnLst/>
            <a:rect l="l" t="t" r="r" b="b"/>
            <a:pathLst>
              <a:path w="5257800" h="1800225">
                <a:moveTo>
                  <a:pt x="4957762" y="1800224"/>
                </a:moveTo>
                <a:lnTo>
                  <a:pt x="299895" y="1800224"/>
                </a:lnTo>
                <a:lnTo>
                  <a:pt x="251342" y="1796295"/>
                </a:lnTo>
                <a:lnTo>
                  <a:pt x="205250" y="1784922"/>
                </a:lnTo>
                <a:lnTo>
                  <a:pt x="162243" y="1766728"/>
                </a:lnTo>
                <a:lnTo>
                  <a:pt x="122944" y="1742338"/>
                </a:lnTo>
                <a:lnTo>
                  <a:pt x="87979" y="1712375"/>
                </a:lnTo>
                <a:lnTo>
                  <a:pt x="57971" y="1677461"/>
                </a:lnTo>
                <a:lnTo>
                  <a:pt x="33545" y="1638220"/>
                </a:lnTo>
                <a:lnTo>
                  <a:pt x="15325" y="1595276"/>
                </a:lnTo>
                <a:lnTo>
                  <a:pt x="3935" y="1549252"/>
                </a:lnTo>
                <a:lnTo>
                  <a:pt x="0" y="1500771"/>
                </a:lnTo>
                <a:lnTo>
                  <a:pt x="0" y="299453"/>
                </a:lnTo>
                <a:lnTo>
                  <a:pt x="3935" y="250972"/>
                </a:lnTo>
                <a:lnTo>
                  <a:pt x="15325" y="204948"/>
                </a:lnTo>
                <a:lnTo>
                  <a:pt x="33545" y="162004"/>
                </a:lnTo>
                <a:lnTo>
                  <a:pt x="57971" y="122763"/>
                </a:lnTo>
                <a:lnTo>
                  <a:pt x="87979" y="87849"/>
                </a:lnTo>
                <a:lnTo>
                  <a:pt x="122944" y="57886"/>
                </a:lnTo>
                <a:lnTo>
                  <a:pt x="162243" y="33496"/>
                </a:lnTo>
                <a:lnTo>
                  <a:pt x="205250" y="15302"/>
                </a:lnTo>
                <a:lnTo>
                  <a:pt x="251342" y="3929"/>
                </a:lnTo>
                <a:lnTo>
                  <a:pt x="299895" y="0"/>
                </a:lnTo>
                <a:lnTo>
                  <a:pt x="4957762" y="0"/>
                </a:lnTo>
                <a:lnTo>
                  <a:pt x="5006314" y="3929"/>
                </a:lnTo>
                <a:lnTo>
                  <a:pt x="5052406" y="15302"/>
                </a:lnTo>
                <a:lnTo>
                  <a:pt x="5095414" y="33496"/>
                </a:lnTo>
                <a:lnTo>
                  <a:pt x="5134712" y="57886"/>
                </a:lnTo>
                <a:lnTo>
                  <a:pt x="5169677" y="87849"/>
                </a:lnTo>
                <a:lnTo>
                  <a:pt x="5199685" y="122763"/>
                </a:lnTo>
                <a:lnTo>
                  <a:pt x="5212665" y="143615"/>
                </a:lnTo>
                <a:lnTo>
                  <a:pt x="299895" y="143615"/>
                </a:lnTo>
                <a:lnTo>
                  <a:pt x="250761" y="151609"/>
                </a:lnTo>
                <a:lnTo>
                  <a:pt x="207943" y="173829"/>
                </a:lnTo>
                <a:lnTo>
                  <a:pt x="174086" y="207637"/>
                </a:lnTo>
                <a:lnTo>
                  <a:pt x="151832" y="250392"/>
                </a:lnTo>
                <a:lnTo>
                  <a:pt x="143827" y="299453"/>
                </a:lnTo>
                <a:lnTo>
                  <a:pt x="143827" y="1500771"/>
                </a:lnTo>
                <a:lnTo>
                  <a:pt x="151832" y="1549832"/>
                </a:lnTo>
                <a:lnTo>
                  <a:pt x="174086" y="1592587"/>
                </a:lnTo>
                <a:lnTo>
                  <a:pt x="207943" y="1626395"/>
                </a:lnTo>
                <a:lnTo>
                  <a:pt x="250761" y="1648615"/>
                </a:lnTo>
                <a:lnTo>
                  <a:pt x="299895" y="1656609"/>
                </a:lnTo>
                <a:lnTo>
                  <a:pt x="5212665" y="1656609"/>
                </a:lnTo>
                <a:lnTo>
                  <a:pt x="5199685" y="1677461"/>
                </a:lnTo>
                <a:lnTo>
                  <a:pt x="5169677" y="1712375"/>
                </a:lnTo>
                <a:lnTo>
                  <a:pt x="5134712" y="1742338"/>
                </a:lnTo>
                <a:lnTo>
                  <a:pt x="5095414" y="1766728"/>
                </a:lnTo>
                <a:lnTo>
                  <a:pt x="5052406" y="1784922"/>
                </a:lnTo>
                <a:lnTo>
                  <a:pt x="5006314" y="1796295"/>
                </a:lnTo>
                <a:lnTo>
                  <a:pt x="4957762" y="1800224"/>
                </a:lnTo>
                <a:close/>
              </a:path>
              <a:path w="5257800" h="1800225">
                <a:moveTo>
                  <a:pt x="5212665" y="1656609"/>
                </a:moveTo>
                <a:lnTo>
                  <a:pt x="4957762" y="1656609"/>
                </a:lnTo>
                <a:lnTo>
                  <a:pt x="5006896" y="1648615"/>
                </a:lnTo>
                <a:lnTo>
                  <a:pt x="5049713" y="1626395"/>
                </a:lnTo>
                <a:lnTo>
                  <a:pt x="5083571" y="1592587"/>
                </a:lnTo>
                <a:lnTo>
                  <a:pt x="5105824" y="1549832"/>
                </a:lnTo>
                <a:lnTo>
                  <a:pt x="5113830" y="1500771"/>
                </a:lnTo>
                <a:lnTo>
                  <a:pt x="5113830" y="299453"/>
                </a:lnTo>
                <a:lnTo>
                  <a:pt x="5105824" y="250392"/>
                </a:lnTo>
                <a:lnTo>
                  <a:pt x="5083571" y="207637"/>
                </a:lnTo>
                <a:lnTo>
                  <a:pt x="5049713" y="173829"/>
                </a:lnTo>
                <a:lnTo>
                  <a:pt x="5006896" y="151609"/>
                </a:lnTo>
                <a:lnTo>
                  <a:pt x="4957762" y="143615"/>
                </a:lnTo>
                <a:lnTo>
                  <a:pt x="5212665" y="143615"/>
                </a:lnTo>
                <a:lnTo>
                  <a:pt x="5224111" y="162004"/>
                </a:lnTo>
                <a:lnTo>
                  <a:pt x="5242331" y="204948"/>
                </a:lnTo>
                <a:lnTo>
                  <a:pt x="5253721" y="250972"/>
                </a:lnTo>
                <a:lnTo>
                  <a:pt x="5257657" y="299453"/>
                </a:lnTo>
                <a:lnTo>
                  <a:pt x="5257657" y="1500771"/>
                </a:lnTo>
                <a:lnTo>
                  <a:pt x="5253721" y="1549252"/>
                </a:lnTo>
                <a:lnTo>
                  <a:pt x="5242331" y="1595276"/>
                </a:lnTo>
                <a:lnTo>
                  <a:pt x="5224111" y="1638220"/>
                </a:lnTo>
                <a:lnTo>
                  <a:pt x="5212665" y="1656609"/>
                </a:lnTo>
                <a:close/>
              </a:path>
            </a:pathLst>
          </a:custGeom>
          <a:solidFill>
            <a:srgbClr val="D0CAC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1282" y="6565089"/>
            <a:ext cx="1339438" cy="965282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6921543" y="3624526"/>
            <a:ext cx="1000781" cy="749302"/>
            <a:chOff x="6875161" y="3576365"/>
            <a:chExt cx="1333500" cy="894715"/>
          </a:xfrm>
        </p:grpSpPr>
        <p:sp>
          <p:nvSpPr>
            <p:cNvPr id="21" name="object 21"/>
            <p:cNvSpPr/>
            <p:nvPr/>
          </p:nvSpPr>
          <p:spPr>
            <a:xfrm>
              <a:off x="7187165" y="3686582"/>
              <a:ext cx="1007110" cy="769620"/>
            </a:xfrm>
            <a:custGeom>
              <a:avLst/>
              <a:gdLst/>
              <a:ahLst/>
              <a:cxnLst/>
              <a:rect l="l" t="t" r="r" b="b"/>
              <a:pathLst>
                <a:path w="1007109" h="769620">
                  <a:moveTo>
                    <a:pt x="965435" y="769554"/>
                  </a:moveTo>
                  <a:lnTo>
                    <a:pt x="41477" y="769554"/>
                  </a:lnTo>
                  <a:lnTo>
                    <a:pt x="25337" y="766272"/>
                  </a:lnTo>
                  <a:lnTo>
                    <a:pt x="12152" y="757318"/>
                  </a:lnTo>
                  <a:lnTo>
                    <a:pt x="3261" y="744034"/>
                  </a:lnTo>
                  <a:lnTo>
                    <a:pt x="0" y="727759"/>
                  </a:lnTo>
                  <a:lnTo>
                    <a:pt x="0" y="41794"/>
                  </a:lnTo>
                  <a:lnTo>
                    <a:pt x="3261" y="25520"/>
                  </a:lnTo>
                  <a:lnTo>
                    <a:pt x="12152" y="12235"/>
                  </a:lnTo>
                  <a:lnTo>
                    <a:pt x="25337" y="3282"/>
                  </a:lnTo>
                  <a:lnTo>
                    <a:pt x="41477" y="0"/>
                  </a:lnTo>
                  <a:lnTo>
                    <a:pt x="965435" y="0"/>
                  </a:lnTo>
                  <a:lnTo>
                    <a:pt x="981575" y="3282"/>
                  </a:lnTo>
                  <a:lnTo>
                    <a:pt x="994760" y="12235"/>
                  </a:lnTo>
                  <a:lnTo>
                    <a:pt x="1003652" y="25520"/>
                  </a:lnTo>
                  <a:lnTo>
                    <a:pt x="1006913" y="41794"/>
                  </a:lnTo>
                  <a:lnTo>
                    <a:pt x="1006913" y="727759"/>
                  </a:lnTo>
                  <a:lnTo>
                    <a:pt x="1003652" y="744034"/>
                  </a:lnTo>
                  <a:lnTo>
                    <a:pt x="994760" y="757318"/>
                  </a:lnTo>
                  <a:lnTo>
                    <a:pt x="981575" y="766272"/>
                  </a:lnTo>
                  <a:lnTo>
                    <a:pt x="965435" y="769554"/>
                  </a:lnTo>
                  <a:close/>
                </a:path>
              </a:pathLst>
            </a:custGeom>
            <a:solidFill>
              <a:srgbClr val="F1F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72783" y="3672110"/>
              <a:ext cx="1035685" cy="798830"/>
            </a:xfrm>
            <a:custGeom>
              <a:avLst/>
              <a:gdLst/>
              <a:ahLst/>
              <a:cxnLst/>
              <a:rect l="l" t="t" r="r" b="b"/>
              <a:pathLst>
                <a:path w="1035684" h="798829">
                  <a:moveTo>
                    <a:pt x="979817" y="798498"/>
                  </a:moveTo>
                  <a:lnTo>
                    <a:pt x="55859" y="798498"/>
                  </a:lnTo>
                  <a:lnTo>
                    <a:pt x="44595" y="797353"/>
                  </a:lnTo>
                  <a:lnTo>
                    <a:pt x="9537" y="773694"/>
                  </a:lnTo>
                  <a:lnTo>
                    <a:pt x="0" y="742231"/>
                  </a:lnTo>
                  <a:lnTo>
                    <a:pt x="0" y="56266"/>
                  </a:lnTo>
                  <a:lnTo>
                    <a:pt x="16337" y="16497"/>
                  </a:lnTo>
                  <a:lnTo>
                    <a:pt x="55859" y="0"/>
                  </a:lnTo>
                  <a:lnTo>
                    <a:pt x="979817" y="0"/>
                  </a:lnTo>
                  <a:lnTo>
                    <a:pt x="1019339" y="16497"/>
                  </a:lnTo>
                  <a:lnTo>
                    <a:pt x="1028373" y="28943"/>
                  </a:lnTo>
                  <a:lnTo>
                    <a:pt x="48323" y="28943"/>
                  </a:lnTo>
                  <a:lnTo>
                    <a:pt x="41650" y="32011"/>
                  </a:lnTo>
                  <a:lnTo>
                    <a:pt x="36702" y="36990"/>
                  </a:lnTo>
                  <a:lnTo>
                    <a:pt x="31755" y="41910"/>
                  </a:lnTo>
                  <a:lnTo>
                    <a:pt x="28763" y="48683"/>
                  </a:lnTo>
                  <a:lnTo>
                    <a:pt x="28763" y="749814"/>
                  </a:lnTo>
                  <a:lnTo>
                    <a:pt x="31755" y="756529"/>
                  </a:lnTo>
                  <a:lnTo>
                    <a:pt x="36702" y="761566"/>
                  </a:lnTo>
                  <a:lnTo>
                    <a:pt x="41650" y="766486"/>
                  </a:lnTo>
                  <a:lnTo>
                    <a:pt x="48323" y="769554"/>
                  </a:lnTo>
                  <a:lnTo>
                    <a:pt x="1028380" y="769554"/>
                  </a:lnTo>
                  <a:lnTo>
                    <a:pt x="1026147" y="773694"/>
                  </a:lnTo>
                  <a:lnTo>
                    <a:pt x="1019339" y="782000"/>
                  </a:lnTo>
                  <a:lnTo>
                    <a:pt x="1011076" y="788876"/>
                  </a:lnTo>
                  <a:lnTo>
                    <a:pt x="1001563" y="794069"/>
                  </a:lnTo>
                  <a:lnTo>
                    <a:pt x="991057" y="797353"/>
                  </a:lnTo>
                  <a:lnTo>
                    <a:pt x="979817" y="798498"/>
                  </a:lnTo>
                  <a:close/>
                </a:path>
                <a:path w="1035684" h="798829">
                  <a:moveTo>
                    <a:pt x="1028380" y="769554"/>
                  </a:moveTo>
                  <a:lnTo>
                    <a:pt x="987353" y="769554"/>
                  </a:lnTo>
                  <a:lnTo>
                    <a:pt x="994026" y="766486"/>
                  </a:lnTo>
                  <a:lnTo>
                    <a:pt x="999031" y="761508"/>
                  </a:lnTo>
                  <a:lnTo>
                    <a:pt x="1003921" y="756529"/>
                  </a:lnTo>
                  <a:lnTo>
                    <a:pt x="1006913" y="749814"/>
                  </a:lnTo>
                  <a:lnTo>
                    <a:pt x="1006913" y="48683"/>
                  </a:lnTo>
                  <a:lnTo>
                    <a:pt x="1003921" y="41910"/>
                  </a:lnTo>
                  <a:lnTo>
                    <a:pt x="999031" y="36990"/>
                  </a:lnTo>
                  <a:lnTo>
                    <a:pt x="994026" y="32011"/>
                  </a:lnTo>
                  <a:lnTo>
                    <a:pt x="987353" y="28943"/>
                  </a:lnTo>
                  <a:lnTo>
                    <a:pt x="1028373" y="28943"/>
                  </a:lnTo>
                  <a:lnTo>
                    <a:pt x="1031305" y="34385"/>
                  </a:lnTo>
                  <a:lnTo>
                    <a:pt x="1034564" y="44956"/>
                  </a:lnTo>
                  <a:lnTo>
                    <a:pt x="1035677" y="56266"/>
                  </a:lnTo>
                  <a:lnTo>
                    <a:pt x="1035677" y="742231"/>
                  </a:lnTo>
                  <a:lnTo>
                    <a:pt x="1034564" y="753565"/>
                  </a:lnTo>
                  <a:lnTo>
                    <a:pt x="1031305" y="764134"/>
                  </a:lnTo>
                  <a:lnTo>
                    <a:pt x="1028380" y="769554"/>
                  </a:lnTo>
                  <a:close/>
                </a:path>
              </a:pathLst>
            </a:custGeom>
            <a:solidFill>
              <a:srgbClr val="29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87164" y="3686582"/>
              <a:ext cx="1007110" cy="132715"/>
            </a:xfrm>
            <a:custGeom>
              <a:avLst/>
              <a:gdLst/>
              <a:ahLst/>
              <a:cxnLst/>
              <a:rect l="l" t="t" r="r" b="b"/>
              <a:pathLst>
                <a:path w="1007109" h="132714">
                  <a:moveTo>
                    <a:pt x="1006913" y="132330"/>
                  </a:moveTo>
                  <a:lnTo>
                    <a:pt x="0" y="132330"/>
                  </a:lnTo>
                  <a:lnTo>
                    <a:pt x="0" y="41794"/>
                  </a:lnTo>
                  <a:lnTo>
                    <a:pt x="3261" y="25520"/>
                  </a:lnTo>
                  <a:lnTo>
                    <a:pt x="12152" y="12235"/>
                  </a:lnTo>
                  <a:lnTo>
                    <a:pt x="25337" y="3282"/>
                  </a:lnTo>
                  <a:lnTo>
                    <a:pt x="41477" y="0"/>
                  </a:lnTo>
                  <a:lnTo>
                    <a:pt x="965435" y="0"/>
                  </a:lnTo>
                  <a:lnTo>
                    <a:pt x="981575" y="3282"/>
                  </a:lnTo>
                  <a:lnTo>
                    <a:pt x="994760" y="12235"/>
                  </a:lnTo>
                  <a:lnTo>
                    <a:pt x="1003652" y="25520"/>
                  </a:lnTo>
                  <a:lnTo>
                    <a:pt x="1006913" y="41794"/>
                  </a:lnTo>
                  <a:lnTo>
                    <a:pt x="1006913" y="132330"/>
                  </a:lnTo>
                  <a:close/>
                </a:path>
              </a:pathLst>
            </a:custGeom>
            <a:solidFill>
              <a:srgbClr val="FF81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172782" y="3672110"/>
              <a:ext cx="1035685" cy="161290"/>
            </a:xfrm>
            <a:custGeom>
              <a:avLst/>
              <a:gdLst/>
              <a:ahLst/>
              <a:cxnLst/>
              <a:rect l="l" t="t" r="r" b="b"/>
              <a:pathLst>
                <a:path w="1035684" h="161289">
                  <a:moveTo>
                    <a:pt x="1025092" y="161274"/>
                  </a:moveTo>
                  <a:lnTo>
                    <a:pt x="10585" y="161274"/>
                  </a:lnTo>
                  <a:lnTo>
                    <a:pt x="6845" y="159711"/>
                  </a:lnTo>
                  <a:lnTo>
                    <a:pt x="1495" y="154327"/>
                  </a:lnTo>
                  <a:lnTo>
                    <a:pt x="0" y="150622"/>
                  </a:lnTo>
                  <a:lnTo>
                    <a:pt x="0" y="56266"/>
                  </a:lnTo>
                  <a:lnTo>
                    <a:pt x="16337" y="16497"/>
                  </a:lnTo>
                  <a:lnTo>
                    <a:pt x="55859" y="0"/>
                  </a:lnTo>
                  <a:lnTo>
                    <a:pt x="979817" y="0"/>
                  </a:lnTo>
                  <a:lnTo>
                    <a:pt x="979817" y="28943"/>
                  </a:lnTo>
                  <a:lnTo>
                    <a:pt x="48323" y="28943"/>
                  </a:lnTo>
                  <a:lnTo>
                    <a:pt x="41650" y="32011"/>
                  </a:lnTo>
                  <a:lnTo>
                    <a:pt x="36702" y="36990"/>
                  </a:lnTo>
                  <a:lnTo>
                    <a:pt x="31755" y="41910"/>
                  </a:lnTo>
                  <a:lnTo>
                    <a:pt x="28763" y="48683"/>
                  </a:lnTo>
                  <a:lnTo>
                    <a:pt x="28763" y="132330"/>
                  </a:lnTo>
                  <a:lnTo>
                    <a:pt x="1035677" y="132330"/>
                  </a:lnTo>
                  <a:lnTo>
                    <a:pt x="1035677" y="150622"/>
                  </a:lnTo>
                  <a:lnTo>
                    <a:pt x="1034181" y="154327"/>
                  </a:lnTo>
                  <a:lnTo>
                    <a:pt x="1028831" y="159711"/>
                  </a:lnTo>
                  <a:lnTo>
                    <a:pt x="1025092" y="161274"/>
                  </a:lnTo>
                  <a:close/>
                </a:path>
                <a:path w="1035684" h="161289">
                  <a:moveTo>
                    <a:pt x="1035677" y="132330"/>
                  </a:moveTo>
                  <a:lnTo>
                    <a:pt x="1006913" y="132330"/>
                  </a:lnTo>
                  <a:lnTo>
                    <a:pt x="1006913" y="48683"/>
                  </a:lnTo>
                  <a:lnTo>
                    <a:pt x="1003921" y="41910"/>
                  </a:lnTo>
                  <a:lnTo>
                    <a:pt x="999031" y="36990"/>
                  </a:lnTo>
                  <a:lnTo>
                    <a:pt x="994026" y="32011"/>
                  </a:lnTo>
                  <a:lnTo>
                    <a:pt x="987353" y="28943"/>
                  </a:lnTo>
                  <a:lnTo>
                    <a:pt x="979817" y="28943"/>
                  </a:lnTo>
                  <a:lnTo>
                    <a:pt x="979817" y="0"/>
                  </a:lnTo>
                  <a:lnTo>
                    <a:pt x="1019339" y="16497"/>
                  </a:lnTo>
                  <a:lnTo>
                    <a:pt x="1035677" y="56266"/>
                  </a:lnTo>
                  <a:lnTo>
                    <a:pt x="1035677" y="132330"/>
                  </a:lnTo>
                  <a:close/>
                </a:path>
              </a:pathLst>
            </a:custGeom>
            <a:solidFill>
              <a:srgbClr val="29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304177" y="3902444"/>
              <a:ext cx="409575" cy="299720"/>
            </a:xfrm>
            <a:custGeom>
              <a:avLst/>
              <a:gdLst/>
              <a:ahLst/>
              <a:cxnLst/>
              <a:rect l="l" t="t" r="r" b="b"/>
              <a:pathLst>
                <a:path w="409575" h="299720">
                  <a:moveTo>
                    <a:pt x="408966" y="299509"/>
                  </a:moveTo>
                  <a:lnTo>
                    <a:pt x="0" y="299509"/>
                  </a:lnTo>
                  <a:lnTo>
                    <a:pt x="0" y="0"/>
                  </a:lnTo>
                  <a:lnTo>
                    <a:pt x="408966" y="0"/>
                  </a:lnTo>
                  <a:lnTo>
                    <a:pt x="408966" y="299509"/>
                  </a:lnTo>
                  <a:close/>
                </a:path>
              </a:pathLst>
            </a:custGeom>
            <a:solidFill>
              <a:srgbClr val="FF81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89795" y="3887972"/>
              <a:ext cx="438150" cy="328930"/>
            </a:xfrm>
            <a:custGeom>
              <a:avLst/>
              <a:gdLst/>
              <a:ahLst/>
              <a:cxnLst/>
              <a:rect l="l" t="t" r="r" b="b"/>
              <a:pathLst>
                <a:path w="438150" h="328929">
                  <a:moveTo>
                    <a:pt x="427145" y="328452"/>
                  </a:moveTo>
                  <a:lnTo>
                    <a:pt x="10585" y="328452"/>
                  </a:lnTo>
                  <a:lnTo>
                    <a:pt x="6903" y="326889"/>
                  </a:lnTo>
                  <a:lnTo>
                    <a:pt x="1553" y="321506"/>
                  </a:lnTo>
                  <a:lnTo>
                    <a:pt x="0" y="317743"/>
                  </a:lnTo>
                  <a:lnTo>
                    <a:pt x="0" y="10709"/>
                  </a:lnTo>
                  <a:lnTo>
                    <a:pt x="1553" y="6946"/>
                  </a:lnTo>
                  <a:lnTo>
                    <a:pt x="6903" y="1562"/>
                  </a:lnTo>
                  <a:lnTo>
                    <a:pt x="10585" y="0"/>
                  </a:lnTo>
                  <a:lnTo>
                    <a:pt x="427145" y="0"/>
                  </a:lnTo>
                  <a:lnTo>
                    <a:pt x="430827" y="1562"/>
                  </a:lnTo>
                  <a:lnTo>
                    <a:pt x="433473" y="4283"/>
                  </a:lnTo>
                  <a:lnTo>
                    <a:pt x="436177" y="6946"/>
                  </a:lnTo>
                  <a:lnTo>
                    <a:pt x="437730" y="10709"/>
                  </a:lnTo>
                  <a:lnTo>
                    <a:pt x="437730" y="28943"/>
                  </a:lnTo>
                  <a:lnTo>
                    <a:pt x="28764" y="28943"/>
                  </a:lnTo>
                  <a:lnTo>
                    <a:pt x="28764" y="299509"/>
                  </a:lnTo>
                  <a:lnTo>
                    <a:pt x="408966" y="299509"/>
                  </a:lnTo>
                  <a:lnTo>
                    <a:pt x="408966" y="313981"/>
                  </a:lnTo>
                  <a:lnTo>
                    <a:pt x="437730" y="313981"/>
                  </a:lnTo>
                  <a:lnTo>
                    <a:pt x="437730" y="317743"/>
                  </a:lnTo>
                  <a:lnTo>
                    <a:pt x="436177" y="321506"/>
                  </a:lnTo>
                  <a:lnTo>
                    <a:pt x="433473" y="324169"/>
                  </a:lnTo>
                  <a:lnTo>
                    <a:pt x="430827" y="326889"/>
                  </a:lnTo>
                  <a:lnTo>
                    <a:pt x="427145" y="328452"/>
                  </a:lnTo>
                  <a:close/>
                </a:path>
                <a:path w="438150" h="328929">
                  <a:moveTo>
                    <a:pt x="423348" y="313981"/>
                  </a:moveTo>
                  <a:lnTo>
                    <a:pt x="408966" y="313981"/>
                  </a:lnTo>
                  <a:lnTo>
                    <a:pt x="408966" y="28943"/>
                  </a:lnTo>
                  <a:lnTo>
                    <a:pt x="437730" y="28943"/>
                  </a:lnTo>
                  <a:lnTo>
                    <a:pt x="437730" y="299509"/>
                  </a:lnTo>
                  <a:lnTo>
                    <a:pt x="423348" y="299509"/>
                  </a:lnTo>
                  <a:lnTo>
                    <a:pt x="423348" y="313981"/>
                  </a:lnTo>
                  <a:close/>
                </a:path>
                <a:path w="438150" h="328929">
                  <a:moveTo>
                    <a:pt x="437730" y="313981"/>
                  </a:moveTo>
                  <a:lnTo>
                    <a:pt x="423348" y="313981"/>
                  </a:lnTo>
                  <a:lnTo>
                    <a:pt x="423348" y="299509"/>
                  </a:lnTo>
                  <a:lnTo>
                    <a:pt x="437730" y="299509"/>
                  </a:lnTo>
                  <a:lnTo>
                    <a:pt x="437730" y="313981"/>
                  </a:lnTo>
                  <a:close/>
                </a:path>
              </a:pathLst>
            </a:custGeom>
            <a:solidFill>
              <a:srgbClr val="29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89543" y="3590836"/>
              <a:ext cx="1007110" cy="769620"/>
            </a:xfrm>
            <a:custGeom>
              <a:avLst/>
              <a:gdLst/>
              <a:ahLst/>
              <a:cxnLst/>
              <a:rect l="l" t="t" r="r" b="b"/>
              <a:pathLst>
                <a:path w="1007109" h="769620">
                  <a:moveTo>
                    <a:pt x="965464" y="769554"/>
                  </a:moveTo>
                  <a:lnTo>
                    <a:pt x="41506" y="769554"/>
                  </a:lnTo>
                  <a:lnTo>
                    <a:pt x="25361" y="766272"/>
                  </a:lnTo>
                  <a:lnTo>
                    <a:pt x="12167" y="757318"/>
                  </a:lnTo>
                  <a:lnTo>
                    <a:pt x="3265" y="744034"/>
                  </a:lnTo>
                  <a:lnTo>
                    <a:pt x="0" y="727759"/>
                  </a:lnTo>
                  <a:lnTo>
                    <a:pt x="0" y="41794"/>
                  </a:lnTo>
                  <a:lnTo>
                    <a:pt x="3265" y="25520"/>
                  </a:lnTo>
                  <a:lnTo>
                    <a:pt x="12167" y="12235"/>
                  </a:lnTo>
                  <a:lnTo>
                    <a:pt x="25361" y="3282"/>
                  </a:lnTo>
                  <a:lnTo>
                    <a:pt x="41506" y="0"/>
                  </a:lnTo>
                  <a:lnTo>
                    <a:pt x="965464" y="0"/>
                  </a:lnTo>
                  <a:lnTo>
                    <a:pt x="981613" y="3282"/>
                  </a:lnTo>
                  <a:lnTo>
                    <a:pt x="994818" y="12235"/>
                  </a:lnTo>
                  <a:lnTo>
                    <a:pt x="1003729" y="25520"/>
                  </a:lnTo>
                  <a:lnTo>
                    <a:pt x="1006999" y="41794"/>
                  </a:lnTo>
                  <a:lnTo>
                    <a:pt x="1006999" y="727759"/>
                  </a:lnTo>
                  <a:lnTo>
                    <a:pt x="1003729" y="744034"/>
                  </a:lnTo>
                  <a:lnTo>
                    <a:pt x="994818" y="757318"/>
                  </a:lnTo>
                  <a:lnTo>
                    <a:pt x="981613" y="766272"/>
                  </a:lnTo>
                  <a:lnTo>
                    <a:pt x="965464" y="769554"/>
                  </a:lnTo>
                  <a:close/>
                </a:path>
              </a:pathLst>
            </a:custGeom>
            <a:solidFill>
              <a:srgbClr val="F1F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75161" y="3576365"/>
              <a:ext cx="1036319" cy="798830"/>
            </a:xfrm>
            <a:custGeom>
              <a:avLst/>
              <a:gdLst/>
              <a:ahLst/>
              <a:cxnLst/>
              <a:rect l="l" t="t" r="r" b="b"/>
              <a:pathLst>
                <a:path w="1036320" h="798829">
                  <a:moveTo>
                    <a:pt x="979846" y="798498"/>
                  </a:moveTo>
                  <a:lnTo>
                    <a:pt x="55888" y="798498"/>
                  </a:lnTo>
                  <a:lnTo>
                    <a:pt x="44649" y="797353"/>
                  </a:lnTo>
                  <a:lnTo>
                    <a:pt x="9554" y="773694"/>
                  </a:lnTo>
                  <a:lnTo>
                    <a:pt x="0" y="742231"/>
                  </a:lnTo>
                  <a:lnTo>
                    <a:pt x="0" y="56266"/>
                  </a:lnTo>
                  <a:lnTo>
                    <a:pt x="16378" y="16497"/>
                  </a:lnTo>
                  <a:lnTo>
                    <a:pt x="55888" y="0"/>
                  </a:lnTo>
                  <a:lnTo>
                    <a:pt x="979846" y="0"/>
                  </a:lnTo>
                  <a:lnTo>
                    <a:pt x="1019368" y="16497"/>
                  </a:lnTo>
                  <a:lnTo>
                    <a:pt x="1028405" y="28943"/>
                  </a:lnTo>
                  <a:lnTo>
                    <a:pt x="48352" y="28943"/>
                  </a:lnTo>
                  <a:lnTo>
                    <a:pt x="41679" y="32011"/>
                  </a:lnTo>
                  <a:lnTo>
                    <a:pt x="31784" y="41968"/>
                  </a:lnTo>
                  <a:lnTo>
                    <a:pt x="28735" y="48683"/>
                  </a:lnTo>
                  <a:lnTo>
                    <a:pt x="28735" y="749814"/>
                  </a:lnTo>
                  <a:lnTo>
                    <a:pt x="31784" y="756529"/>
                  </a:lnTo>
                  <a:lnTo>
                    <a:pt x="41679" y="766486"/>
                  </a:lnTo>
                  <a:lnTo>
                    <a:pt x="48352" y="769554"/>
                  </a:lnTo>
                  <a:lnTo>
                    <a:pt x="1028413" y="769554"/>
                  </a:lnTo>
                  <a:lnTo>
                    <a:pt x="1026177" y="773694"/>
                  </a:lnTo>
                  <a:lnTo>
                    <a:pt x="1019368" y="782000"/>
                  </a:lnTo>
                  <a:lnTo>
                    <a:pt x="1011105" y="788876"/>
                  </a:lnTo>
                  <a:lnTo>
                    <a:pt x="1001591" y="794069"/>
                  </a:lnTo>
                  <a:lnTo>
                    <a:pt x="991085" y="797353"/>
                  </a:lnTo>
                  <a:lnTo>
                    <a:pt x="979846" y="798498"/>
                  </a:lnTo>
                  <a:close/>
                </a:path>
                <a:path w="1036320" h="798829">
                  <a:moveTo>
                    <a:pt x="1028413" y="769554"/>
                  </a:moveTo>
                  <a:lnTo>
                    <a:pt x="987382" y="769554"/>
                  </a:lnTo>
                  <a:lnTo>
                    <a:pt x="994055" y="766486"/>
                  </a:lnTo>
                  <a:lnTo>
                    <a:pt x="999060" y="761508"/>
                  </a:lnTo>
                  <a:lnTo>
                    <a:pt x="1003950" y="756529"/>
                  </a:lnTo>
                  <a:lnTo>
                    <a:pt x="1006941" y="749814"/>
                  </a:lnTo>
                  <a:lnTo>
                    <a:pt x="1006941" y="48683"/>
                  </a:lnTo>
                  <a:lnTo>
                    <a:pt x="1003950" y="41968"/>
                  </a:lnTo>
                  <a:lnTo>
                    <a:pt x="999060" y="36990"/>
                  </a:lnTo>
                  <a:lnTo>
                    <a:pt x="994055" y="32011"/>
                  </a:lnTo>
                  <a:lnTo>
                    <a:pt x="987382" y="28943"/>
                  </a:lnTo>
                  <a:lnTo>
                    <a:pt x="1028405" y="28943"/>
                  </a:lnTo>
                  <a:lnTo>
                    <a:pt x="1031341" y="34385"/>
                  </a:lnTo>
                  <a:lnTo>
                    <a:pt x="1034617" y="44956"/>
                  </a:lnTo>
                  <a:lnTo>
                    <a:pt x="1035763" y="56266"/>
                  </a:lnTo>
                  <a:lnTo>
                    <a:pt x="1035763" y="742231"/>
                  </a:lnTo>
                  <a:lnTo>
                    <a:pt x="1034617" y="753565"/>
                  </a:lnTo>
                  <a:lnTo>
                    <a:pt x="1031341" y="764134"/>
                  </a:lnTo>
                  <a:lnTo>
                    <a:pt x="1028413" y="769554"/>
                  </a:lnTo>
                  <a:close/>
                </a:path>
              </a:pathLst>
            </a:custGeom>
            <a:solidFill>
              <a:srgbClr val="29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889543" y="3590836"/>
              <a:ext cx="1007110" cy="132715"/>
            </a:xfrm>
            <a:custGeom>
              <a:avLst/>
              <a:gdLst/>
              <a:ahLst/>
              <a:cxnLst/>
              <a:rect l="l" t="t" r="r" b="b"/>
              <a:pathLst>
                <a:path w="1007109" h="132714">
                  <a:moveTo>
                    <a:pt x="1006970" y="132330"/>
                  </a:moveTo>
                  <a:lnTo>
                    <a:pt x="0" y="132330"/>
                  </a:lnTo>
                  <a:lnTo>
                    <a:pt x="0" y="41794"/>
                  </a:lnTo>
                  <a:lnTo>
                    <a:pt x="3265" y="25520"/>
                  </a:lnTo>
                  <a:lnTo>
                    <a:pt x="12167" y="12235"/>
                  </a:lnTo>
                  <a:lnTo>
                    <a:pt x="25361" y="3282"/>
                  </a:lnTo>
                  <a:lnTo>
                    <a:pt x="41506" y="0"/>
                  </a:lnTo>
                  <a:lnTo>
                    <a:pt x="965435" y="0"/>
                  </a:lnTo>
                  <a:lnTo>
                    <a:pt x="981584" y="3282"/>
                  </a:lnTo>
                  <a:lnTo>
                    <a:pt x="994789" y="12235"/>
                  </a:lnTo>
                  <a:lnTo>
                    <a:pt x="1003700" y="25520"/>
                  </a:lnTo>
                  <a:lnTo>
                    <a:pt x="1006970" y="41794"/>
                  </a:lnTo>
                  <a:lnTo>
                    <a:pt x="1006970" y="132330"/>
                  </a:lnTo>
                  <a:close/>
                </a:path>
              </a:pathLst>
            </a:custGeom>
            <a:solidFill>
              <a:srgbClr val="FF81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75161" y="3576365"/>
              <a:ext cx="1035685" cy="161290"/>
            </a:xfrm>
            <a:custGeom>
              <a:avLst/>
              <a:gdLst/>
              <a:ahLst/>
              <a:cxnLst/>
              <a:rect l="l" t="t" r="r" b="b"/>
              <a:pathLst>
                <a:path w="1035684" h="161289">
                  <a:moveTo>
                    <a:pt x="1025092" y="161274"/>
                  </a:moveTo>
                  <a:lnTo>
                    <a:pt x="10585" y="161274"/>
                  </a:lnTo>
                  <a:lnTo>
                    <a:pt x="6874" y="159711"/>
                  </a:lnTo>
                  <a:lnTo>
                    <a:pt x="4199" y="157048"/>
                  </a:lnTo>
                  <a:lnTo>
                    <a:pt x="1524" y="154327"/>
                  </a:lnTo>
                  <a:lnTo>
                    <a:pt x="0" y="150622"/>
                  </a:lnTo>
                  <a:lnTo>
                    <a:pt x="0" y="56266"/>
                  </a:lnTo>
                  <a:lnTo>
                    <a:pt x="16378" y="16497"/>
                  </a:lnTo>
                  <a:lnTo>
                    <a:pt x="55888" y="0"/>
                  </a:lnTo>
                  <a:lnTo>
                    <a:pt x="979817" y="0"/>
                  </a:lnTo>
                  <a:lnTo>
                    <a:pt x="979817" y="28943"/>
                  </a:lnTo>
                  <a:lnTo>
                    <a:pt x="48323" y="28943"/>
                  </a:lnTo>
                  <a:lnTo>
                    <a:pt x="41650" y="32011"/>
                  </a:lnTo>
                  <a:lnTo>
                    <a:pt x="31755" y="41968"/>
                  </a:lnTo>
                  <a:lnTo>
                    <a:pt x="28706" y="48683"/>
                  </a:lnTo>
                  <a:lnTo>
                    <a:pt x="28706" y="132330"/>
                  </a:lnTo>
                  <a:lnTo>
                    <a:pt x="1035677" y="132330"/>
                  </a:lnTo>
                  <a:lnTo>
                    <a:pt x="1035677" y="150622"/>
                  </a:lnTo>
                  <a:lnTo>
                    <a:pt x="1034181" y="154327"/>
                  </a:lnTo>
                  <a:lnTo>
                    <a:pt x="1028831" y="159711"/>
                  </a:lnTo>
                  <a:lnTo>
                    <a:pt x="1025092" y="161274"/>
                  </a:lnTo>
                  <a:close/>
                </a:path>
                <a:path w="1035684" h="161289">
                  <a:moveTo>
                    <a:pt x="1035677" y="132330"/>
                  </a:moveTo>
                  <a:lnTo>
                    <a:pt x="1006913" y="132330"/>
                  </a:lnTo>
                  <a:lnTo>
                    <a:pt x="1006913" y="48683"/>
                  </a:lnTo>
                  <a:lnTo>
                    <a:pt x="1003921" y="41968"/>
                  </a:lnTo>
                  <a:lnTo>
                    <a:pt x="999032" y="36990"/>
                  </a:lnTo>
                  <a:lnTo>
                    <a:pt x="994027" y="32011"/>
                  </a:lnTo>
                  <a:lnTo>
                    <a:pt x="987353" y="28943"/>
                  </a:lnTo>
                  <a:lnTo>
                    <a:pt x="979817" y="28943"/>
                  </a:lnTo>
                  <a:lnTo>
                    <a:pt x="979817" y="0"/>
                  </a:lnTo>
                  <a:lnTo>
                    <a:pt x="979846" y="14471"/>
                  </a:lnTo>
                  <a:lnTo>
                    <a:pt x="1016904" y="14471"/>
                  </a:lnTo>
                  <a:lnTo>
                    <a:pt x="1019339" y="16497"/>
                  </a:lnTo>
                  <a:lnTo>
                    <a:pt x="1026147" y="24812"/>
                  </a:lnTo>
                  <a:lnTo>
                    <a:pt x="1031305" y="34385"/>
                  </a:lnTo>
                  <a:lnTo>
                    <a:pt x="1034564" y="44956"/>
                  </a:lnTo>
                  <a:lnTo>
                    <a:pt x="1035677" y="56266"/>
                  </a:lnTo>
                  <a:lnTo>
                    <a:pt x="1035677" y="132330"/>
                  </a:lnTo>
                  <a:close/>
                </a:path>
                <a:path w="1035684" h="161289">
                  <a:moveTo>
                    <a:pt x="979846" y="2"/>
                  </a:moveTo>
                  <a:close/>
                </a:path>
                <a:path w="1035684" h="161289">
                  <a:moveTo>
                    <a:pt x="1016904" y="14471"/>
                  </a:moveTo>
                  <a:lnTo>
                    <a:pt x="979846" y="14471"/>
                  </a:lnTo>
                  <a:lnTo>
                    <a:pt x="979846" y="2"/>
                  </a:lnTo>
                  <a:lnTo>
                    <a:pt x="991057" y="1145"/>
                  </a:lnTo>
                  <a:lnTo>
                    <a:pt x="1001563" y="4428"/>
                  </a:lnTo>
                  <a:lnTo>
                    <a:pt x="1011076" y="9622"/>
                  </a:lnTo>
                  <a:lnTo>
                    <a:pt x="1016904" y="14471"/>
                  </a:lnTo>
                  <a:close/>
                </a:path>
              </a:pathLst>
            </a:custGeom>
            <a:solidFill>
              <a:srgbClr val="29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006584" y="3806699"/>
              <a:ext cx="408940" cy="299720"/>
            </a:xfrm>
            <a:custGeom>
              <a:avLst/>
              <a:gdLst/>
              <a:ahLst/>
              <a:cxnLst/>
              <a:rect l="l" t="t" r="r" b="b"/>
              <a:pathLst>
                <a:path w="408940" h="299720">
                  <a:moveTo>
                    <a:pt x="408909" y="299451"/>
                  </a:moveTo>
                  <a:lnTo>
                    <a:pt x="0" y="299451"/>
                  </a:lnTo>
                  <a:lnTo>
                    <a:pt x="0" y="0"/>
                  </a:lnTo>
                  <a:lnTo>
                    <a:pt x="408909" y="0"/>
                  </a:lnTo>
                  <a:lnTo>
                    <a:pt x="408909" y="299451"/>
                  </a:lnTo>
                  <a:close/>
                </a:path>
              </a:pathLst>
            </a:custGeom>
            <a:solidFill>
              <a:srgbClr val="FF81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92201" y="3792232"/>
              <a:ext cx="849630" cy="328930"/>
            </a:xfrm>
            <a:custGeom>
              <a:avLst/>
              <a:gdLst/>
              <a:ahLst/>
              <a:cxnLst/>
              <a:rect l="l" t="t" r="r" b="b"/>
              <a:pathLst>
                <a:path w="849629" h="328929">
                  <a:moveTo>
                    <a:pt x="437667" y="10706"/>
                  </a:moveTo>
                  <a:lnTo>
                    <a:pt x="436168" y="6946"/>
                  </a:lnTo>
                  <a:lnTo>
                    <a:pt x="433463" y="4279"/>
                  </a:lnTo>
                  <a:lnTo>
                    <a:pt x="430822" y="1562"/>
                  </a:lnTo>
                  <a:lnTo>
                    <a:pt x="427088" y="0"/>
                  </a:lnTo>
                  <a:lnTo>
                    <a:pt x="408901" y="0"/>
                  </a:lnTo>
                  <a:lnTo>
                    <a:pt x="408901" y="28943"/>
                  </a:lnTo>
                  <a:lnTo>
                    <a:pt x="408901" y="299453"/>
                  </a:lnTo>
                  <a:lnTo>
                    <a:pt x="28752" y="299453"/>
                  </a:lnTo>
                  <a:lnTo>
                    <a:pt x="28752" y="28943"/>
                  </a:lnTo>
                  <a:lnTo>
                    <a:pt x="408901" y="28943"/>
                  </a:lnTo>
                  <a:lnTo>
                    <a:pt x="408901" y="0"/>
                  </a:lnTo>
                  <a:lnTo>
                    <a:pt x="10579" y="0"/>
                  </a:lnTo>
                  <a:lnTo>
                    <a:pt x="6896" y="1562"/>
                  </a:lnTo>
                  <a:lnTo>
                    <a:pt x="1549" y="6946"/>
                  </a:lnTo>
                  <a:lnTo>
                    <a:pt x="0" y="10706"/>
                  </a:lnTo>
                  <a:lnTo>
                    <a:pt x="0" y="317741"/>
                  </a:lnTo>
                  <a:lnTo>
                    <a:pt x="1549" y="321513"/>
                  </a:lnTo>
                  <a:lnTo>
                    <a:pt x="6896" y="326885"/>
                  </a:lnTo>
                  <a:lnTo>
                    <a:pt x="10579" y="328396"/>
                  </a:lnTo>
                  <a:lnTo>
                    <a:pt x="427088" y="328396"/>
                  </a:lnTo>
                  <a:lnTo>
                    <a:pt x="430822" y="326885"/>
                  </a:lnTo>
                  <a:lnTo>
                    <a:pt x="433463" y="324167"/>
                  </a:lnTo>
                  <a:lnTo>
                    <a:pt x="436168" y="321513"/>
                  </a:lnTo>
                  <a:lnTo>
                    <a:pt x="437667" y="317741"/>
                  </a:lnTo>
                  <a:lnTo>
                    <a:pt x="437667" y="313918"/>
                  </a:lnTo>
                  <a:lnTo>
                    <a:pt x="437667" y="299453"/>
                  </a:lnTo>
                  <a:lnTo>
                    <a:pt x="437667" y="28943"/>
                  </a:lnTo>
                  <a:lnTo>
                    <a:pt x="437667" y="10706"/>
                  </a:lnTo>
                  <a:close/>
                </a:path>
                <a:path w="849629" h="328929">
                  <a:moveTo>
                    <a:pt x="849515" y="271145"/>
                  </a:moveTo>
                  <a:lnTo>
                    <a:pt x="843064" y="264668"/>
                  </a:lnTo>
                  <a:lnTo>
                    <a:pt x="494969" y="264668"/>
                  </a:lnTo>
                  <a:lnTo>
                    <a:pt x="488518" y="271145"/>
                  </a:lnTo>
                  <a:lnTo>
                    <a:pt x="488518" y="287121"/>
                  </a:lnTo>
                  <a:lnTo>
                    <a:pt x="494969" y="293611"/>
                  </a:lnTo>
                  <a:lnTo>
                    <a:pt x="502907" y="293611"/>
                  </a:lnTo>
                  <a:lnTo>
                    <a:pt x="843064" y="293611"/>
                  </a:lnTo>
                  <a:lnTo>
                    <a:pt x="849515" y="287121"/>
                  </a:lnTo>
                  <a:lnTo>
                    <a:pt x="849515" y="271145"/>
                  </a:lnTo>
                  <a:close/>
                </a:path>
                <a:path w="849629" h="328929">
                  <a:moveTo>
                    <a:pt x="849515" y="204978"/>
                  </a:moveTo>
                  <a:lnTo>
                    <a:pt x="843064" y="198501"/>
                  </a:lnTo>
                  <a:lnTo>
                    <a:pt x="494969" y="198501"/>
                  </a:lnTo>
                  <a:lnTo>
                    <a:pt x="488518" y="204978"/>
                  </a:lnTo>
                  <a:lnTo>
                    <a:pt x="488518" y="220954"/>
                  </a:lnTo>
                  <a:lnTo>
                    <a:pt x="494969" y="227444"/>
                  </a:lnTo>
                  <a:lnTo>
                    <a:pt x="502907" y="227444"/>
                  </a:lnTo>
                  <a:lnTo>
                    <a:pt x="843064" y="227444"/>
                  </a:lnTo>
                  <a:lnTo>
                    <a:pt x="849515" y="220954"/>
                  </a:lnTo>
                  <a:lnTo>
                    <a:pt x="849515" y="204978"/>
                  </a:lnTo>
                  <a:close/>
                </a:path>
                <a:path w="849629" h="328929">
                  <a:moveTo>
                    <a:pt x="849515" y="138811"/>
                  </a:moveTo>
                  <a:lnTo>
                    <a:pt x="843064" y="132334"/>
                  </a:lnTo>
                  <a:lnTo>
                    <a:pt x="494969" y="132334"/>
                  </a:lnTo>
                  <a:lnTo>
                    <a:pt x="488518" y="138811"/>
                  </a:lnTo>
                  <a:lnTo>
                    <a:pt x="488518" y="154787"/>
                  </a:lnTo>
                  <a:lnTo>
                    <a:pt x="494969" y="161277"/>
                  </a:lnTo>
                  <a:lnTo>
                    <a:pt x="502907" y="161277"/>
                  </a:lnTo>
                  <a:lnTo>
                    <a:pt x="843064" y="161277"/>
                  </a:lnTo>
                  <a:lnTo>
                    <a:pt x="849515" y="154787"/>
                  </a:lnTo>
                  <a:lnTo>
                    <a:pt x="849515" y="138811"/>
                  </a:lnTo>
                  <a:close/>
                </a:path>
                <a:path w="849629" h="328929">
                  <a:moveTo>
                    <a:pt x="849515" y="72644"/>
                  </a:moveTo>
                  <a:lnTo>
                    <a:pt x="843064" y="66167"/>
                  </a:lnTo>
                  <a:lnTo>
                    <a:pt x="494969" y="66167"/>
                  </a:lnTo>
                  <a:lnTo>
                    <a:pt x="488518" y="72644"/>
                  </a:lnTo>
                  <a:lnTo>
                    <a:pt x="488518" y="88620"/>
                  </a:lnTo>
                  <a:lnTo>
                    <a:pt x="494969" y="95110"/>
                  </a:lnTo>
                  <a:lnTo>
                    <a:pt x="502907" y="95110"/>
                  </a:lnTo>
                  <a:lnTo>
                    <a:pt x="843064" y="95110"/>
                  </a:lnTo>
                  <a:lnTo>
                    <a:pt x="849515" y="88620"/>
                  </a:lnTo>
                  <a:lnTo>
                    <a:pt x="849515" y="72644"/>
                  </a:lnTo>
                  <a:close/>
                </a:path>
                <a:path w="849629" h="328929">
                  <a:moveTo>
                    <a:pt x="849515" y="6489"/>
                  </a:moveTo>
                  <a:lnTo>
                    <a:pt x="843064" y="0"/>
                  </a:lnTo>
                  <a:lnTo>
                    <a:pt x="494969" y="0"/>
                  </a:lnTo>
                  <a:lnTo>
                    <a:pt x="488518" y="6489"/>
                  </a:lnTo>
                  <a:lnTo>
                    <a:pt x="488518" y="22517"/>
                  </a:lnTo>
                  <a:lnTo>
                    <a:pt x="494969" y="28943"/>
                  </a:lnTo>
                  <a:lnTo>
                    <a:pt x="502907" y="28943"/>
                  </a:lnTo>
                  <a:lnTo>
                    <a:pt x="843064" y="28943"/>
                  </a:lnTo>
                  <a:lnTo>
                    <a:pt x="849515" y="22517"/>
                  </a:lnTo>
                  <a:lnTo>
                    <a:pt x="849515" y="6489"/>
                  </a:lnTo>
                  <a:close/>
                </a:path>
              </a:pathLst>
            </a:custGeom>
            <a:solidFill>
              <a:srgbClr val="29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1284571" y="3624526"/>
            <a:ext cx="858153" cy="836830"/>
            <a:chOff x="1032453" y="3525304"/>
            <a:chExt cx="1017905" cy="1025525"/>
          </a:xfrm>
        </p:grpSpPr>
        <p:sp>
          <p:nvSpPr>
            <p:cNvPr id="34" name="object 34"/>
            <p:cNvSpPr/>
            <p:nvPr/>
          </p:nvSpPr>
          <p:spPr>
            <a:xfrm>
              <a:off x="1055217" y="3571912"/>
              <a:ext cx="968375" cy="979169"/>
            </a:xfrm>
            <a:custGeom>
              <a:avLst/>
              <a:gdLst/>
              <a:ahLst/>
              <a:cxnLst/>
              <a:rect l="l" t="t" r="r" b="b"/>
              <a:pathLst>
                <a:path w="968375" h="979170">
                  <a:moveTo>
                    <a:pt x="967930" y="673430"/>
                  </a:moveTo>
                  <a:lnTo>
                    <a:pt x="967917" y="37934"/>
                  </a:lnTo>
                  <a:lnTo>
                    <a:pt x="944714" y="2971"/>
                  </a:lnTo>
                  <a:lnTo>
                    <a:pt x="929932" y="0"/>
                  </a:lnTo>
                  <a:lnTo>
                    <a:pt x="38011" y="0"/>
                  </a:lnTo>
                  <a:lnTo>
                    <a:pt x="23215" y="2971"/>
                  </a:lnTo>
                  <a:lnTo>
                    <a:pt x="11125" y="11112"/>
                  </a:lnTo>
                  <a:lnTo>
                    <a:pt x="2984" y="23164"/>
                  </a:lnTo>
                  <a:lnTo>
                    <a:pt x="0" y="37934"/>
                  </a:lnTo>
                  <a:lnTo>
                    <a:pt x="0" y="673430"/>
                  </a:lnTo>
                  <a:lnTo>
                    <a:pt x="2984" y="688200"/>
                  </a:lnTo>
                  <a:lnTo>
                    <a:pt x="11125" y="700265"/>
                  </a:lnTo>
                  <a:lnTo>
                    <a:pt x="23215" y="708393"/>
                  </a:lnTo>
                  <a:lnTo>
                    <a:pt x="38011" y="711377"/>
                  </a:lnTo>
                  <a:lnTo>
                    <a:pt x="169938" y="711377"/>
                  </a:lnTo>
                  <a:lnTo>
                    <a:pt x="82448" y="929652"/>
                  </a:lnTo>
                  <a:lnTo>
                    <a:pt x="127419" y="976617"/>
                  </a:lnTo>
                  <a:lnTo>
                    <a:pt x="137960" y="978547"/>
                  </a:lnTo>
                  <a:lnTo>
                    <a:pt x="148056" y="976376"/>
                  </a:lnTo>
                  <a:lnTo>
                    <a:pt x="156616" y="970572"/>
                  </a:lnTo>
                  <a:lnTo>
                    <a:pt x="162483" y="961631"/>
                  </a:lnTo>
                  <a:lnTo>
                    <a:pt x="262801" y="711377"/>
                  </a:lnTo>
                  <a:lnTo>
                    <a:pt x="730046" y="711377"/>
                  </a:lnTo>
                  <a:lnTo>
                    <a:pt x="830376" y="961631"/>
                  </a:lnTo>
                  <a:lnTo>
                    <a:pt x="836244" y="970572"/>
                  </a:lnTo>
                  <a:lnTo>
                    <a:pt x="844791" y="976376"/>
                  </a:lnTo>
                  <a:lnTo>
                    <a:pt x="854900" y="978547"/>
                  </a:lnTo>
                  <a:lnTo>
                    <a:pt x="865428" y="976617"/>
                  </a:lnTo>
                  <a:lnTo>
                    <a:pt x="895388" y="964641"/>
                  </a:lnTo>
                  <a:lnTo>
                    <a:pt x="904354" y="958786"/>
                  </a:lnTo>
                  <a:lnTo>
                    <a:pt x="910158" y="950252"/>
                  </a:lnTo>
                  <a:lnTo>
                    <a:pt x="912342" y="940168"/>
                  </a:lnTo>
                  <a:lnTo>
                    <a:pt x="910412" y="929652"/>
                  </a:lnTo>
                  <a:lnTo>
                    <a:pt x="822909" y="711377"/>
                  </a:lnTo>
                  <a:lnTo>
                    <a:pt x="929932" y="711377"/>
                  </a:lnTo>
                  <a:lnTo>
                    <a:pt x="944727" y="708393"/>
                  </a:lnTo>
                  <a:lnTo>
                    <a:pt x="956805" y="700265"/>
                  </a:lnTo>
                  <a:lnTo>
                    <a:pt x="964946" y="688200"/>
                  </a:lnTo>
                  <a:lnTo>
                    <a:pt x="967930" y="673430"/>
                  </a:lnTo>
                  <a:close/>
                </a:path>
              </a:pathLst>
            </a:custGeom>
            <a:solidFill>
              <a:srgbClr val="0D3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28340" y="3611410"/>
              <a:ext cx="821690" cy="604520"/>
            </a:xfrm>
            <a:custGeom>
              <a:avLst/>
              <a:gdLst/>
              <a:ahLst/>
              <a:cxnLst/>
              <a:rect l="l" t="t" r="r" b="b"/>
              <a:pathLst>
                <a:path w="821689" h="604520">
                  <a:moveTo>
                    <a:pt x="789435" y="603903"/>
                  </a:moveTo>
                  <a:lnTo>
                    <a:pt x="32266" y="603903"/>
                  </a:lnTo>
                  <a:lnTo>
                    <a:pt x="19709" y="601371"/>
                  </a:lnTo>
                  <a:lnTo>
                    <a:pt x="9452" y="594468"/>
                  </a:lnTo>
                  <a:lnTo>
                    <a:pt x="2536" y="584229"/>
                  </a:lnTo>
                  <a:lnTo>
                    <a:pt x="0" y="571691"/>
                  </a:lnTo>
                  <a:lnTo>
                    <a:pt x="0" y="32211"/>
                  </a:lnTo>
                  <a:lnTo>
                    <a:pt x="2536" y="19673"/>
                  </a:lnTo>
                  <a:lnTo>
                    <a:pt x="9452" y="9434"/>
                  </a:lnTo>
                  <a:lnTo>
                    <a:pt x="19709" y="2531"/>
                  </a:lnTo>
                  <a:lnTo>
                    <a:pt x="32266" y="0"/>
                  </a:lnTo>
                  <a:lnTo>
                    <a:pt x="789435" y="0"/>
                  </a:lnTo>
                  <a:lnTo>
                    <a:pt x="801992" y="2530"/>
                  </a:lnTo>
                  <a:lnTo>
                    <a:pt x="812246" y="9433"/>
                  </a:lnTo>
                  <a:lnTo>
                    <a:pt x="819159" y="19671"/>
                  </a:lnTo>
                  <a:lnTo>
                    <a:pt x="821694" y="32211"/>
                  </a:lnTo>
                  <a:lnTo>
                    <a:pt x="821694" y="571691"/>
                  </a:lnTo>
                  <a:lnTo>
                    <a:pt x="819159" y="584229"/>
                  </a:lnTo>
                  <a:lnTo>
                    <a:pt x="812246" y="594468"/>
                  </a:lnTo>
                  <a:lnTo>
                    <a:pt x="801992" y="601371"/>
                  </a:lnTo>
                  <a:lnTo>
                    <a:pt x="789435" y="6039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32446" y="3525316"/>
              <a:ext cx="1017905" cy="146050"/>
            </a:xfrm>
            <a:custGeom>
              <a:avLst/>
              <a:gdLst/>
              <a:ahLst/>
              <a:cxnLst/>
              <a:rect l="l" t="t" r="r" b="b"/>
              <a:pathLst>
                <a:path w="1017905" h="146050">
                  <a:moveTo>
                    <a:pt x="1017676" y="56769"/>
                  </a:moveTo>
                  <a:lnTo>
                    <a:pt x="1015555" y="46291"/>
                  </a:lnTo>
                  <a:lnTo>
                    <a:pt x="1009777" y="37731"/>
                  </a:lnTo>
                  <a:lnTo>
                    <a:pt x="1001204" y="31965"/>
                  </a:lnTo>
                  <a:lnTo>
                    <a:pt x="990701" y="29845"/>
                  </a:lnTo>
                  <a:lnTo>
                    <a:pt x="700278" y="29845"/>
                  </a:lnTo>
                  <a:lnTo>
                    <a:pt x="699884" y="27838"/>
                  </a:lnTo>
                  <a:lnTo>
                    <a:pt x="690092" y="13347"/>
                  </a:lnTo>
                  <a:lnTo>
                    <a:pt x="675576" y="3581"/>
                  </a:lnTo>
                  <a:lnTo>
                    <a:pt x="657796" y="0"/>
                  </a:lnTo>
                  <a:lnTo>
                    <a:pt x="355676" y="0"/>
                  </a:lnTo>
                  <a:lnTo>
                    <a:pt x="337896" y="3581"/>
                  </a:lnTo>
                  <a:lnTo>
                    <a:pt x="323380" y="13347"/>
                  </a:lnTo>
                  <a:lnTo>
                    <a:pt x="313588" y="27838"/>
                  </a:lnTo>
                  <a:lnTo>
                    <a:pt x="313182" y="29845"/>
                  </a:lnTo>
                  <a:lnTo>
                    <a:pt x="26962" y="29845"/>
                  </a:lnTo>
                  <a:lnTo>
                    <a:pt x="16471" y="31965"/>
                  </a:lnTo>
                  <a:lnTo>
                    <a:pt x="7899" y="37731"/>
                  </a:lnTo>
                  <a:lnTo>
                    <a:pt x="2120" y="46291"/>
                  </a:lnTo>
                  <a:lnTo>
                    <a:pt x="0" y="56769"/>
                  </a:lnTo>
                  <a:lnTo>
                    <a:pt x="0" y="88988"/>
                  </a:lnTo>
                  <a:lnTo>
                    <a:pt x="2120" y="99466"/>
                  </a:lnTo>
                  <a:lnTo>
                    <a:pt x="7899" y="108026"/>
                  </a:lnTo>
                  <a:lnTo>
                    <a:pt x="16471" y="113792"/>
                  </a:lnTo>
                  <a:lnTo>
                    <a:pt x="26962" y="115912"/>
                  </a:lnTo>
                  <a:lnTo>
                    <a:pt x="313182" y="115912"/>
                  </a:lnTo>
                  <a:lnTo>
                    <a:pt x="313588" y="117906"/>
                  </a:lnTo>
                  <a:lnTo>
                    <a:pt x="323380" y="132397"/>
                  </a:lnTo>
                  <a:lnTo>
                    <a:pt x="337896" y="142176"/>
                  </a:lnTo>
                  <a:lnTo>
                    <a:pt x="355676" y="145757"/>
                  </a:lnTo>
                  <a:lnTo>
                    <a:pt x="657796" y="145757"/>
                  </a:lnTo>
                  <a:lnTo>
                    <a:pt x="675576" y="142176"/>
                  </a:lnTo>
                  <a:lnTo>
                    <a:pt x="690092" y="132397"/>
                  </a:lnTo>
                  <a:lnTo>
                    <a:pt x="699884" y="117906"/>
                  </a:lnTo>
                  <a:lnTo>
                    <a:pt x="700278" y="115912"/>
                  </a:lnTo>
                  <a:lnTo>
                    <a:pt x="990701" y="115912"/>
                  </a:lnTo>
                  <a:lnTo>
                    <a:pt x="1001204" y="113792"/>
                  </a:lnTo>
                  <a:lnTo>
                    <a:pt x="1009777" y="108026"/>
                  </a:lnTo>
                  <a:lnTo>
                    <a:pt x="1015555" y="99466"/>
                  </a:lnTo>
                  <a:lnTo>
                    <a:pt x="1017676" y="88988"/>
                  </a:lnTo>
                  <a:lnTo>
                    <a:pt x="1017676" y="56769"/>
                  </a:lnTo>
                  <a:close/>
                </a:path>
              </a:pathLst>
            </a:custGeom>
            <a:solidFill>
              <a:srgbClr val="0D3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91424" y="3566591"/>
              <a:ext cx="280035" cy="51435"/>
            </a:xfrm>
            <a:custGeom>
              <a:avLst/>
              <a:gdLst/>
              <a:ahLst/>
              <a:cxnLst/>
              <a:rect l="l" t="t" r="r" b="b"/>
              <a:pathLst>
                <a:path w="280035" h="51435">
                  <a:moveTo>
                    <a:pt x="51384" y="22250"/>
                  </a:moveTo>
                  <a:lnTo>
                    <a:pt x="29095" y="0"/>
                  </a:lnTo>
                  <a:lnTo>
                    <a:pt x="22288" y="0"/>
                  </a:lnTo>
                  <a:lnTo>
                    <a:pt x="0" y="22250"/>
                  </a:lnTo>
                  <a:lnTo>
                    <a:pt x="0" y="29057"/>
                  </a:lnTo>
                  <a:lnTo>
                    <a:pt x="22288" y="51308"/>
                  </a:lnTo>
                  <a:lnTo>
                    <a:pt x="29095" y="51308"/>
                  </a:lnTo>
                  <a:lnTo>
                    <a:pt x="51384" y="29057"/>
                  </a:lnTo>
                  <a:lnTo>
                    <a:pt x="51384" y="25654"/>
                  </a:lnTo>
                  <a:lnTo>
                    <a:pt x="51384" y="22250"/>
                  </a:lnTo>
                  <a:close/>
                </a:path>
                <a:path w="280035" h="51435">
                  <a:moveTo>
                    <a:pt x="279781" y="22250"/>
                  </a:moveTo>
                  <a:lnTo>
                    <a:pt x="257492" y="12"/>
                  </a:lnTo>
                  <a:lnTo>
                    <a:pt x="250672" y="12"/>
                  </a:lnTo>
                  <a:lnTo>
                    <a:pt x="228396" y="22250"/>
                  </a:lnTo>
                  <a:lnTo>
                    <a:pt x="228396" y="29057"/>
                  </a:lnTo>
                  <a:lnTo>
                    <a:pt x="250672" y="51308"/>
                  </a:lnTo>
                  <a:lnTo>
                    <a:pt x="257492" y="51308"/>
                  </a:lnTo>
                  <a:lnTo>
                    <a:pt x="279781" y="29057"/>
                  </a:lnTo>
                  <a:lnTo>
                    <a:pt x="279781" y="25654"/>
                  </a:lnTo>
                  <a:lnTo>
                    <a:pt x="279781" y="22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95265" y="3771087"/>
              <a:ext cx="454025" cy="266065"/>
            </a:xfrm>
            <a:custGeom>
              <a:avLst/>
              <a:gdLst/>
              <a:ahLst/>
              <a:cxnLst/>
              <a:rect l="l" t="t" r="r" b="b"/>
              <a:pathLst>
                <a:path w="454025" h="266064">
                  <a:moveTo>
                    <a:pt x="0" y="265488"/>
                  </a:moveTo>
                  <a:lnTo>
                    <a:pt x="106735" y="120932"/>
                  </a:lnTo>
                  <a:lnTo>
                    <a:pt x="201748" y="220523"/>
                  </a:lnTo>
                  <a:lnTo>
                    <a:pt x="273008" y="0"/>
                  </a:lnTo>
                  <a:lnTo>
                    <a:pt x="344268" y="265488"/>
                  </a:lnTo>
                  <a:lnTo>
                    <a:pt x="453696" y="116190"/>
                  </a:lnTo>
                </a:path>
              </a:pathLst>
            </a:custGeom>
            <a:ln w="41351">
              <a:solidFill>
                <a:srgbClr val="0D37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35920" y="3835103"/>
              <a:ext cx="68849" cy="6872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4018" y="3736722"/>
              <a:ext cx="68848" cy="6872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0616" y="3869469"/>
              <a:ext cx="68840" cy="6872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4911" y="4002211"/>
              <a:ext cx="68848" cy="68729"/>
            </a:xfrm>
            <a:prstGeom prst="rect">
              <a:avLst/>
            </a:prstGeom>
          </p:spPr>
        </p:pic>
      </p:grp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1016000" y="898559"/>
            <a:ext cx="467487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800" b="1" spc="345" dirty="0"/>
              <a:t>핵심기</a:t>
            </a:r>
            <a:r>
              <a:rPr sz="8800" b="1" spc="350" dirty="0"/>
              <a:t>능</a:t>
            </a:r>
            <a:endParaRPr sz="8800" b="1" dirty="0"/>
          </a:p>
        </p:txBody>
      </p:sp>
      <p:sp>
        <p:nvSpPr>
          <p:cNvPr id="44" name="object 44"/>
          <p:cNvSpPr txBox="1"/>
          <p:nvPr/>
        </p:nvSpPr>
        <p:spPr>
          <a:xfrm>
            <a:off x="2228195" y="3743454"/>
            <a:ext cx="3968115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-35" dirty="0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실시간</a:t>
            </a:r>
            <a:r>
              <a:rPr sz="3100" spc="-185" dirty="0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 </a:t>
            </a:r>
            <a:r>
              <a:rPr sz="3100" spc="35" dirty="0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환율/동향</a:t>
            </a:r>
            <a:r>
              <a:rPr sz="3100" spc="-185" dirty="0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 </a:t>
            </a:r>
            <a:r>
              <a:rPr sz="3100" spc="-35" dirty="0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조회</a:t>
            </a:r>
            <a:endParaRPr sz="3100" dirty="0">
              <a:latin typeface="하나 M" panose="02020603020101020101" pitchFamily="18" charset="-127"/>
              <a:ea typeface="하나 M" panose="02020603020101020101" pitchFamily="18" charset="-127"/>
              <a:cs typeface="Malgun Gothic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054967" y="6710554"/>
            <a:ext cx="40106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200" spc="-70" dirty="0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외화 </a:t>
            </a:r>
            <a:r>
              <a:rPr sz="3200" spc="-70" dirty="0" err="1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환전</a:t>
            </a:r>
            <a:endParaRPr sz="3200" dirty="0">
              <a:latin typeface="하나 M" panose="02020603020101020101" pitchFamily="18" charset="-127"/>
              <a:ea typeface="하나 M" panose="02020603020101020101" pitchFamily="18" charset="-127"/>
              <a:cs typeface="Malgun Gothic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559392" y="6716425"/>
            <a:ext cx="25368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0" dirty="0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수수</a:t>
            </a:r>
            <a:r>
              <a:rPr sz="3200" spc="-65" dirty="0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료</a:t>
            </a:r>
            <a:r>
              <a:rPr sz="3200" spc="-170" dirty="0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 </a:t>
            </a:r>
            <a:r>
              <a:rPr sz="3200" spc="-70" dirty="0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이벤</a:t>
            </a:r>
            <a:r>
              <a:rPr sz="3200" spc="-65" dirty="0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트</a:t>
            </a:r>
            <a:endParaRPr sz="3200" dirty="0">
              <a:latin typeface="하나 M" panose="02020603020101020101" pitchFamily="18" charset="-127"/>
              <a:ea typeface="하나 M" panose="02020603020101020101" pitchFamily="18" charset="-127"/>
              <a:cs typeface="Malgun Gothic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4318189" y="6758999"/>
            <a:ext cx="30568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0" dirty="0" err="1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비대면</a:t>
            </a:r>
            <a:r>
              <a:rPr sz="3200" spc="-210" dirty="0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 </a:t>
            </a:r>
            <a:r>
              <a:rPr lang="ko-KR" altLang="en-US" sz="3200" spc="-210" dirty="0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제출</a:t>
            </a:r>
            <a:endParaRPr sz="3200" dirty="0">
              <a:latin typeface="하나 M" panose="02020603020101020101" pitchFamily="18" charset="-127"/>
              <a:ea typeface="하나 M" panose="02020603020101020101" pitchFamily="18" charset="-127"/>
              <a:cs typeface="Malgun Gothic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424935" y="3556767"/>
            <a:ext cx="2675255" cy="10528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97205" marR="5080" indent="-485140">
              <a:lnSpc>
                <a:spcPct val="100400"/>
              </a:lnSpc>
              <a:spcBef>
                <a:spcPts val="110"/>
              </a:spcBef>
            </a:pPr>
            <a:r>
              <a:rPr sz="3350" spc="-50" dirty="0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빠르</a:t>
            </a:r>
            <a:r>
              <a:rPr sz="3350" spc="-45" dirty="0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고</a:t>
            </a:r>
            <a:r>
              <a:rPr sz="3350" spc="-170" dirty="0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 </a:t>
            </a:r>
            <a:r>
              <a:rPr sz="3350" spc="-50" dirty="0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정확</a:t>
            </a:r>
            <a:r>
              <a:rPr sz="3350" spc="-25" dirty="0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한  </a:t>
            </a:r>
            <a:r>
              <a:rPr sz="3350" spc="-45" dirty="0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해외</a:t>
            </a:r>
            <a:r>
              <a:rPr sz="3350" spc="-195" dirty="0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 </a:t>
            </a:r>
            <a:r>
              <a:rPr sz="3350" spc="-45" dirty="0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송금</a:t>
            </a:r>
            <a:endParaRPr sz="3350" dirty="0">
              <a:latin typeface="하나 M" panose="02020603020101020101" pitchFamily="18" charset="-127"/>
              <a:ea typeface="하나 M" panose="02020603020101020101" pitchFamily="18" charset="-127"/>
              <a:cs typeface="Malgun Gothic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939410" y="6570166"/>
            <a:ext cx="1296992" cy="889021"/>
            <a:chOff x="6875219" y="6484949"/>
            <a:chExt cx="1427480" cy="1066165"/>
          </a:xfrm>
        </p:grpSpPr>
        <p:sp>
          <p:nvSpPr>
            <p:cNvPr id="50" name="object 50"/>
            <p:cNvSpPr/>
            <p:nvPr/>
          </p:nvSpPr>
          <p:spPr>
            <a:xfrm>
              <a:off x="6893563" y="6503293"/>
              <a:ext cx="1035685" cy="1029969"/>
            </a:xfrm>
            <a:custGeom>
              <a:avLst/>
              <a:gdLst/>
              <a:ahLst/>
              <a:cxnLst/>
              <a:rect l="l" t="t" r="r" b="b"/>
              <a:pathLst>
                <a:path w="1035684" h="1029970">
                  <a:moveTo>
                    <a:pt x="517569" y="1029381"/>
                  </a:moveTo>
                  <a:lnTo>
                    <a:pt x="470455" y="1027278"/>
                  </a:lnTo>
                  <a:lnTo>
                    <a:pt x="424528" y="1021089"/>
                  </a:lnTo>
                  <a:lnTo>
                    <a:pt x="379969" y="1010996"/>
                  </a:lnTo>
                  <a:lnTo>
                    <a:pt x="336961" y="997182"/>
                  </a:lnTo>
                  <a:lnTo>
                    <a:pt x="295687" y="979827"/>
                  </a:lnTo>
                  <a:lnTo>
                    <a:pt x="256330" y="959113"/>
                  </a:lnTo>
                  <a:lnTo>
                    <a:pt x="219071" y="935222"/>
                  </a:lnTo>
                  <a:lnTo>
                    <a:pt x="184094" y="908335"/>
                  </a:lnTo>
                  <a:lnTo>
                    <a:pt x="151582" y="878635"/>
                  </a:lnTo>
                  <a:lnTo>
                    <a:pt x="121716" y="846303"/>
                  </a:lnTo>
                  <a:lnTo>
                    <a:pt x="94681" y="811520"/>
                  </a:lnTo>
                  <a:lnTo>
                    <a:pt x="70657" y="774469"/>
                  </a:lnTo>
                  <a:lnTo>
                    <a:pt x="49828" y="735330"/>
                  </a:lnTo>
                  <a:lnTo>
                    <a:pt x="32377" y="694287"/>
                  </a:lnTo>
                  <a:lnTo>
                    <a:pt x="18486" y="651519"/>
                  </a:lnTo>
                  <a:lnTo>
                    <a:pt x="8337" y="607209"/>
                  </a:lnTo>
                  <a:lnTo>
                    <a:pt x="2114" y="561539"/>
                  </a:lnTo>
                  <a:lnTo>
                    <a:pt x="0" y="514690"/>
                  </a:lnTo>
                  <a:lnTo>
                    <a:pt x="2114" y="467841"/>
                  </a:lnTo>
                  <a:lnTo>
                    <a:pt x="8337" y="422171"/>
                  </a:lnTo>
                  <a:lnTo>
                    <a:pt x="18486" y="377862"/>
                  </a:lnTo>
                  <a:lnTo>
                    <a:pt x="32377" y="335094"/>
                  </a:lnTo>
                  <a:lnTo>
                    <a:pt x="49828" y="294050"/>
                  </a:lnTo>
                  <a:lnTo>
                    <a:pt x="70657" y="254912"/>
                  </a:lnTo>
                  <a:lnTo>
                    <a:pt x="94681" y="217860"/>
                  </a:lnTo>
                  <a:lnTo>
                    <a:pt x="121716" y="183077"/>
                  </a:lnTo>
                  <a:lnTo>
                    <a:pt x="151582" y="150745"/>
                  </a:lnTo>
                  <a:lnTo>
                    <a:pt x="184094" y="121045"/>
                  </a:lnTo>
                  <a:lnTo>
                    <a:pt x="219071" y="94159"/>
                  </a:lnTo>
                  <a:lnTo>
                    <a:pt x="256330" y="70268"/>
                  </a:lnTo>
                  <a:lnTo>
                    <a:pt x="295687" y="49554"/>
                  </a:lnTo>
                  <a:lnTo>
                    <a:pt x="336961" y="32199"/>
                  </a:lnTo>
                  <a:lnTo>
                    <a:pt x="379969" y="18384"/>
                  </a:lnTo>
                  <a:lnTo>
                    <a:pt x="424528" y="8292"/>
                  </a:lnTo>
                  <a:lnTo>
                    <a:pt x="470455" y="2103"/>
                  </a:lnTo>
                  <a:lnTo>
                    <a:pt x="517569" y="0"/>
                  </a:lnTo>
                  <a:lnTo>
                    <a:pt x="564682" y="2103"/>
                  </a:lnTo>
                  <a:lnTo>
                    <a:pt x="610611" y="8292"/>
                  </a:lnTo>
                  <a:lnTo>
                    <a:pt x="655171" y="18384"/>
                  </a:lnTo>
                  <a:lnTo>
                    <a:pt x="698180" y="32199"/>
                  </a:lnTo>
                  <a:lnTo>
                    <a:pt x="739456" y="49554"/>
                  </a:lnTo>
                  <a:lnTo>
                    <a:pt x="778816" y="70268"/>
                  </a:lnTo>
                  <a:lnTo>
                    <a:pt x="816077" y="94159"/>
                  </a:lnTo>
                  <a:lnTo>
                    <a:pt x="851056" y="121045"/>
                  </a:lnTo>
                  <a:lnTo>
                    <a:pt x="883571" y="150745"/>
                  </a:lnTo>
                  <a:lnTo>
                    <a:pt x="913439" y="183077"/>
                  </a:lnTo>
                  <a:lnTo>
                    <a:pt x="940477" y="217860"/>
                  </a:lnTo>
                  <a:lnTo>
                    <a:pt x="964503" y="254912"/>
                  </a:lnTo>
                  <a:lnTo>
                    <a:pt x="985334" y="294050"/>
                  </a:lnTo>
                  <a:lnTo>
                    <a:pt x="1002788" y="335094"/>
                  </a:lnTo>
                  <a:lnTo>
                    <a:pt x="1016680" y="377862"/>
                  </a:lnTo>
                  <a:lnTo>
                    <a:pt x="1026830" y="422171"/>
                  </a:lnTo>
                  <a:lnTo>
                    <a:pt x="1033054" y="467841"/>
                  </a:lnTo>
                  <a:lnTo>
                    <a:pt x="1035169" y="514690"/>
                  </a:lnTo>
                  <a:lnTo>
                    <a:pt x="1033054" y="561539"/>
                  </a:lnTo>
                  <a:lnTo>
                    <a:pt x="1026830" y="607209"/>
                  </a:lnTo>
                  <a:lnTo>
                    <a:pt x="1016680" y="651519"/>
                  </a:lnTo>
                  <a:lnTo>
                    <a:pt x="1002788" y="694287"/>
                  </a:lnTo>
                  <a:lnTo>
                    <a:pt x="985334" y="735330"/>
                  </a:lnTo>
                  <a:lnTo>
                    <a:pt x="964503" y="774469"/>
                  </a:lnTo>
                  <a:lnTo>
                    <a:pt x="940477" y="811520"/>
                  </a:lnTo>
                  <a:lnTo>
                    <a:pt x="913439" y="846303"/>
                  </a:lnTo>
                  <a:lnTo>
                    <a:pt x="883571" y="878635"/>
                  </a:lnTo>
                  <a:lnTo>
                    <a:pt x="851056" y="908335"/>
                  </a:lnTo>
                  <a:lnTo>
                    <a:pt x="816077" y="935222"/>
                  </a:lnTo>
                  <a:lnTo>
                    <a:pt x="778816" y="959113"/>
                  </a:lnTo>
                  <a:lnTo>
                    <a:pt x="739456" y="979827"/>
                  </a:lnTo>
                  <a:lnTo>
                    <a:pt x="698180" y="997182"/>
                  </a:lnTo>
                  <a:lnTo>
                    <a:pt x="655171" y="1010996"/>
                  </a:lnTo>
                  <a:lnTo>
                    <a:pt x="610611" y="1021089"/>
                  </a:lnTo>
                  <a:lnTo>
                    <a:pt x="564682" y="1027278"/>
                  </a:lnTo>
                  <a:lnTo>
                    <a:pt x="517569" y="1029381"/>
                  </a:lnTo>
                  <a:close/>
                </a:path>
              </a:pathLst>
            </a:custGeom>
            <a:solidFill>
              <a:srgbClr val="FFCC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893563" y="6503293"/>
              <a:ext cx="1035685" cy="1029969"/>
            </a:xfrm>
            <a:custGeom>
              <a:avLst/>
              <a:gdLst/>
              <a:ahLst/>
              <a:cxnLst/>
              <a:rect l="l" t="t" r="r" b="b"/>
              <a:pathLst>
                <a:path w="1035684" h="1029970">
                  <a:moveTo>
                    <a:pt x="1035169" y="514690"/>
                  </a:moveTo>
                  <a:lnTo>
                    <a:pt x="1033053" y="561539"/>
                  </a:lnTo>
                  <a:lnTo>
                    <a:pt x="1026830" y="607209"/>
                  </a:lnTo>
                  <a:lnTo>
                    <a:pt x="1016680" y="651519"/>
                  </a:lnTo>
                  <a:lnTo>
                    <a:pt x="1002787" y="694287"/>
                  </a:lnTo>
                  <a:lnTo>
                    <a:pt x="985334" y="735330"/>
                  </a:lnTo>
                  <a:lnTo>
                    <a:pt x="964503" y="774469"/>
                  </a:lnTo>
                  <a:lnTo>
                    <a:pt x="940477" y="811520"/>
                  </a:lnTo>
                  <a:lnTo>
                    <a:pt x="913439" y="846303"/>
                  </a:lnTo>
                  <a:lnTo>
                    <a:pt x="883571" y="878635"/>
                  </a:lnTo>
                  <a:lnTo>
                    <a:pt x="851056" y="908335"/>
                  </a:lnTo>
                  <a:lnTo>
                    <a:pt x="816077" y="935222"/>
                  </a:lnTo>
                  <a:lnTo>
                    <a:pt x="778816" y="959113"/>
                  </a:lnTo>
                  <a:lnTo>
                    <a:pt x="739456" y="979827"/>
                  </a:lnTo>
                  <a:lnTo>
                    <a:pt x="698180" y="997182"/>
                  </a:lnTo>
                  <a:lnTo>
                    <a:pt x="655171" y="1010996"/>
                  </a:lnTo>
                  <a:lnTo>
                    <a:pt x="610611" y="1021089"/>
                  </a:lnTo>
                  <a:lnTo>
                    <a:pt x="564682" y="1027278"/>
                  </a:lnTo>
                  <a:lnTo>
                    <a:pt x="517569" y="1029381"/>
                  </a:lnTo>
                  <a:lnTo>
                    <a:pt x="470455" y="1027278"/>
                  </a:lnTo>
                  <a:lnTo>
                    <a:pt x="424528" y="1021089"/>
                  </a:lnTo>
                  <a:lnTo>
                    <a:pt x="379969" y="1010996"/>
                  </a:lnTo>
                  <a:lnTo>
                    <a:pt x="336961" y="997182"/>
                  </a:lnTo>
                  <a:lnTo>
                    <a:pt x="295687" y="979827"/>
                  </a:lnTo>
                  <a:lnTo>
                    <a:pt x="256330" y="959113"/>
                  </a:lnTo>
                  <a:lnTo>
                    <a:pt x="219071" y="935222"/>
                  </a:lnTo>
                  <a:lnTo>
                    <a:pt x="184094" y="908335"/>
                  </a:lnTo>
                  <a:lnTo>
                    <a:pt x="151582" y="878635"/>
                  </a:lnTo>
                  <a:lnTo>
                    <a:pt x="121716" y="846303"/>
                  </a:lnTo>
                  <a:lnTo>
                    <a:pt x="94681" y="811520"/>
                  </a:lnTo>
                  <a:lnTo>
                    <a:pt x="70657" y="774469"/>
                  </a:lnTo>
                  <a:lnTo>
                    <a:pt x="49828" y="735330"/>
                  </a:lnTo>
                  <a:lnTo>
                    <a:pt x="32377" y="694287"/>
                  </a:lnTo>
                  <a:lnTo>
                    <a:pt x="18486" y="651519"/>
                  </a:lnTo>
                  <a:lnTo>
                    <a:pt x="8337" y="607209"/>
                  </a:lnTo>
                  <a:lnTo>
                    <a:pt x="2114" y="561539"/>
                  </a:lnTo>
                  <a:lnTo>
                    <a:pt x="0" y="514690"/>
                  </a:lnTo>
                  <a:lnTo>
                    <a:pt x="2114" y="467841"/>
                  </a:lnTo>
                  <a:lnTo>
                    <a:pt x="8337" y="422171"/>
                  </a:lnTo>
                  <a:lnTo>
                    <a:pt x="18486" y="377862"/>
                  </a:lnTo>
                  <a:lnTo>
                    <a:pt x="32377" y="335094"/>
                  </a:lnTo>
                  <a:lnTo>
                    <a:pt x="49828" y="294050"/>
                  </a:lnTo>
                  <a:lnTo>
                    <a:pt x="70657" y="254912"/>
                  </a:lnTo>
                  <a:lnTo>
                    <a:pt x="94681" y="217860"/>
                  </a:lnTo>
                  <a:lnTo>
                    <a:pt x="121716" y="183077"/>
                  </a:lnTo>
                  <a:lnTo>
                    <a:pt x="151582" y="150745"/>
                  </a:lnTo>
                  <a:lnTo>
                    <a:pt x="184094" y="121045"/>
                  </a:lnTo>
                  <a:lnTo>
                    <a:pt x="219071" y="94159"/>
                  </a:lnTo>
                  <a:lnTo>
                    <a:pt x="256330" y="70268"/>
                  </a:lnTo>
                  <a:lnTo>
                    <a:pt x="295687" y="49554"/>
                  </a:lnTo>
                  <a:lnTo>
                    <a:pt x="336961" y="32199"/>
                  </a:lnTo>
                  <a:lnTo>
                    <a:pt x="379969" y="18384"/>
                  </a:lnTo>
                  <a:lnTo>
                    <a:pt x="424528" y="8292"/>
                  </a:lnTo>
                  <a:lnTo>
                    <a:pt x="470455" y="2103"/>
                  </a:lnTo>
                  <a:lnTo>
                    <a:pt x="517569" y="0"/>
                  </a:lnTo>
                  <a:lnTo>
                    <a:pt x="564682" y="2103"/>
                  </a:lnTo>
                  <a:lnTo>
                    <a:pt x="610611" y="8292"/>
                  </a:lnTo>
                  <a:lnTo>
                    <a:pt x="655171" y="18384"/>
                  </a:lnTo>
                  <a:lnTo>
                    <a:pt x="698180" y="32199"/>
                  </a:lnTo>
                  <a:lnTo>
                    <a:pt x="739456" y="49554"/>
                  </a:lnTo>
                  <a:lnTo>
                    <a:pt x="778816" y="70268"/>
                  </a:lnTo>
                  <a:lnTo>
                    <a:pt x="816077" y="94159"/>
                  </a:lnTo>
                  <a:lnTo>
                    <a:pt x="851056" y="121045"/>
                  </a:lnTo>
                  <a:lnTo>
                    <a:pt x="883571" y="150745"/>
                  </a:lnTo>
                  <a:lnTo>
                    <a:pt x="913439" y="183077"/>
                  </a:lnTo>
                  <a:lnTo>
                    <a:pt x="940477" y="217860"/>
                  </a:lnTo>
                  <a:lnTo>
                    <a:pt x="964503" y="254911"/>
                  </a:lnTo>
                  <a:lnTo>
                    <a:pt x="985334" y="294050"/>
                  </a:lnTo>
                  <a:lnTo>
                    <a:pt x="1002787" y="335094"/>
                  </a:lnTo>
                  <a:lnTo>
                    <a:pt x="1016680" y="377862"/>
                  </a:lnTo>
                  <a:lnTo>
                    <a:pt x="1026830" y="422171"/>
                  </a:lnTo>
                  <a:lnTo>
                    <a:pt x="1033053" y="467841"/>
                  </a:lnTo>
                  <a:lnTo>
                    <a:pt x="1035169" y="514690"/>
                  </a:lnTo>
                  <a:close/>
                </a:path>
              </a:pathLst>
            </a:custGeom>
            <a:ln w="36687">
              <a:solidFill>
                <a:srgbClr val="1523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012002" y="6621097"/>
              <a:ext cx="798830" cy="794385"/>
            </a:xfrm>
            <a:custGeom>
              <a:avLst/>
              <a:gdLst/>
              <a:ahLst/>
              <a:cxnLst/>
              <a:rect l="l" t="t" r="r" b="b"/>
              <a:pathLst>
                <a:path w="798829" h="794384">
                  <a:moveTo>
                    <a:pt x="399130" y="793773"/>
                  </a:moveTo>
                  <a:lnTo>
                    <a:pt x="352581" y="791103"/>
                  </a:lnTo>
                  <a:lnTo>
                    <a:pt x="307609" y="783292"/>
                  </a:lnTo>
                  <a:lnTo>
                    <a:pt x="264515" y="770636"/>
                  </a:lnTo>
                  <a:lnTo>
                    <a:pt x="223598" y="753435"/>
                  </a:lnTo>
                  <a:lnTo>
                    <a:pt x="185156" y="731985"/>
                  </a:lnTo>
                  <a:lnTo>
                    <a:pt x="149490" y="706585"/>
                  </a:lnTo>
                  <a:lnTo>
                    <a:pt x="116898" y="677532"/>
                  </a:lnTo>
                  <a:lnTo>
                    <a:pt x="87680" y="645123"/>
                  </a:lnTo>
                  <a:lnTo>
                    <a:pt x="62137" y="609657"/>
                  </a:lnTo>
                  <a:lnTo>
                    <a:pt x="40566" y="571432"/>
                  </a:lnTo>
                  <a:lnTo>
                    <a:pt x="23267" y="530744"/>
                  </a:lnTo>
                  <a:lnTo>
                    <a:pt x="10540" y="487892"/>
                  </a:lnTo>
                  <a:lnTo>
                    <a:pt x="2685" y="443174"/>
                  </a:lnTo>
                  <a:lnTo>
                    <a:pt x="0" y="396886"/>
                  </a:lnTo>
                  <a:lnTo>
                    <a:pt x="2685" y="350599"/>
                  </a:lnTo>
                  <a:lnTo>
                    <a:pt x="10540" y="305880"/>
                  </a:lnTo>
                  <a:lnTo>
                    <a:pt x="23267" y="263028"/>
                  </a:lnTo>
                  <a:lnTo>
                    <a:pt x="40566" y="222341"/>
                  </a:lnTo>
                  <a:lnTo>
                    <a:pt x="62137" y="184115"/>
                  </a:lnTo>
                  <a:lnTo>
                    <a:pt x="87680" y="148649"/>
                  </a:lnTo>
                  <a:lnTo>
                    <a:pt x="116898" y="116241"/>
                  </a:lnTo>
                  <a:lnTo>
                    <a:pt x="149490" y="87188"/>
                  </a:lnTo>
                  <a:lnTo>
                    <a:pt x="185156" y="61787"/>
                  </a:lnTo>
                  <a:lnTo>
                    <a:pt x="223598" y="40338"/>
                  </a:lnTo>
                  <a:lnTo>
                    <a:pt x="264515" y="23136"/>
                  </a:lnTo>
                  <a:lnTo>
                    <a:pt x="307609" y="10481"/>
                  </a:lnTo>
                  <a:lnTo>
                    <a:pt x="352581" y="2669"/>
                  </a:lnTo>
                  <a:lnTo>
                    <a:pt x="399130" y="0"/>
                  </a:lnTo>
                  <a:lnTo>
                    <a:pt x="445679" y="2669"/>
                  </a:lnTo>
                  <a:lnTo>
                    <a:pt x="490650" y="10481"/>
                  </a:lnTo>
                  <a:lnTo>
                    <a:pt x="533744" y="23136"/>
                  </a:lnTo>
                  <a:lnTo>
                    <a:pt x="574662" y="40338"/>
                  </a:lnTo>
                  <a:lnTo>
                    <a:pt x="613104" y="61787"/>
                  </a:lnTo>
                  <a:lnTo>
                    <a:pt x="648770" y="87188"/>
                  </a:lnTo>
                  <a:lnTo>
                    <a:pt x="681361" y="116241"/>
                  </a:lnTo>
                  <a:lnTo>
                    <a:pt x="710579" y="148649"/>
                  </a:lnTo>
                  <a:lnTo>
                    <a:pt x="736123" y="184115"/>
                  </a:lnTo>
                  <a:lnTo>
                    <a:pt x="757694" y="222341"/>
                  </a:lnTo>
                  <a:lnTo>
                    <a:pt x="774992" y="263028"/>
                  </a:lnTo>
                  <a:lnTo>
                    <a:pt x="787719" y="305880"/>
                  </a:lnTo>
                  <a:lnTo>
                    <a:pt x="795575" y="350599"/>
                  </a:lnTo>
                  <a:lnTo>
                    <a:pt x="798260" y="396886"/>
                  </a:lnTo>
                  <a:lnTo>
                    <a:pt x="795575" y="443174"/>
                  </a:lnTo>
                  <a:lnTo>
                    <a:pt x="787719" y="487892"/>
                  </a:lnTo>
                  <a:lnTo>
                    <a:pt x="774992" y="530744"/>
                  </a:lnTo>
                  <a:lnTo>
                    <a:pt x="757694" y="571432"/>
                  </a:lnTo>
                  <a:lnTo>
                    <a:pt x="736123" y="609657"/>
                  </a:lnTo>
                  <a:lnTo>
                    <a:pt x="710579" y="645123"/>
                  </a:lnTo>
                  <a:lnTo>
                    <a:pt x="681361" y="677532"/>
                  </a:lnTo>
                  <a:lnTo>
                    <a:pt x="648770" y="706585"/>
                  </a:lnTo>
                  <a:lnTo>
                    <a:pt x="613104" y="731985"/>
                  </a:lnTo>
                  <a:lnTo>
                    <a:pt x="574662" y="753435"/>
                  </a:lnTo>
                  <a:lnTo>
                    <a:pt x="533744" y="770636"/>
                  </a:lnTo>
                  <a:lnTo>
                    <a:pt x="490650" y="783292"/>
                  </a:lnTo>
                  <a:lnTo>
                    <a:pt x="445679" y="791103"/>
                  </a:lnTo>
                  <a:lnTo>
                    <a:pt x="399130" y="793773"/>
                  </a:lnTo>
                  <a:close/>
                </a:path>
              </a:pathLst>
            </a:custGeom>
            <a:solidFill>
              <a:srgbClr val="F1F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012002" y="6621097"/>
              <a:ext cx="798830" cy="794385"/>
            </a:xfrm>
            <a:custGeom>
              <a:avLst/>
              <a:gdLst/>
              <a:ahLst/>
              <a:cxnLst/>
              <a:rect l="l" t="t" r="r" b="b"/>
              <a:pathLst>
                <a:path w="798829" h="794384">
                  <a:moveTo>
                    <a:pt x="798260" y="396886"/>
                  </a:moveTo>
                  <a:lnTo>
                    <a:pt x="795575" y="443174"/>
                  </a:lnTo>
                  <a:lnTo>
                    <a:pt x="787719" y="487892"/>
                  </a:lnTo>
                  <a:lnTo>
                    <a:pt x="774992" y="530744"/>
                  </a:lnTo>
                  <a:lnTo>
                    <a:pt x="757694" y="571432"/>
                  </a:lnTo>
                  <a:lnTo>
                    <a:pt x="736123" y="609657"/>
                  </a:lnTo>
                  <a:lnTo>
                    <a:pt x="710579" y="645123"/>
                  </a:lnTo>
                  <a:lnTo>
                    <a:pt x="681361" y="677532"/>
                  </a:lnTo>
                  <a:lnTo>
                    <a:pt x="648770" y="706585"/>
                  </a:lnTo>
                  <a:lnTo>
                    <a:pt x="613104" y="731985"/>
                  </a:lnTo>
                  <a:lnTo>
                    <a:pt x="574662" y="753435"/>
                  </a:lnTo>
                  <a:lnTo>
                    <a:pt x="533744" y="770636"/>
                  </a:lnTo>
                  <a:lnTo>
                    <a:pt x="490650" y="783292"/>
                  </a:lnTo>
                  <a:lnTo>
                    <a:pt x="445679" y="791103"/>
                  </a:lnTo>
                  <a:lnTo>
                    <a:pt x="399130" y="793773"/>
                  </a:lnTo>
                  <a:lnTo>
                    <a:pt x="352581" y="791103"/>
                  </a:lnTo>
                  <a:lnTo>
                    <a:pt x="307609" y="783292"/>
                  </a:lnTo>
                  <a:lnTo>
                    <a:pt x="264515" y="770636"/>
                  </a:lnTo>
                  <a:lnTo>
                    <a:pt x="223598" y="753435"/>
                  </a:lnTo>
                  <a:lnTo>
                    <a:pt x="185156" y="731985"/>
                  </a:lnTo>
                  <a:lnTo>
                    <a:pt x="149489" y="706585"/>
                  </a:lnTo>
                  <a:lnTo>
                    <a:pt x="116898" y="677532"/>
                  </a:lnTo>
                  <a:lnTo>
                    <a:pt x="87680" y="645123"/>
                  </a:lnTo>
                  <a:lnTo>
                    <a:pt x="62137" y="609657"/>
                  </a:lnTo>
                  <a:lnTo>
                    <a:pt x="40566" y="571432"/>
                  </a:lnTo>
                  <a:lnTo>
                    <a:pt x="23267" y="530744"/>
                  </a:lnTo>
                  <a:lnTo>
                    <a:pt x="10540" y="487892"/>
                  </a:lnTo>
                  <a:lnTo>
                    <a:pt x="2685" y="443174"/>
                  </a:lnTo>
                  <a:lnTo>
                    <a:pt x="0" y="396886"/>
                  </a:lnTo>
                  <a:lnTo>
                    <a:pt x="2685" y="350599"/>
                  </a:lnTo>
                  <a:lnTo>
                    <a:pt x="10540" y="305880"/>
                  </a:lnTo>
                  <a:lnTo>
                    <a:pt x="23267" y="263028"/>
                  </a:lnTo>
                  <a:lnTo>
                    <a:pt x="40566" y="222341"/>
                  </a:lnTo>
                  <a:lnTo>
                    <a:pt x="62137" y="184115"/>
                  </a:lnTo>
                  <a:lnTo>
                    <a:pt x="87680" y="148649"/>
                  </a:lnTo>
                  <a:lnTo>
                    <a:pt x="116898" y="116241"/>
                  </a:lnTo>
                  <a:lnTo>
                    <a:pt x="149490" y="87188"/>
                  </a:lnTo>
                  <a:lnTo>
                    <a:pt x="185156" y="61787"/>
                  </a:lnTo>
                  <a:lnTo>
                    <a:pt x="223598" y="40338"/>
                  </a:lnTo>
                  <a:lnTo>
                    <a:pt x="264515" y="23136"/>
                  </a:lnTo>
                  <a:lnTo>
                    <a:pt x="307609" y="10481"/>
                  </a:lnTo>
                  <a:lnTo>
                    <a:pt x="352581" y="2669"/>
                  </a:lnTo>
                  <a:lnTo>
                    <a:pt x="399130" y="0"/>
                  </a:lnTo>
                  <a:lnTo>
                    <a:pt x="445679" y="2669"/>
                  </a:lnTo>
                  <a:lnTo>
                    <a:pt x="490650" y="10481"/>
                  </a:lnTo>
                  <a:lnTo>
                    <a:pt x="533744" y="23136"/>
                  </a:lnTo>
                  <a:lnTo>
                    <a:pt x="574662" y="40338"/>
                  </a:lnTo>
                  <a:lnTo>
                    <a:pt x="613104" y="61787"/>
                  </a:lnTo>
                  <a:lnTo>
                    <a:pt x="648770" y="87188"/>
                  </a:lnTo>
                  <a:lnTo>
                    <a:pt x="681361" y="116241"/>
                  </a:lnTo>
                  <a:lnTo>
                    <a:pt x="710579" y="148649"/>
                  </a:lnTo>
                  <a:lnTo>
                    <a:pt x="736123" y="184115"/>
                  </a:lnTo>
                  <a:lnTo>
                    <a:pt x="757694" y="222341"/>
                  </a:lnTo>
                  <a:lnTo>
                    <a:pt x="774992" y="263028"/>
                  </a:lnTo>
                  <a:lnTo>
                    <a:pt x="787719" y="305880"/>
                  </a:lnTo>
                  <a:lnTo>
                    <a:pt x="795575" y="350599"/>
                  </a:lnTo>
                  <a:lnTo>
                    <a:pt x="798260" y="396886"/>
                  </a:lnTo>
                  <a:close/>
                </a:path>
              </a:pathLst>
            </a:custGeom>
            <a:ln w="36687">
              <a:solidFill>
                <a:srgbClr val="1523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135193" y="6743657"/>
              <a:ext cx="552450" cy="549275"/>
            </a:xfrm>
            <a:custGeom>
              <a:avLst/>
              <a:gdLst/>
              <a:ahLst/>
              <a:cxnLst/>
              <a:rect l="l" t="t" r="r" b="b"/>
              <a:pathLst>
                <a:path w="552450" h="549275">
                  <a:moveTo>
                    <a:pt x="275938" y="548714"/>
                  </a:moveTo>
                  <a:lnTo>
                    <a:pt x="226343" y="544293"/>
                  </a:lnTo>
                  <a:lnTo>
                    <a:pt x="179661" y="531546"/>
                  </a:lnTo>
                  <a:lnTo>
                    <a:pt x="136674" y="511249"/>
                  </a:lnTo>
                  <a:lnTo>
                    <a:pt x="98162" y="484176"/>
                  </a:lnTo>
                  <a:lnTo>
                    <a:pt x="64903" y="451104"/>
                  </a:lnTo>
                  <a:lnTo>
                    <a:pt x="37677" y="412808"/>
                  </a:lnTo>
                  <a:lnTo>
                    <a:pt x="17265" y="370062"/>
                  </a:lnTo>
                  <a:lnTo>
                    <a:pt x="4446" y="323644"/>
                  </a:lnTo>
                  <a:lnTo>
                    <a:pt x="0" y="274326"/>
                  </a:lnTo>
                  <a:lnTo>
                    <a:pt x="4446" y="225011"/>
                  </a:lnTo>
                  <a:lnTo>
                    <a:pt x="17265" y="178598"/>
                  </a:lnTo>
                  <a:lnTo>
                    <a:pt x="37677" y="135861"/>
                  </a:lnTo>
                  <a:lnTo>
                    <a:pt x="64903" y="97574"/>
                  </a:lnTo>
                  <a:lnTo>
                    <a:pt x="98162" y="64512"/>
                  </a:lnTo>
                  <a:lnTo>
                    <a:pt x="136674" y="37449"/>
                  </a:lnTo>
                  <a:lnTo>
                    <a:pt x="179661" y="17160"/>
                  </a:lnTo>
                  <a:lnTo>
                    <a:pt x="226343" y="4419"/>
                  </a:lnTo>
                  <a:lnTo>
                    <a:pt x="275938" y="0"/>
                  </a:lnTo>
                  <a:lnTo>
                    <a:pt x="325534" y="4419"/>
                  </a:lnTo>
                  <a:lnTo>
                    <a:pt x="372215" y="17160"/>
                  </a:lnTo>
                  <a:lnTo>
                    <a:pt x="415202" y="37449"/>
                  </a:lnTo>
                  <a:lnTo>
                    <a:pt x="453715" y="64512"/>
                  </a:lnTo>
                  <a:lnTo>
                    <a:pt x="486974" y="97574"/>
                  </a:lnTo>
                  <a:lnTo>
                    <a:pt x="514200" y="135861"/>
                  </a:lnTo>
                  <a:lnTo>
                    <a:pt x="534612" y="178598"/>
                  </a:lnTo>
                  <a:lnTo>
                    <a:pt x="547431" y="225011"/>
                  </a:lnTo>
                  <a:lnTo>
                    <a:pt x="551877" y="274326"/>
                  </a:lnTo>
                  <a:lnTo>
                    <a:pt x="547431" y="323644"/>
                  </a:lnTo>
                  <a:lnTo>
                    <a:pt x="534612" y="370062"/>
                  </a:lnTo>
                  <a:lnTo>
                    <a:pt x="514200" y="412808"/>
                  </a:lnTo>
                  <a:lnTo>
                    <a:pt x="486974" y="451104"/>
                  </a:lnTo>
                  <a:lnTo>
                    <a:pt x="453715" y="484176"/>
                  </a:lnTo>
                  <a:lnTo>
                    <a:pt x="415202" y="511249"/>
                  </a:lnTo>
                  <a:lnTo>
                    <a:pt x="372215" y="531546"/>
                  </a:lnTo>
                  <a:lnTo>
                    <a:pt x="325534" y="544293"/>
                  </a:lnTo>
                  <a:lnTo>
                    <a:pt x="275938" y="548714"/>
                  </a:lnTo>
                  <a:close/>
                </a:path>
              </a:pathLst>
            </a:custGeom>
            <a:solidFill>
              <a:srgbClr val="FFCC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135193" y="6743657"/>
              <a:ext cx="552450" cy="549275"/>
            </a:xfrm>
            <a:custGeom>
              <a:avLst/>
              <a:gdLst/>
              <a:ahLst/>
              <a:cxnLst/>
              <a:rect l="l" t="t" r="r" b="b"/>
              <a:pathLst>
                <a:path w="552450" h="549275">
                  <a:moveTo>
                    <a:pt x="551877" y="274326"/>
                  </a:moveTo>
                  <a:lnTo>
                    <a:pt x="547431" y="323643"/>
                  </a:lnTo>
                  <a:lnTo>
                    <a:pt x="534612" y="370062"/>
                  </a:lnTo>
                  <a:lnTo>
                    <a:pt x="514200" y="412808"/>
                  </a:lnTo>
                  <a:lnTo>
                    <a:pt x="486974" y="451104"/>
                  </a:lnTo>
                  <a:lnTo>
                    <a:pt x="453715" y="484176"/>
                  </a:lnTo>
                  <a:lnTo>
                    <a:pt x="415202" y="511248"/>
                  </a:lnTo>
                  <a:lnTo>
                    <a:pt x="372215" y="531546"/>
                  </a:lnTo>
                  <a:lnTo>
                    <a:pt x="325534" y="544293"/>
                  </a:lnTo>
                  <a:lnTo>
                    <a:pt x="275938" y="548714"/>
                  </a:lnTo>
                  <a:lnTo>
                    <a:pt x="226343" y="544293"/>
                  </a:lnTo>
                  <a:lnTo>
                    <a:pt x="179661" y="531546"/>
                  </a:lnTo>
                  <a:lnTo>
                    <a:pt x="136674" y="511248"/>
                  </a:lnTo>
                  <a:lnTo>
                    <a:pt x="98162" y="484176"/>
                  </a:lnTo>
                  <a:lnTo>
                    <a:pt x="64903" y="451104"/>
                  </a:lnTo>
                  <a:lnTo>
                    <a:pt x="37677" y="412808"/>
                  </a:lnTo>
                  <a:lnTo>
                    <a:pt x="17265" y="370062"/>
                  </a:lnTo>
                  <a:lnTo>
                    <a:pt x="4446" y="323643"/>
                  </a:lnTo>
                  <a:lnTo>
                    <a:pt x="0" y="274326"/>
                  </a:lnTo>
                  <a:lnTo>
                    <a:pt x="4446" y="225011"/>
                  </a:lnTo>
                  <a:lnTo>
                    <a:pt x="17265" y="178598"/>
                  </a:lnTo>
                  <a:lnTo>
                    <a:pt x="37677" y="135861"/>
                  </a:lnTo>
                  <a:lnTo>
                    <a:pt x="64903" y="97574"/>
                  </a:lnTo>
                  <a:lnTo>
                    <a:pt x="98162" y="64512"/>
                  </a:lnTo>
                  <a:lnTo>
                    <a:pt x="136674" y="37449"/>
                  </a:lnTo>
                  <a:lnTo>
                    <a:pt x="179661" y="17160"/>
                  </a:lnTo>
                  <a:lnTo>
                    <a:pt x="226343" y="4419"/>
                  </a:lnTo>
                  <a:lnTo>
                    <a:pt x="275938" y="0"/>
                  </a:lnTo>
                  <a:lnTo>
                    <a:pt x="325534" y="4419"/>
                  </a:lnTo>
                  <a:lnTo>
                    <a:pt x="372215" y="17160"/>
                  </a:lnTo>
                  <a:lnTo>
                    <a:pt x="415202" y="37449"/>
                  </a:lnTo>
                  <a:lnTo>
                    <a:pt x="453715" y="64512"/>
                  </a:lnTo>
                  <a:lnTo>
                    <a:pt x="486974" y="97574"/>
                  </a:lnTo>
                  <a:lnTo>
                    <a:pt x="514200" y="135861"/>
                  </a:lnTo>
                  <a:lnTo>
                    <a:pt x="534612" y="178598"/>
                  </a:lnTo>
                  <a:lnTo>
                    <a:pt x="547431" y="225011"/>
                  </a:lnTo>
                  <a:lnTo>
                    <a:pt x="551877" y="274326"/>
                  </a:lnTo>
                  <a:close/>
                </a:path>
              </a:pathLst>
            </a:custGeom>
            <a:ln w="36687">
              <a:solidFill>
                <a:srgbClr val="1523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272304" y="6884997"/>
              <a:ext cx="267970" cy="266065"/>
            </a:xfrm>
            <a:custGeom>
              <a:avLst/>
              <a:gdLst/>
              <a:ahLst/>
              <a:cxnLst/>
              <a:rect l="l" t="t" r="r" b="b"/>
              <a:pathLst>
                <a:path w="267970" h="266065">
                  <a:moveTo>
                    <a:pt x="133738" y="265973"/>
                  </a:moveTo>
                  <a:lnTo>
                    <a:pt x="91455" y="259190"/>
                  </a:lnTo>
                  <a:lnTo>
                    <a:pt x="54741" y="240305"/>
                  </a:lnTo>
                  <a:lnTo>
                    <a:pt x="25795" y="211512"/>
                  </a:lnTo>
                  <a:lnTo>
                    <a:pt x="6815" y="175008"/>
                  </a:lnTo>
                  <a:lnTo>
                    <a:pt x="0" y="132986"/>
                  </a:lnTo>
                  <a:lnTo>
                    <a:pt x="6815" y="90965"/>
                  </a:lnTo>
                  <a:lnTo>
                    <a:pt x="25795" y="54460"/>
                  </a:lnTo>
                  <a:lnTo>
                    <a:pt x="54741" y="25668"/>
                  </a:lnTo>
                  <a:lnTo>
                    <a:pt x="91455" y="6782"/>
                  </a:lnTo>
                  <a:lnTo>
                    <a:pt x="133738" y="0"/>
                  </a:lnTo>
                  <a:lnTo>
                    <a:pt x="175991" y="6782"/>
                  </a:lnTo>
                  <a:lnTo>
                    <a:pt x="212686" y="25668"/>
                  </a:lnTo>
                  <a:lnTo>
                    <a:pt x="241623" y="54460"/>
                  </a:lnTo>
                  <a:lnTo>
                    <a:pt x="260600" y="90965"/>
                  </a:lnTo>
                  <a:lnTo>
                    <a:pt x="267415" y="132986"/>
                  </a:lnTo>
                  <a:lnTo>
                    <a:pt x="260600" y="175008"/>
                  </a:lnTo>
                  <a:lnTo>
                    <a:pt x="241623" y="211512"/>
                  </a:lnTo>
                  <a:lnTo>
                    <a:pt x="212686" y="240305"/>
                  </a:lnTo>
                  <a:lnTo>
                    <a:pt x="175991" y="259190"/>
                  </a:lnTo>
                  <a:lnTo>
                    <a:pt x="133738" y="265973"/>
                  </a:lnTo>
                  <a:close/>
                </a:path>
              </a:pathLst>
            </a:custGeom>
            <a:solidFill>
              <a:srgbClr val="F1F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272304" y="6884997"/>
              <a:ext cx="915035" cy="266065"/>
            </a:xfrm>
            <a:custGeom>
              <a:avLst/>
              <a:gdLst/>
              <a:ahLst/>
              <a:cxnLst/>
              <a:rect l="l" t="t" r="r" b="b"/>
              <a:pathLst>
                <a:path w="915034" h="266065">
                  <a:moveTo>
                    <a:pt x="267415" y="132986"/>
                  </a:moveTo>
                  <a:lnTo>
                    <a:pt x="260600" y="175008"/>
                  </a:lnTo>
                  <a:lnTo>
                    <a:pt x="241623" y="211512"/>
                  </a:lnTo>
                  <a:lnTo>
                    <a:pt x="212686" y="240305"/>
                  </a:lnTo>
                  <a:lnTo>
                    <a:pt x="175991" y="259190"/>
                  </a:lnTo>
                  <a:lnTo>
                    <a:pt x="133738" y="265973"/>
                  </a:lnTo>
                  <a:lnTo>
                    <a:pt x="91455" y="259190"/>
                  </a:lnTo>
                  <a:lnTo>
                    <a:pt x="54741" y="240305"/>
                  </a:lnTo>
                  <a:lnTo>
                    <a:pt x="25795" y="211512"/>
                  </a:lnTo>
                  <a:lnTo>
                    <a:pt x="6815" y="175008"/>
                  </a:lnTo>
                  <a:lnTo>
                    <a:pt x="0" y="132986"/>
                  </a:lnTo>
                  <a:lnTo>
                    <a:pt x="6815" y="90965"/>
                  </a:lnTo>
                  <a:lnTo>
                    <a:pt x="25795" y="54460"/>
                  </a:lnTo>
                  <a:lnTo>
                    <a:pt x="54741" y="25668"/>
                  </a:lnTo>
                  <a:lnTo>
                    <a:pt x="91455" y="6782"/>
                  </a:lnTo>
                  <a:lnTo>
                    <a:pt x="133738" y="0"/>
                  </a:lnTo>
                  <a:lnTo>
                    <a:pt x="175991" y="6782"/>
                  </a:lnTo>
                  <a:lnTo>
                    <a:pt x="212686" y="25668"/>
                  </a:lnTo>
                  <a:lnTo>
                    <a:pt x="241623" y="54460"/>
                  </a:lnTo>
                  <a:lnTo>
                    <a:pt x="260600" y="90965"/>
                  </a:lnTo>
                  <a:lnTo>
                    <a:pt x="267415" y="132986"/>
                  </a:lnTo>
                  <a:close/>
                </a:path>
                <a:path w="915034" h="266065">
                  <a:moveTo>
                    <a:pt x="138827" y="132986"/>
                  </a:moveTo>
                  <a:lnTo>
                    <a:pt x="914706" y="132986"/>
                  </a:lnTo>
                </a:path>
              </a:pathLst>
            </a:custGeom>
            <a:ln w="36688">
              <a:solidFill>
                <a:srgbClr val="1523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024698" y="7017984"/>
              <a:ext cx="259715" cy="79375"/>
            </a:xfrm>
            <a:custGeom>
              <a:avLst/>
              <a:gdLst/>
              <a:ahLst/>
              <a:cxnLst/>
              <a:rect l="l" t="t" r="r" b="b"/>
              <a:pathLst>
                <a:path w="259715" h="79375">
                  <a:moveTo>
                    <a:pt x="259382" y="78901"/>
                  </a:moveTo>
                  <a:lnTo>
                    <a:pt x="109700" y="78901"/>
                  </a:lnTo>
                  <a:lnTo>
                    <a:pt x="65727" y="47148"/>
                  </a:lnTo>
                  <a:lnTo>
                    <a:pt x="34188" y="24572"/>
                  </a:lnTo>
                  <a:lnTo>
                    <a:pt x="17108" y="12743"/>
                  </a:lnTo>
                  <a:lnTo>
                    <a:pt x="0" y="0"/>
                  </a:lnTo>
                  <a:lnTo>
                    <a:pt x="151766" y="0"/>
                  </a:lnTo>
                  <a:lnTo>
                    <a:pt x="259382" y="78901"/>
                  </a:lnTo>
                  <a:close/>
                </a:path>
              </a:pathLst>
            </a:custGeom>
            <a:solidFill>
              <a:srgbClr val="FFCC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024697" y="7017984"/>
              <a:ext cx="259715" cy="79375"/>
            </a:xfrm>
            <a:custGeom>
              <a:avLst/>
              <a:gdLst/>
              <a:ahLst/>
              <a:cxnLst/>
              <a:rect l="l" t="t" r="r" b="b"/>
              <a:pathLst>
                <a:path w="259715" h="79375">
                  <a:moveTo>
                    <a:pt x="0" y="0"/>
                  </a:moveTo>
                  <a:lnTo>
                    <a:pt x="17108" y="12743"/>
                  </a:lnTo>
                  <a:lnTo>
                    <a:pt x="34188" y="24572"/>
                  </a:lnTo>
                  <a:lnTo>
                    <a:pt x="65727" y="47148"/>
                  </a:lnTo>
                  <a:lnTo>
                    <a:pt x="96104" y="69061"/>
                  </a:lnTo>
                  <a:lnTo>
                    <a:pt x="109701" y="78901"/>
                  </a:lnTo>
                  <a:lnTo>
                    <a:pt x="259382" y="78901"/>
                  </a:lnTo>
                  <a:lnTo>
                    <a:pt x="151766" y="0"/>
                  </a:lnTo>
                  <a:lnTo>
                    <a:pt x="0" y="0"/>
                  </a:lnTo>
                  <a:close/>
                </a:path>
              </a:pathLst>
            </a:custGeom>
            <a:ln w="36602">
              <a:solidFill>
                <a:srgbClr val="1523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022858" y="6939082"/>
              <a:ext cx="259715" cy="79375"/>
            </a:xfrm>
            <a:custGeom>
              <a:avLst/>
              <a:gdLst/>
              <a:ahLst/>
              <a:cxnLst/>
              <a:rect l="l" t="t" r="r" b="b"/>
              <a:pathLst>
                <a:path w="259715" h="79375">
                  <a:moveTo>
                    <a:pt x="151705" y="78901"/>
                  </a:moveTo>
                  <a:lnTo>
                    <a:pt x="0" y="78901"/>
                  </a:lnTo>
                  <a:lnTo>
                    <a:pt x="17046" y="66158"/>
                  </a:lnTo>
                  <a:lnTo>
                    <a:pt x="34136" y="54328"/>
                  </a:lnTo>
                  <a:lnTo>
                    <a:pt x="65696" y="31752"/>
                  </a:lnTo>
                  <a:lnTo>
                    <a:pt x="109700" y="0"/>
                  </a:lnTo>
                  <a:lnTo>
                    <a:pt x="259382" y="0"/>
                  </a:lnTo>
                  <a:lnTo>
                    <a:pt x="151705" y="78901"/>
                  </a:lnTo>
                  <a:close/>
                </a:path>
              </a:pathLst>
            </a:custGeom>
            <a:solidFill>
              <a:srgbClr val="FFCC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022858" y="6939082"/>
              <a:ext cx="259715" cy="79375"/>
            </a:xfrm>
            <a:custGeom>
              <a:avLst/>
              <a:gdLst/>
              <a:ahLst/>
              <a:cxnLst/>
              <a:rect l="l" t="t" r="r" b="b"/>
              <a:pathLst>
                <a:path w="259715" h="79375">
                  <a:moveTo>
                    <a:pt x="0" y="78901"/>
                  </a:moveTo>
                  <a:lnTo>
                    <a:pt x="17046" y="66157"/>
                  </a:lnTo>
                  <a:lnTo>
                    <a:pt x="34136" y="54328"/>
                  </a:lnTo>
                  <a:lnTo>
                    <a:pt x="65696" y="31752"/>
                  </a:lnTo>
                  <a:lnTo>
                    <a:pt x="96094" y="9839"/>
                  </a:lnTo>
                  <a:lnTo>
                    <a:pt x="109701" y="0"/>
                  </a:lnTo>
                  <a:lnTo>
                    <a:pt x="259382" y="0"/>
                  </a:lnTo>
                  <a:lnTo>
                    <a:pt x="151705" y="78901"/>
                  </a:lnTo>
                  <a:lnTo>
                    <a:pt x="0" y="78901"/>
                  </a:lnTo>
                  <a:close/>
                </a:path>
              </a:pathLst>
            </a:custGeom>
            <a:ln w="36602">
              <a:solidFill>
                <a:srgbClr val="1523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/>
          <p:nvPr/>
        </p:nvSpPr>
        <p:spPr>
          <a:xfrm>
            <a:off x="12596066" y="3481045"/>
            <a:ext cx="819604" cy="997895"/>
          </a:xfrm>
          <a:custGeom>
            <a:avLst/>
            <a:gdLst/>
            <a:ahLst/>
            <a:cxnLst/>
            <a:rect l="l" t="t" r="r" b="b"/>
            <a:pathLst>
              <a:path w="1094740" h="1323975">
                <a:moveTo>
                  <a:pt x="124790" y="534073"/>
                </a:moveTo>
                <a:lnTo>
                  <a:pt x="94424" y="521843"/>
                </a:lnTo>
                <a:lnTo>
                  <a:pt x="63512" y="511187"/>
                </a:lnTo>
                <a:lnTo>
                  <a:pt x="32105" y="502119"/>
                </a:lnTo>
                <a:lnTo>
                  <a:pt x="254" y="494626"/>
                </a:lnTo>
                <a:lnTo>
                  <a:pt x="190" y="498094"/>
                </a:lnTo>
                <a:lnTo>
                  <a:pt x="0" y="501561"/>
                </a:lnTo>
                <a:lnTo>
                  <a:pt x="0" y="505040"/>
                </a:lnTo>
                <a:lnTo>
                  <a:pt x="2451" y="555129"/>
                </a:lnTo>
                <a:lnTo>
                  <a:pt x="9639" y="603808"/>
                </a:lnTo>
                <a:lnTo>
                  <a:pt x="21348" y="650862"/>
                </a:lnTo>
                <a:lnTo>
                  <a:pt x="37312" y="696048"/>
                </a:lnTo>
                <a:lnTo>
                  <a:pt x="57315" y="739152"/>
                </a:lnTo>
                <a:lnTo>
                  <a:pt x="81114" y="779945"/>
                </a:lnTo>
                <a:lnTo>
                  <a:pt x="82892" y="724928"/>
                </a:lnTo>
                <a:lnTo>
                  <a:pt x="89052" y="670369"/>
                </a:lnTo>
                <a:lnTo>
                  <a:pt x="99606" y="616343"/>
                </a:lnTo>
                <a:lnTo>
                  <a:pt x="114604" y="562940"/>
                </a:lnTo>
                <a:lnTo>
                  <a:pt x="122123" y="541248"/>
                </a:lnTo>
                <a:lnTo>
                  <a:pt x="124790" y="534073"/>
                </a:lnTo>
                <a:close/>
              </a:path>
              <a:path w="1094740" h="1323975">
                <a:moveTo>
                  <a:pt x="274180" y="296265"/>
                </a:moveTo>
                <a:lnTo>
                  <a:pt x="137121" y="158648"/>
                </a:lnTo>
                <a:lnTo>
                  <a:pt x="106057" y="195021"/>
                </a:lnTo>
                <a:lnTo>
                  <a:pt x="78486" y="234264"/>
                </a:lnTo>
                <a:lnTo>
                  <a:pt x="54673" y="276123"/>
                </a:lnTo>
                <a:lnTo>
                  <a:pt x="34848" y="320370"/>
                </a:lnTo>
                <a:lnTo>
                  <a:pt x="19253" y="366750"/>
                </a:lnTo>
                <a:lnTo>
                  <a:pt x="8128" y="415023"/>
                </a:lnTo>
                <a:lnTo>
                  <a:pt x="1714" y="464959"/>
                </a:lnTo>
                <a:lnTo>
                  <a:pt x="20688" y="469112"/>
                </a:lnTo>
                <a:lnTo>
                  <a:pt x="39585" y="473798"/>
                </a:lnTo>
                <a:lnTo>
                  <a:pt x="77127" y="484847"/>
                </a:lnTo>
                <a:lnTo>
                  <a:pt x="121107" y="500926"/>
                </a:lnTo>
                <a:lnTo>
                  <a:pt x="135509" y="506958"/>
                </a:lnTo>
                <a:lnTo>
                  <a:pt x="156959" y="461162"/>
                </a:lnTo>
                <a:lnTo>
                  <a:pt x="181686" y="416966"/>
                </a:lnTo>
                <a:lnTo>
                  <a:pt x="209562" y="374611"/>
                </a:lnTo>
                <a:lnTo>
                  <a:pt x="240436" y="334302"/>
                </a:lnTo>
                <a:lnTo>
                  <a:pt x="274180" y="296265"/>
                </a:lnTo>
                <a:close/>
              </a:path>
              <a:path w="1094740" h="1323975">
                <a:moveTo>
                  <a:pt x="321691" y="666026"/>
                </a:moveTo>
                <a:lnTo>
                  <a:pt x="281990" y="630605"/>
                </a:lnTo>
                <a:lnTo>
                  <a:pt x="240220" y="598779"/>
                </a:lnTo>
                <a:lnTo>
                  <a:pt x="196570" y="570623"/>
                </a:lnTo>
                <a:lnTo>
                  <a:pt x="151180" y="546227"/>
                </a:lnTo>
                <a:lnTo>
                  <a:pt x="136588" y="590435"/>
                </a:lnTo>
                <a:lnTo>
                  <a:pt x="125222" y="635609"/>
                </a:lnTo>
                <a:lnTo>
                  <a:pt x="117094" y="681609"/>
                </a:lnTo>
                <a:lnTo>
                  <a:pt x="112242" y="728306"/>
                </a:lnTo>
                <a:lnTo>
                  <a:pt x="110693" y="775563"/>
                </a:lnTo>
                <a:lnTo>
                  <a:pt x="112483" y="823277"/>
                </a:lnTo>
                <a:lnTo>
                  <a:pt x="118452" y="830503"/>
                </a:lnTo>
                <a:lnTo>
                  <a:pt x="124548" y="837603"/>
                </a:lnTo>
                <a:lnTo>
                  <a:pt x="130771" y="844575"/>
                </a:lnTo>
                <a:lnTo>
                  <a:pt x="137121" y="851433"/>
                </a:lnTo>
                <a:lnTo>
                  <a:pt x="321691" y="666026"/>
                </a:lnTo>
                <a:close/>
              </a:path>
              <a:path w="1094740" h="1323975">
                <a:moveTo>
                  <a:pt x="459079" y="852487"/>
                </a:moveTo>
                <a:lnTo>
                  <a:pt x="435127" y="808520"/>
                </a:lnTo>
                <a:lnTo>
                  <a:pt x="407708" y="766178"/>
                </a:lnTo>
                <a:lnTo>
                  <a:pt x="376847" y="725614"/>
                </a:lnTo>
                <a:lnTo>
                  <a:pt x="342620" y="686981"/>
                </a:lnTo>
                <a:lnTo>
                  <a:pt x="158026" y="872413"/>
                </a:lnTo>
                <a:lnTo>
                  <a:pt x="228003" y="893940"/>
                </a:lnTo>
                <a:lnTo>
                  <a:pt x="275640" y="892378"/>
                </a:lnTo>
                <a:lnTo>
                  <a:pt x="322707" y="887412"/>
                </a:lnTo>
                <a:lnTo>
                  <a:pt x="369049" y="879094"/>
                </a:lnTo>
                <a:lnTo>
                  <a:pt x="414553" y="867435"/>
                </a:lnTo>
                <a:lnTo>
                  <a:pt x="459079" y="852487"/>
                </a:lnTo>
                <a:close/>
              </a:path>
              <a:path w="1094740" h="1323975">
                <a:moveTo>
                  <a:pt x="482041" y="505040"/>
                </a:moveTo>
                <a:lnTo>
                  <a:pt x="295033" y="317258"/>
                </a:lnTo>
                <a:lnTo>
                  <a:pt x="262115" y="354304"/>
                </a:lnTo>
                <a:lnTo>
                  <a:pt x="232308" y="393166"/>
                </a:lnTo>
                <a:lnTo>
                  <a:pt x="205638" y="433679"/>
                </a:lnTo>
                <a:lnTo>
                  <a:pt x="182168" y="475716"/>
                </a:lnTo>
                <a:lnTo>
                  <a:pt x="161925" y="519125"/>
                </a:lnTo>
                <a:lnTo>
                  <a:pt x="210553" y="545071"/>
                </a:lnTo>
                <a:lnTo>
                  <a:pt x="257073" y="574814"/>
                </a:lnTo>
                <a:lnTo>
                  <a:pt x="301180" y="608203"/>
                </a:lnTo>
                <a:lnTo>
                  <a:pt x="342620" y="645045"/>
                </a:lnTo>
                <a:lnTo>
                  <a:pt x="482041" y="505040"/>
                </a:lnTo>
                <a:close/>
              </a:path>
              <a:path w="1094740" h="1323975">
                <a:moveTo>
                  <a:pt x="493877" y="140944"/>
                </a:moveTo>
                <a:lnTo>
                  <a:pt x="478269" y="100380"/>
                </a:lnTo>
                <a:lnTo>
                  <a:pt x="461594" y="44831"/>
                </a:lnTo>
                <a:lnTo>
                  <a:pt x="452247" y="2565"/>
                </a:lnTo>
                <a:lnTo>
                  <a:pt x="404355" y="9740"/>
                </a:lnTo>
                <a:lnTo>
                  <a:pt x="358038" y="21336"/>
                </a:lnTo>
                <a:lnTo>
                  <a:pt x="313537" y="37109"/>
                </a:lnTo>
                <a:lnTo>
                  <a:pt x="271068" y="56870"/>
                </a:lnTo>
                <a:lnTo>
                  <a:pt x="230847" y="80352"/>
                </a:lnTo>
                <a:lnTo>
                  <a:pt x="193090" y="107365"/>
                </a:lnTo>
                <a:lnTo>
                  <a:pt x="158026" y="137668"/>
                </a:lnTo>
                <a:lnTo>
                  <a:pt x="295033" y="275323"/>
                </a:lnTo>
                <a:lnTo>
                  <a:pt x="331050" y="242963"/>
                </a:lnTo>
                <a:lnTo>
                  <a:pt x="369150" y="213233"/>
                </a:lnTo>
                <a:lnTo>
                  <a:pt x="409117" y="186232"/>
                </a:lnTo>
                <a:lnTo>
                  <a:pt x="450761" y="162102"/>
                </a:lnTo>
                <a:lnTo>
                  <a:pt x="493877" y="140944"/>
                </a:lnTo>
                <a:close/>
              </a:path>
              <a:path w="1094740" h="1323975">
                <a:moveTo>
                  <a:pt x="513321" y="1009815"/>
                </a:moveTo>
                <a:lnTo>
                  <a:pt x="505447" y="976287"/>
                </a:lnTo>
                <a:lnTo>
                  <a:pt x="495846" y="943254"/>
                </a:lnTo>
                <a:lnTo>
                  <a:pt x="484517" y="910755"/>
                </a:lnTo>
                <a:lnTo>
                  <a:pt x="471449" y="878878"/>
                </a:lnTo>
                <a:lnTo>
                  <a:pt x="463702" y="881799"/>
                </a:lnTo>
                <a:lnTo>
                  <a:pt x="455930" y="884631"/>
                </a:lnTo>
                <a:lnTo>
                  <a:pt x="386448" y="905192"/>
                </a:lnTo>
                <a:lnTo>
                  <a:pt x="331965" y="915835"/>
                </a:lnTo>
                <a:lnTo>
                  <a:pt x="276923" y="921956"/>
                </a:lnTo>
                <a:lnTo>
                  <a:pt x="221399" y="923607"/>
                </a:lnTo>
                <a:lnTo>
                  <a:pt x="262902" y="948956"/>
                </a:lnTo>
                <a:lnTo>
                  <a:pt x="306920" y="970280"/>
                </a:lnTo>
                <a:lnTo>
                  <a:pt x="353174" y="987310"/>
                </a:lnTo>
                <a:lnTo>
                  <a:pt x="401434" y="999782"/>
                </a:lnTo>
                <a:lnTo>
                  <a:pt x="451446" y="1007465"/>
                </a:lnTo>
                <a:lnTo>
                  <a:pt x="502932" y="1010081"/>
                </a:lnTo>
                <a:lnTo>
                  <a:pt x="506425" y="1010081"/>
                </a:lnTo>
                <a:lnTo>
                  <a:pt x="509866" y="1009891"/>
                </a:lnTo>
                <a:lnTo>
                  <a:pt x="513321" y="1009815"/>
                </a:lnTo>
                <a:close/>
              </a:path>
              <a:path w="1094740" h="1323975">
                <a:moveTo>
                  <a:pt x="633158" y="353263"/>
                </a:moveTo>
                <a:lnTo>
                  <a:pt x="595744" y="310718"/>
                </a:lnTo>
                <a:lnTo>
                  <a:pt x="561911" y="265353"/>
                </a:lnTo>
                <a:lnTo>
                  <a:pt x="531863" y="217512"/>
                </a:lnTo>
                <a:lnTo>
                  <a:pt x="505764" y="167487"/>
                </a:lnTo>
                <a:lnTo>
                  <a:pt x="465048" y="187464"/>
                </a:lnTo>
                <a:lnTo>
                  <a:pt x="425589" y="210375"/>
                </a:lnTo>
                <a:lnTo>
                  <a:pt x="387515" y="236169"/>
                </a:lnTo>
                <a:lnTo>
                  <a:pt x="350926" y="264820"/>
                </a:lnTo>
                <a:lnTo>
                  <a:pt x="315937" y="296278"/>
                </a:lnTo>
                <a:lnTo>
                  <a:pt x="502945" y="484047"/>
                </a:lnTo>
                <a:lnTo>
                  <a:pt x="633158" y="353263"/>
                </a:lnTo>
                <a:close/>
              </a:path>
              <a:path w="1094740" h="1323975">
                <a:moveTo>
                  <a:pt x="652360" y="1188808"/>
                </a:moveTo>
                <a:lnTo>
                  <a:pt x="565531" y="1188808"/>
                </a:lnTo>
                <a:lnTo>
                  <a:pt x="565531" y="1116558"/>
                </a:lnTo>
                <a:lnTo>
                  <a:pt x="548309" y="1118311"/>
                </a:lnTo>
                <a:lnTo>
                  <a:pt x="530999" y="1119606"/>
                </a:lnTo>
                <a:lnTo>
                  <a:pt x="513600" y="1120394"/>
                </a:lnTo>
                <a:lnTo>
                  <a:pt x="496100" y="1120673"/>
                </a:lnTo>
                <a:lnTo>
                  <a:pt x="479005" y="1120355"/>
                </a:lnTo>
                <a:lnTo>
                  <a:pt x="461797" y="1119454"/>
                </a:lnTo>
                <a:lnTo>
                  <a:pt x="444500" y="1117981"/>
                </a:lnTo>
                <a:lnTo>
                  <a:pt x="427126" y="1115987"/>
                </a:lnTo>
                <a:lnTo>
                  <a:pt x="427126" y="1188808"/>
                </a:lnTo>
                <a:lnTo>
                  <a:pt x="340258" y="1188808"/>
                </a:lnTo>
                <a:lnTo>
                  <a:pt x="340258" y="1210513"/>
                </a:lnTo>
                <a:lnTo>
                  <a:pt x="652360" y="1210513"/>
                </a:lnTo>
                <a:lnTo>
                  <a:pt x="652360" y="1188808"/>
                </a:lnTo>
                <a:close/>
              </a:path>
              <a:path w="1094740" h="1323975">
                <a:moveTo>
                  <a:pt x="684911" y="708787"/>
                </a:moveTo>
                <a:lnTo>
                  <a:pt x="502932" y="526021"/>
                </a:lnTo>
                <a:lnTo>
                  <a:pt x="363524" y="666026"/>
                </a:lnTo>
                <a:lnTo>
                  <a:pt x="399148" y="706348"/>
                </a:lnTo>
                <a:lnTo>
                  <a:pt x="431558" y="749211"/>
                </a:lnTo>
                <a:lnTo>
                  <a:pt x="460565" y="794372"/>
                </a:lnTo>
                <a:lnTo>
                  <a:pt x="486029" y="841540"/>
                </a:lnTo>
                <a:lnTo>
                  <a:pt x="528789" y="821283"/>
                </a:lnTo>
                <a:lnTo>
                  <a:pt x="570191" y="797839"/>
                </a:lnTo>
                <a:lnTo>
                  <a:pt x="610108" y="771258"/>
                </a:lnTo>
                <a:lnTo>
                  <a:pt x="648398" y="741553"/>
                </a:lnTo>
                <a:lnTo>
                  <a:pt x="684911" y="708787"/>
                </a:lnTo>
                <a:close/>
              </a:path>
              <a:path w="1094740" h="1323975">
                <a:moveTo>
                  <a:pt x="764006" y="1220165"/>
                </a:moveTo>
                <a:lnTo>
                  <a:pt x="228650" y="1220165"/>
                </a:lnTo>
                <a:lnTo>
                  <a:pt x="228650" y="1323975"/>
                </a:lnTo>
                <a:lnTo>
                  <a:pt x="764006" y="1323975"/>
                </a:lnTo>
                <a:lnTo>
                  <a:pt x="764006" y="1220165"/>
                </a:lnTo>
                <a:close/>
              </a:path>
              <a:path w="1094740" h="1323975">
                <a:moveTo>
                  <a:pt x="776782" y="81495"/>
                </a:moveTo>
                <a:lnTo>
                  <a:pt x="736142" y="57581"/>
                </a:lnTo>
                <a:lnTo>
                  <a:pt x="693216" y="37490"/>
                </a:lnTo>
                <a:lnTo>
                  <a:pt x="648195" y="21450"/>
                </a:lnTo>
                <a:lnTo>
                  <a:pt x="601332" y="9690"/>
                </a:lnTo>
                <a:lnTo>
                  <a:pt x="552831" y="2463"/>
                </a:lnTo>
                <a:lnTo>
                  <a:pt x="502932" y="0"/>
                </a:lnTo>
                <a:lnTo>
                  <a:pt x="495769" y="0"/>
                </a:lnTo>
                <a:lnTo>
                  <a:pt x="488670" y="266"/>
                </a:lnTo>
                <a:lnTo>
                  <a:pt x="481571" y="571"/>
                </a:lnTo>
                <a:lnTo>
                  <a:pt x="488823" y="33566"/>
                </a:lnTo>
                <a:lnTo>
                  <a:pt x="497751" y="66116"/>
                </a:lnTo>
                <a:lnTo>
                  <a:pt x="508342" y="98132"/>
                </a:lnTo>
                <a:lnTo>
                  <a:pt x="520611" y="129590"/>
                </a:lnTo>
                <a:lnTo>
                  <a:pt x="530504" y="125742"/>
                </a:lnTo>
                <a:lnTo>
                  <a:pt x="540473" y="122034"/>
                </a:lnTo>
                <a:lnTo>
                  <a:pt x="613752" y="100037"/>
                </a:lnTo>
                <a:lnTo>
                  <a:pt x="667575" y="89446"/>
                </a:lnTo>
                <a:lnTo>
                  <a:pt x="721944" y="83286"/>
                </a:lnTo>
                <a:lnTo>
                  <a:pt x="776782" y="81495"/>
                </a:lnTo>
                <a:close/>
              </a:path>
              <a:path w="1094740" h="1323975">
                <a:moveTo>
                  <a:pt x="833208" y="499338"/>
                </a:moveTo>
                <a:lnTo>
                  <a:pt x="785025" y="473494"/>
                </a:lnTo>
                <a:lnTo>
                  <a:pt x="738924" y="443928"/>
                </a:lnTo>
                <a:lnTo>
                  <a:pt x="695185" y="410781"/>
                </a:lnTo>
                <a:lnTo>
                  <a:pt x="654088" y="374218"/>
                </a:lnTo>
                <a:lnTo>
                  <a:pt x="523849" y="505040"/>
                </a:lnTo>
                <a:lnTo>
                  <a:pt x="705815" y="687768"/>
                </a:lnTo>
                <a:lnTo>
                  <a:pt x="736841" y="653046"/>
                </a:lnTo>
                <a:lnTo>
                  <a:pt x="765136" y="616724"/>
                </a:lnTo>
                <a:lnTo>
                  <a:pt x="790663" y="578916"/>
                </a:lnTo>
                <a:lnTo>
                  <a:pt x="813358" y="539750"/>
                </a:lnTo>
                <a:lnTo>
                  <a:pt x="833208" y="499338"/>
                </a:lnTo>
                <a:close/>
              </a:path>
              <a:path w="1094740" h="1323975">
                <a:moveTo>
                  <a:pt x="847877" y="872413"/>
                </a:moveTo>
                <a:lnTo>
                  <a:pt x="705815" y="729780"/>
                </a:lnTo>
                <a:lnTo>
                  <a:pt x="668362" y="763358"/>
                </a:lnTo>
                <a:lnTo>
                  <a:pt x="628662" y="794105"/>
                </a:lnTo>
                <a:lnTo>
                  <a:pt x="586943" y="821880"/>
                </a:lnTo>
                <a:lnTo>
                  <a:pt x="543433" y="846543"/>
                </a:lnTo>
                <a:lnTo>
                  <a:pt x="498322" y="867968"/>
                </a:lnTo>
                <a:lnTo>
                  <a:pt x="505117" y="883920"/>
                </a:lnTo>
                <a:lnTo>
                  <a:pt x="523049" y="932586"/>
                </a:lnTo>
                <a:lnTo>
                  <a:pt x="534060" y="970318"/>
                </a:lnTo>
                <a:lnTo>
                  <a:pt x="542848" y="1008341"/>
                </a:lnTo>
                <a:lnTo>
                  <a:pt x="592569" y="1001915"/>
                </a:lnTo>
                <a:lnTo>
                  <a:pt x="640638" y="990752"/>
                </a:lnTo>
                <a:lnTo>
                  <a:pt x="686828" y="975093"/>
                </a:lnTo>
                <a:lnTo>
                  <a:pt x="730897" y="955192"/>
                </a:lnTo>
                <a:lnTo>
                  <a:pt x="772579" y="931278"/>
                </a:lnTo>
                <a:lnTo>
                  <a:pt x="811657" y="903605"/>
                </a:lnTo>
                <a:lnTo>
                  <a:pt x="847877" y="872413"/>
                </a:lnTo>
                <a:close/>
              </a:path>
              <a:path w="1094740" h="1323975">
                <a:moveTo>
                  <a:pt x="847890" y="137668"/>
                </a:moveTo>
                <a:lnTo>
                  <a:pt x="770305" y="111188"/>
                </a:lnTo>
                <a:lnTo>
                  <a:pt x="721194" y="113042"/>
                </a:lnTo>
                <a:lnTo>
                  <a:pt x="672706" y="118516"/>
                </a:lnTo>
                <a:lnTo>
                  <a:pt x="625005" y="127558"/>
                </a:lnTo>
                <a:lnTo>
                  <a:pt x="578218" y="140144"/>
                </a:lnTo>
                <a:lnTo>
                  <a:pt x="532523" y="156235"/>
                </a:lnTo>
                <a:lnTo>
                  <a:pt x="557136" y="203111"/>
                </a:lnTo>
                <a:lnTo>
                  <a:pt x="585635" y="248208"/>
                </a:lnTo>
                <a:lnTo>
                  <a:pt x="617982" y="291325"/>
                </a:lnTo>
                <a:lnTo>
                  <a:pt x="654088" y="332282"/>
                </a:lnTo>
                <a:lnTo>
                  <a:pt x="847890" y="137668"/>
                </a:lnTo>
                <a:close/>
              </a:path>
              <a:path w="1094740" h="1323975">
                <a:moveTo>
                  <a:pt x="890181" y="231038"/>
                </a:moveTo>
                <a:lnTo>
                  <a:pt x="888326" y="180619"/>
                </a:lnTo>
                <a:lnTo>
                  <a:pt x="868768" y="158648"/>
                </a:lnTo>
                <a:lnTo>
                  <a:pt x="674992" y="353263"/>
                </a:lnTo>
                <a:lnTo>
                  <a:pt x="714463" y="388467"/>
                </a:lnTo>
                <a:lnTo>
                  <a:pt x="755980" y="420128"/>
                </a:lnTo>
                <a:lnTo>
                  <a:pt x="799363" y="448170"/>
                </a:lnTo>
                <a:lnTo>
                  <a:pt x="844448" y="472541"/>
                </a:lnTo>
                <a:lnTo>
                  <a:pt x="860806" y="426148"/>
                </a:lnTo>
                <a:lnTo>
                  <a:pt x="873594" y="378650"/>
                </a:lnTo>
                <a:lnTo>
                  <a:pt x="882777" y="330200"/>
                </a:lnTo>
                <a:lnTo>
                  <a:pt x="888314" y="280949"/>
                </a:lnTo>
                <a:lnTo>
                  <a:pt x="890181" y="231038"/>
                </a:lnTo>
                <a:close/>
              </a:path>
              <a:path w="1094740" h="1323975">
                <a:moveTo>
                  <a:pt x="1003350" y="555967"/>
                </a:moveTo>
                <a:lnTo>
                  <a:pt x="961275" y="546582"/>
                </a:lnTo>
                <a:lnTo>
                  <a:pt x="919619" y="534492"/>
                </a:lnTo>
                <a:lnTo>
                  <a:pt x="874306" y="517766"/>
                </a:lnTo>
                <a:lnTo>
                  <a:pt x="859434" y="511492"/>
                </a:lnTo>
                <a:lnTo>
                  <a:pt x="838441" y="554278"/>
                </a:lnTo>
                <a:lnTo>
                  <a:pt x="814565" y="595591"/>
                </a:lnTo>
                <a:lnTo>
                  <a:pt x="787908" y="635241"/>
                </a:lnTo>
                <a:lnTo>
                  <a:pt x="758596" y="673036"/>
                </a:lnTo>
                <a:lnTo>
                  <a:pt x="726744" y="708799"/>
                </a:lnTo>
                <a:lnTo>
                  <a:pt x="868756" y="851433"/>
                </a:lnTo>
                <a:lnTo>
                  <a:pt x="898944" y="816229"/>
                </a:lnTo>
                <a:lnTo>
                  <a:pt x="925855" y="778319"/>
                </a:lnTo>
                <a:lnTo>
                  <a:pt x="949261" y="737933"/>
                </a:lnTo>
                <a:lnTo>
                  <a:pt x="968933" y="695286"/>
                </a:lnTo>
                <a:lnTo>
                  <a:pt x="984656" y="650582"/>
                </a:lnTo>
                <a:lnTo>
                  <a:pt x="996200" y="604075"/>
                </a:lnTo>
                <a:lnTo>
                  <a:pt x="1003350" y="555967"/>
                </a:lnTo>
                <a:close/>
              </a:path>
              <a:path w="1094740" h="1323975">
                <a:moveTo>
                  <a:pt x="1005890" y="505040"/>
                </a:moveTo>
                <a:lnTo>
                  <a:pt x="1003287" y="453326"/>
                </a:lnTo>
                <a:lnTo>
                  <a:pt x="995641" y="403110"/>
                </a:lnTo>
                <a:lnTo>
                  <a:pt x="983208" y="354647"/>
                </a:lnTo>
                <a:lnTo>
                  <a:pt x="966254" y="308190"/>
                </a:lnTo>
                <a:lnTo>
                  <a:pt x="945019" y="263994"/>
                </a:lnTo>
                <a:lnTo>
                  <a:pt x="919772" y="222326"/>
                </a:lnTo>
                <a:lnTo>
                  <a:pt x="918159" y="278079"/>
                </a:lnTo>
                <a:lnTo>
                  <a:pt x="912050" y="333362"/>
                </a:lnTo>
                <a:lnTo>
                  <a:pt x="901420" y="388073"/>
                </a:lnTo>
                <a:lnTo>
                  <a:pt x="886244" y="442150"/>
                </a:lnTo>
                <a:lnTo>
                  <a:pt x="870877" y="484695"/>
                </a:lnTo>
                <a:lnTo>
                  <a:pt x="903592" y="497916"/>
                </a:lnTo>
                <a:lnTo>
                  <a:pt x="936955" y="509295"/>
                </a:lnTo>
                <a:lnTo>
                  <a:pt x="970902" y="518807"/>
                </a:lnTo>
                <a:lnTo>
                  <a:pt x="1005344" y="526478"/>
                </a:lnTo>
                <a:lnTo>
                  <a:pt x="1005649" y="519379"/>
                </a:lnTo>
                <a:lnTo>
                  <a:pt x="1005890" y="512241"/>
                </a:lnTo>
                <a:lnTo>
                  <a:pt x="1005890" y="505040"/>
                </a:lnTo>
                <a:close/>
              </a:path>
              <a:path w="1094740" h="1323975">
                <a:moveTo>
                  <a:pt x="1094371" y="504672"/>
                </a:moveTo>
                <a:lnTo>
                  <a:pt x="1092504" y="453085"/>
                </a:lnTo>
                <a:lnTo>
                  <a:pt x="1086281" y="402386"/>
                </a:lnTo>
                <a:lnTo>
                  <a:pt x="1075804" y="352767"/>
                </a:lnTo>
                <a:lnTo>
                  <a:pt x="1061148" y="304469"/>
                </a:lnTo>
                <a:lnTo>
                  <a:pt x="1042390" y="257670"/>
                </a:lnTo>
                <a:lnTo>
                  <a:pt x="1019644" y="212610"/>
                </a:lnTo>
                <a:lnTo>
                  <a:pt x="992987" y="169481"/>
                </a:lnTo>
                <a:lnTo>
                  <a:pt x="962507" y="128498"/>
                </a:lnTo>
                <a:lnTo>
                  <a:pt x="928293" y="89877"/>
                </a:lnTo>
                <a:lnTo>
                  <a:pt x="918006" y="80289"/>
                </a:lnTo>
                <a:lnTo>
                  <a:pt x="872350" y="125933"/>
                </a:lnTo>
                <a:lnTo>
                  <a:pt x="881989" y="136410"/>
                </a:lnTo>
                <a:lnTo>
                  <a:pt x="913130" y="171894"/>
                </a:lnTo>
                <a:lnTo>
                  <a:pt x="940536" y="209435"/>
                </a:lnTo>
                <a:lnTo>
                  <a:pt x="964196" y="248780"/>
                </a:lnTo>
                <a:lnTo>
                  <a:pt x="984135" y="289648"/>
                </a:lnTo>
                <a:lnTo>
                  <a:pt x="1000328" y="331812"/>
                </a:lnTo>
                <a:lnTo>
                  <a:pt x="1012786" y="375005"/>
                </a:lnTo>
                <a:lnTo>
                  <a:pt x="1021511" y="418960"/>
                </a:lnTo>
                <a:lnTo>
                  <a:pt x="1026515" y="463423"/>
                </a:lnTo>
                <a:lnTo>
                  <a:pt x="1027785" y="508139"/>
                </a:lnTo>
                <a:lnTo>
                  <a:pt x="1025321" y="552843"/>
                </a:lnTo>
                <a:lnTo>
                  <a:pt x="1019124" y="597293"/>
                </a:lnTo>
                <a:lnTo>
                  <a:pt x="1009218" y="641210"/>
                </a:lnTo>
                <a:lnTo>
                  <a:pt x="995578" y="684352"/>
                </a:lnTo>
                <a:lnTo>
                  <a:pt x="978217" y="726465"/>
                </a:lnTo>
                <a:lnTo>
                  <a:pt x="957122" y="767270"/>
                </a:lnTo>
                <a:lnTo>
                  <a:pt x="932319" y="806513"/>
                </a:lnTo>
                <a:lnTo>
                  <a:pt x="903795" y="843953"/>
                </a:lnTo>
                <a:lnTo>
                  <a:pt x="871550" y="879322"/>
                </a:lnTo>
                <a:lnTo>
                  <a:pt x="831278" y="915860"/>
                </a:lnTo>
                <a:lnTo>
                  <a:pt x="788365" y="947559"/>
                </a:lnTo>
                <a:lnTo>
                  <a:pt x="743165" y="974420"/>
                </a:lnTo>
                <a:lnTo>
                  <a:pt x="696061" y="996403"/>
                </a:lnTo>
                <a:lnTo>
                  <a:pt x="647420" y="1013523"/>
                </a:lnTo>
                <a:lnTo>
                  <a:pt x="597636" y="1025766"/>
                </a:lnTo>
                <a:lnTo>
                  <a:pt x="547065" y="1033119"/>
                </a:lnTo>
                <a:lnTo>
                  <a:pt x="496100" y="1035558"/>
                </a:lnTo>
                <a:lnTo>
                  <a:pt x="448297" y="1033068"/>
                </a:lnTo>
                <a:lnTo>
                  <a:pt x="399973" y="1025715"/>
                </a:lnTo>
                <a:lnTo>
                  <a:pt x="351688" y="1013701"/>
                </a:lnTo>
                <a:lnTo>
                  <a:pt x="304012" y="997229"/>
                </a:lnTo>
                <a:lnTo>
                  <a:pt x="257530" y="976490"/>
                </a:lnTo>
                <a:lnTo>
                  <a:pt x="212788" y="951699"/>
                </a:lnTo>
                <a:lnTo>
                  <a:pt x="170370" y="923048"/>
                </a:lnTo>
                <a:lnTo>
                  <a:pt x="130848" y="890727"/>
                </a:lnTo>
                <a:lnTo>
                  <a:pt x="121069" y="880719"/>
                </a:lnTo>
                <a:lnTo>
                  <a:pt x="73355" y="928547"/>
                </a:lnTo>
                <a:lnTo>
                  <a:pt x="122656" y="971130"/>
                </a:lnTo>
                <a:lnTo>
                  <a:pt x="164795" y="1000455"/>
                </a:lnTo>
                <a:lnTo>
                  <a:pt x="209181" y="1026337"/>
                </a:lnTo>
                <a:lnTo>
                  <a:pt x="255358" y="1048651"/>
                </a:lnTo>
                <a:lnTo>
                  <a:pt x="302818" y="1067231"/>
                </a:lnTo>
                <a:lnTo>
                  <a:pt x="351104" y="1081938"/>
                </a:lnTo>
                <a:lnTo>
                  <a:pt x="399732" y="1092619"/>
                </a:lnTo>
                <a:lnTo>
                  <a:pt x="448221" y="1099134"/>
                </a:lnTo>
                <a:lnTo>
                  <a:pt x="496100" y="1101344"/>
                </a:lnTo>
                <a:lnTo>
                  <a:pt x="547001" y="1099172"/>
                </a:lnTo>
                <a:lnTo>
                  <a:pt x="597585" y="1092644"/>
                </a:lnTo>
                <a:lnTo>
                  <a:pt x="647547" y="1081773"/>
                </a:lnTo>
                <a:lnTo>
                  <a:pt x="696607" y="1066571"/>
                </a:lnTo>
                <a:lnTo>
                  <a:pt x="744461" y="1047038"/>
                </a:lnTo>
                <a:lnTo>
                  <a:pt x="790803" y="1023188"/>
                </a:lnTo>
                <a:lnTo>
                  <a:pt x="835355" y="995032"/>
                </a:lnTo>
                <a:lnTo>
                  <a:pt x="877798" y="962558"/>
                </a:lnTo>
                <a:lnTo>
                  <a:pt x="917841" y="925791"/>
                </a:lnTo>
                <a:lnTo>
                  <a:pt x="953566" y="886739"/>
                </a:lnTo>
                <a:lnTo>
                  <a:pt x="985481" y="845235"/>
                </a:lnTo>
                <a:lnTo>
                  <a:pt x="1013498" y="801484"/>
                </a:lnTo>
                <a:lnTo>
                  <a:pt x="1037513" y="755726"/>
                </a:lnTo>
                <a:lnTo>
                  <a:pt x="1057440" y="708177"/>
                </a:lnTo>
                <a:lnTo>
                  <a:pt x="1073188" y="659066"/>
                </a:lnTo>
                <a:lnTo>
                  <a:pt x="1084656" y="608622"/>
                </a:lnTo>
                <a:lnTo>
                  <a:pt x="1091742" y="557085"/>
                </a:lnTo>
                <a:lnTo>
                  <a:pt x="1094371" y="504672"/>
                </a:lnTo>
                <a:close/>
              </a:path>
            </a:pathLst>
          </a:custGeom>
          <a:solidFill>
            <a:srgbClr val="5CE1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14318189" y="3727324"/>
            <a:ext cx="21386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0" dirty="0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다국</a:t>
            </a:r>
            <a:r>
              <a:rPr sz="3200" spc="-65" dirty="0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어</a:t>
            </a:r>
            <a:r>
              <a:rPr sz="3200" spc="-170" dirty="0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 </a:t>
            </a:r>
            <a:r>
              <a:rPr sz="3200" spc="-70" dirty="0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지</a:t>
            </a:r>
            <a:r>
              <a:rPr sz="3200" spc="-65" dirty="0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원</a:t>
            </a:r>
            <a:endParaRPr sz="3200" dirty="0">
              <a:latin typeface="하나 M" panose="02020603020101020101" pitchFamily="18" charset="-127"/>
              <a:ea typeface="하나 M" panose="02020603020101020101" pitchFamily="18" charset="-127"/>
              <a:cs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806" y="3590904"/>
            <a:ext cx="16768641" cy="4673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898556"/>
            <a:ext cx="467487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800" b="1" spc="345" dirty="0"/>
              <a:t>부가기</a:t>
            </a:r>
            <a:r>
              <a:rPr sz="8800" b="1" spc="350" dirty="0"/>
              <a:t>능</a:t>
            </a:r>
            <a:endParaRPr sz="8800" b="1" dirty="0"/>
          </a:p>
        </p:txBody>
      </p:sp>
      <p:sp>
        <p:nvSpPr>
          <p:cNvPr id="4" name="object 4"/>
          <p:cNvSpPr txBox="1"/>
          <p:nvPr/>
        </p:nvSpPr>
        <p:spPr>
          <a:xfrm>
            <a:off x="1175067" y="6212983"/>
            <a:ext cx="3790315" cy="998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0" dirty="0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은행</a:t>
            </a:r>
            <a:r>
              <a:rPr sz="3200" spc="-200" dirty="0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 </a:t>
            </a:r>
            <a:r>
              <a:rPr sz="3200" spc="-70" dirty="0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일정</a:t>
            </a:r>
            <a:r>
              <a:rPr sz="3200" spc="-200" dirty="0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 </a:t>
            </a:r>
            <a:r>
              <a:rPr sz="3200" spc="65" dirty="0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기록(공유)</a:t>
            </a:r>
            <a:endParaRPr sz="3200" dirty="0">
              <a:latin typeface="하나 M" panose="02020603020101020101" pitchFamily="18" charset="-127"/>
              <a:ea typeface="하나 M" panose="02020603020101020101" pitchFamily="18" charset="-127"/>
              <a:cs typeface="Malgun Gothic"/>
            </a:endParaRPr>
          </a:p>
          <a:p>
            <a:pPr marL="38100" algn="ctr">
              <a:lnSpc>
                <a:spcPct val="100000"/>
              </a:lnSpc>
              <a:spcBef>
                <a:spcPts val="1710"/>
              </a:spcBef>
            </a:pPr>
            <a:r>
              <a:rPr sz="1750" spc="-10" dirty="0">
                <a:solidFill>
                  <a:srgbClr val="665653"/>
                </a:solidFill>
                <a:latin typeface="Malgun Gothic"/>
                <a:cs typeface="Malgun Gothic"/>
              </a:rPr>
              <a:t>손님의</a:t>
            </a:r>
            <a:r>
              <a:rPr sz="1750" spc="-95" dirty="0">
                <a:solidFill>
                  <a:srgbClr val="665653"/>
                </a:solidFill>
                <a:latin typeface="Malgun Gothic"/>
                <a:cs typeface="Malgun Gothic"/>
              </a:rPr>
              <a:t> </a:t>
            </a:r>
            <a:r>
              <a:rPr sz="1750" spc="-10" dirty="0" err="1">
                <a:solidFill>
                  <a:srgbClr val="665653"/>
                </a:solidFill>
                <a:latin typeface="Malgun Gothic"/>
                <a:cs typeface="Malgun Gothic"/>
              </a:rPr>
              <a:t>일정에</a:t>
            </a:r>
            <a:r>
              <a:rPr sz="1750" spc="-90" dirty="0">
                <a:solidFill>
                  <a:srgbClr val="665653"/>
                </a:solidFill>
                <a:latin typeface="Malgun Gothic"/>
                <a:cs typeface="Malgun Gothic"/>
              </a:rPr>
              <a:t> </a:t>
            </a:r>
            <a:r>
              <a:rPr sz="1750" spc="-10" dirty="0" err="1">
                <a:solidFill>
                  <a:srgbClr val="665653"/>
                </a:solidFill>
                <a:latin typeface="Malgun Gothic"/>
                <a:cs typeface="Malgun Gothic"/>
              </a:rPr>
              <a:t>맞춘</a:t>
            </a:r>
            <a:r>
              <a:rPr lang="en-US" sz="1750" spc="-10" dirty="0">
                <a:solidFill>
                  <a:srgbClr val="665653"/>
                </a:solidFill>
                <a:latin typeface="Malgun Gothic"/>
                <a:cs typeface="Malgun Gothic"/>
              </a:rPr>
              <a:t> </a:t>
            </a:r>
            <a:r>
              <a:rPr lang="ko-KR" altLang="en-US" sz="1750" spc="-10" dirty="0">
                <a:solidFill>
                  <a:srgbClr val="665653"/>
                </a:solidFill>
                <a:latin typeface="Malgun Gothic"/>
                <a:cs typeface="Malgun Gothic"/>
              </a:rPr>
              <a:t>일정 기록</a:t>
            </a:r>
            <a:endParaRPr sz="175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000" y="6246358"/>
            <a:ext cx="360616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10" dirty="0">
                <a:latin typeface="Malgun Gothic"/>
                <a:cs typeface="Malgun Gothic"/>
              </a:rPr>
              <a:t>      </a:t>
            </a:r>
            <a:r>
              <a:rPr sz="3200" spc="-10" dirty="0" err="1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상담</a:t>
            </a:r>
            <a:r>
              <a:rPr sz="3200" spc="-10" dirty="0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/</a:t>
            </a:r>
            <a:r>
              <a:rPr sz="3200" spc="-10" dirty="0" err="1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게시판</a:t>
            </a:r>
            <a:endParaRPr sz="3200" dirty="0">
              <a:latin typeface="하나 M" panose="02020603020101020101" pitchFamily="18" charset="-127"/>
              <a:ea typeface="하나 M" panose="02020603020101020101" pitchFamily="18" charset="-127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40824" y="6168727"/>
            <a:ext cx="2958465" cy="1028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7395">
              <a:lnSpc>
                <a:spcPct val="100000"/>
              </a:lnSpc>
              <a:spcBef>
                <a:spcPts val="100"/>
              </a:spcBef>
            </a:pPr>
            <a:r>
              <a:rPr sz="3200" spc="-70" dirty="0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지점</a:t>
            </a:r>
            <a:r>
              <a:rPr sz="3200" spc="-215" dirty="0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 </a:t>
            </a:r>
            <a:r>
              <a:rPr sz="3200" spc="-70" dirty="0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찾기</a:t>
            </a:r>
            <a:endParaRPr sz="3200" dirty="0">
              <a:latin typeface="하나 M" panose="02020603020101020101" pitchFamily="18" charset="-127"/>
              <a:ea typeface="하나 M" panose="02020603020101020101" pitchFamily="18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lang="ko-KR" altLang="en-US" sz="1750" spc="-10" dirty="0" err="1">
                <a:solidFill>
                  <a:srgbClr val="665653"/>
                </a:solidFill>
                <a:latin typeface="Malgun Gothic"/>
                <a:cs typeface="Malgun Gothic"/>
              </a:rPr>
              <a:t>비대면</a:t>
            </a:r>
            <a:r>
              <a:rPr lang="ko-KR" altLang="en-US" sz="1750" spc="-100" dirty="0">
                <a:solidFill>
                  <a:srgbClr val="665653"/>
                </a:solidFill>
                <a:latin typeface="Malgun Gothic"/>
                <a:cs typeface="Malgun Gothic"/>
              </a:rPr>
              <a:t> </a:t>
            </a:r>
            <a:r>
              <a:rPr lang="ko-KR" altLang="en-US" sz="1750" spc="-10" dirty="0">
                <a:solidFill>
                  <a:srgbClr val="665653"/>
                </a:solidFill>
                <a:latin typeface="Malgun Gothic"/>
                <a:cs typeface="Malgun Gothic"/>
              </a:rPr>
              <a:t>거래</a:t>
            </a:r>
            <a:r>
              <a:rPr lang="ko-KR" altLang="en-US" sz="1750" spc="-100" dirty="0">
                <a:solidFill>
                  <a:srgbClr val="665653"/>
                </a:solidFill>
                <a:latin typeface="Malgun Gothic"/>
                <a:cs typeface="Malgun Gothic"/>
              </a:rPr>
              <a:t> </a:t>
            </a:r>
            <a:r>
              <a:rPr lang="ko-KR" altLang="en-US" sz="1750" spc="-10" dirty="0">
                <a:solidFill>
                  <a:srgbClr val="665653"/>
                </a:solidFill>
                <a:latin typeface="Malgun Gothic"/>
                <a:cs typeface="Malgun Gothic"/>
              </a:rPr>
              <a:t>외국환</a:t>
            </a:r>
            <a:r>
              <a:rPr lang="ko-KR" altLang="en-US" sz="1750" spc="-95" dirty="0">
                <a:solidFill>
                  <a:srgbClr val="665653"/>
                </a:solidFill>
                <a:latin typeface="Malgun Gothic"/>
                <a:cs typeface="Malgun Gothic"/>
              </a:rPr>
              <a:t> </a:t>
            </a:r>
            <a:r>
              <a:rPr lang="ko-KR" altLang="en-US" sz="1750" spc="-10" dirty="0">
                <a:solidFill>
                  <a:srgbClr val="665653"/>
                </a:solidFill>
                <a:latin typeface="Malgun Gothic"/>
                <a:cs typeface="Malgun Gothic"/>
              </a:rPr>
              <a:t>은행</a:t>
            </a:r>
            <a:r>
              <a:rPr lang="ko-KR" altLang="en-US" sz="1750" spc="-100" dirty="0">
                <a:solidFill>
                  <a:srgbClr val="665653"/>
                </a:solidFill>
                <a:latin typeface="Malgun Gothic"/>
                <a:cs typeface="Malgun Gothic"/>
              </a:rPr>
              <a:t> </a:t>
            </a:r>
            <a:r>
              <a:rPr lang="ko-KR" altLang="en-US" sz="1750" spc="-10" dirty="0">
                <a:solidFill>
                  <a:srgbClr val="665653"/>
                </a:solidFill>
                <a:latin typeface="Malgun Gothic"/>
                <a:cs typeface="Malgun Gothic"/>
              </a:rPr>
              <a:t>지정</a:t>
            </a:r>
            <a:endParaRPr sz="175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91408" y="5901796"/>
            <a:ext cx="2958465" cy="1235925"/>
          </a:xfrm>
          <a:prstGeom prst="rect">
            <a:avLst/>
          </a:prstGeom>
        </p:spPr>
        <p:txBody>
          <a:bodyPr vert="horz" wrap="square" lIns="0" tIns="271145" rIns="0" bIns="0" rtlCol="0">
            <a:spAutoFit/>
          </a:bodyPr>
          <a:lstStyle/>
          <a:p>
            <a:pPr marL="172085">
              <a:lnSpc>
                <a:spcPct val="100000"/>
              </a:lnSpc>
              <a:spcBef>
                <a:spcPts val="2135"/>
              </a:spcBef>
            </a:pPr>
            <a:r>
              <a:rPr sz="3200" spc="-70" dirty="0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쿠폰</a:t>
            </a:r>
            <a:r>
              <a:rPr sz="3200" spc="-215" dirty="0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 </a:t>
            </a:r>
            <a:r>
              <a:rPr sz="3200" spc="-70" dirty="0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제공</a:t>
            </a:r>
            <a:endParaRPr sz="3200" dirty="0">
              <a:latin typeface="하나 M" panose="02020603020101020101" pitchFamily="18" charset="-127"/>
              <a:ea typeface="하나 M" panose="02020603020101020101" pitchFamily="18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750" spc="-10" dirty="0">
                <a:solidFill>
                  <a:srgbClr val="665653"/>
                </a:solidFill>
                <a:latin typeface="Malgun Gothic"/>
                <a:cs typeface="Malgun Gothic"/>
              </a:rPr>
              <a:t>우대</a:t>
            </a:r>
            <a:r>
              <a:rPr sz="1750" spc="-100" dirty="0">
                <a:solidFill>
                  <a:srgbClr val="665653"/>
                </a:solidFill>
                <a:latin typeface="Malgun Gothic"/>
                <a:cs typeface="Malgun Gothic"/>
              </a:rPr>
              <a:t> </a:t>
            </a:r>
            <a:r>
              <a:rPr sz="1750" spc="-10" dirty="0">
                <a:solidFill>
                  <a:srgbClr val="665653"/>
                </a:solidFill>
                <a:latin typeface="Malgun Gothic"/>
                <a:cs typeface="Malgun Gothic"/>
              </a:rPr>
              <a:t>수수료</a:t>
            </a:r>
            <a:r>
              <a:rPr sz="1750" spc="-100" dirty="0">
                <a:solidFill>
                  <a:srgbClr val="665653"/>
                </a:solidFill>
                <a:latin typeface="Malgun Gothic"/>
                <a:cs typeface="Malgun Gothic"/>
              </a:rPr>
              <a:t> </a:t>
            </a:r>
            <a:r>
              <a:rPr sz="1750" spc="-10" dirty="0">
                <a:solidFill>
                  <a:srgbClr val="665653"/>
                </a:solidFill>
                <a:latin typeface="Malgun Gothic"/>
                <a:cs typeface="Malgun Gothic"/>
              </a:rPr>
              <a:t>적용</a:t>
            </a:r>
            <a:r>
              <a:rPr sz="1750" spc="-95" dirty="0">
                <a:solidFill>
                  <a:srgbClr val="665653"/>
                </a:solidFill>
                <a:latin typeface="Malgun Gothic"/>
                <a:cs typeface="Malgun Gothic"/>
              </a:rPr>
              <a:t> </a:t>
            </a:r>
            <a:r>
              <a:rPr sz="1750" spc="-10" dirty="0">
                <a:solidFill>
                  <a:srgbClr val="665653"/>
                </a:solidFill>
                <a:latin typeface="Malgun Gothic"/>
                <a:cs typeface="Malgun Gothic"/>
              </a:rPr>
              <a:t>쿠폰</a:t>
            </a:r>
            <a:r>
              <a:rPr sz="1750" spc="-100" dirty="0">
                <a:solidFill>
                  <a:srgbClr val="665653"/>
                </a:solidFill>
                <a:latin typeface="Malgun Gothic"/>
                <a:cs typeface="Malgun Gothic"/>
              </a:rPr>
              <a:t> </a:t>
            </a:r>
            <a:r>
              <a:rPr sz="1750" spc="-10" dirty="0">
                <a:solidFill>
                  <a:srgbClr val="665653"/>
                </a:solidFill>
                <a:latin typeface="Malgun Gothic"/>
                <a:cs typeface="Malgun Gothic"/>
              </a:rPr>
              <a:t>제공</a:t>
            </a:r>
            <a:endParaRPr sz="1750" dirty="0">
              <a:latin typeface="Malgun Gothic"/>
              <a:cs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CC033D-AAC9-72D8-4195-B46A4C1FF56F}"/>
              </a:ext>
            </a:extLst>
          </p:cNvPr>
          <p:cNvSpPr txBox="1"/>
          <p:nvPr/>
        </p:nvSpPr>
        <p:spPr>
          <a:xfrm>
            <a:off x="6236303" y="6768389"/>
            <a:ext cx="213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>
              <a:lnSpc>
                <a:spcPct val="100000"/>
              </a:lnSpc>
              <a:spcBef>
                <a:spcPts val="1710"/>
              </a:spcBef>
            </a:pPr>
            <a:r>
              <a:rPr lang="ko-KR" altLang="en-US" sz="1800" spc="-10" dirty="0">
                <a:solidFill>
                  <a:srgbClr val="665653"/>
                </a:solidFill>
                <a:latin typeface="Malgun Gothic"/>
                <a:cs typeface="Malgun Gothic"/>
              </a:rPr>
              <a:t> 자주 하는 질문                             </a:t>
            </a:r>
            <a:endParaRPr lang="ko-KR" altLang="en-US" sz="18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9101" y="2997957"/>
            <a:ext cx="3971925" cy="4133850"/>
          </a:xfrm>
          <a:custGeom>
            <a:avLst/>
            <a:gdLst/>
            <a:ahLst/>
            <a:cxnLst/>
            <a:rect l="l" t="t" r="r" b="b"/>
            <a:pathLst>
              <a:path w="3971925" h="4133850">
                <a:moveTo>
                  <a:pt x="3630356" y="4133716"/>
                </a:moveTo>
                <a:lnTo>
                  <a:pt x="341568" y="4133716"/>
                </a:lnTo>
                <a:lnTo>
                  <a:pt x="295310" y="4130591"/>
                </a:lnTo>
                <a:lnTo>
                  <a:pt x="250916" y="4121490"/>
                </a:lnTo>
                <a:lnTo>
                  <a:pt x="208796" y="4106824"/>
                </a:lnTo>
                <a:lnTo>
                  <a:pt x="169364" y="4087005"/>
                </a:lnTo>
                <a:lnTo>
                  <a:pt x="133029" y="4062444"/>
                </a:lnTo>
                <a:lnTo>
                  <a:pt x="100205" y="4033552"/>
                </a:lnTo>
                <a:lnTo>
                  <a:pt x="71301" y="4000740"/>
                </a:lnTo>
                <a:lnTo>
                  <a:pt x="46730" y="3964421"/>
                </a:lnTo>
                <a:lnTo>
                  <a:pt x="26902" y="3925004"/>
                </a:lnTo>
                <a:lnTo>
                  <a:pt x="12231" y="3882902"/>
                </a:lnTo>
                <a:lnTo>
                  <a:pt x="3126" y="3838526"/>
                </a:lnTo>
                <a:lnTo>
                  <a:pt x="0" y="3792287"/>
                </a:lnTo>
                <a:lnTo>
                  <a:pt x="0" y="341429"/>
                </a:lnTo>
                <a:lnTo>
                  <a:pt x="3126" y="295190"/>
                </a:lnTo>
                <a:lnTo>
                  <a:pt x="12231" y="250813"/>
                </a:lnTo>
                <a:lnTo>
                  <a:pt x="26902" y="208711"/>
                </a:lnTo>
                <a:lnTo>
                  <a:pt x="46730" y="169295"/>
                </a:lnTo>
                <a:lnTo>
                  <a:pt x="71301" y="132975"/>
                </a:lnTo>
                <a:lnTo>
                  <a:pt x="100205" y="100164"/>
                </a:lnTo>
                <a:lnTo>
                  <a:pt x="133029" y="71272"/>
                </a:lnTo>
                <a:lnTo>
                  <a:pt x="169364" y="46711"/>
                </a:lnTo>
                <a:lnTo>
                  <a:pt x="208796" y="26891"/>
                </a:lnTo>
                <a:lnTo>
                  <a:pt x="250916" y="12226"/>
                </a:lnTo>
                <a:lnTo>
                  <a:pt x="295310" y="3125"/>
                </a:lnTo>
                <a:lnTo>
                  <a:pt x="341568" y="0"/>
                </a:lnTo>
                <a:lnTo>
                  <a:pt x="3630356" y="0"/>
                </a:lnTo>
                <a:lnTo>
                  <a:pt x="3676614" y="3125"/>
                </a:lnTo>
                <a:lnTo>
                  <a:pt x="3721008" y="12226"/>
                </a:lnTo>
                <a:lnTo>
                  <a:pt x="3763127" y="26891"/>
                </a:lnTo>
                <a:lnTo>
                  <a:pt x="3802560" y="46711"/>
                </a:lnTo>
                <a:lnTo>
                  <a:pt x="3838894" y="71272"/>
                </a:lnTo>
                <a:lnTo>
                  <a:pt x="3871719" y="100164"/>
                </a:lnTo>
                <a:lnTo>
                  <a:pt x="3900623" y="132975"/>
                </a:lnTo>
                <a:lnTo>
                  <a:pt x="3925194" y="169295"/>
                </a:lnTo>
                <a:lnTo>
                  <a:pt x="3945021" y="208711"/>
                </a:lnTo>
                <a:lnTo>
                  <a:pt x="3959693" y="250813"/>
                </a:lnTo>
                <a:lnTo>
                  <a:pt x="3968798" y="295190"/>
                </a:lnTo>
                <a:lnTo>
                  <a:pt x="3971924" y="341429"/>
                </a:lnTo>
                <a:lnTo>
                  <a:pt x="3971924" y="3792287"/>
                </a:lnTo>
                <a:lnTo>
                  <a:pt x="3968798" y="3838526"/>
                </a:lnTo>
                <a:lnTo>
                  <a:pt x="3959693" y="3882902"/>
                </a:lnTo>
                <a:lnTo>
                  <a:pt x="3945021" y="3925004"/>
                </a:lnTo>
                <a:lnTo>
                  <a:pt x="3925194" y="3964421"/>
                </a:lnTo>
                <a:lnTo>
                  <a:pt x="3900623" y="4000740"/>
                </a:lnTo>
                <a:lnTo>
                  <a:pt x="3871719" y="4033552"/>
                </a:lnTo>
                <a:lnTo>
                  <a:pt x="3838894" y="4062444"/>
                </a:lnTo>
                <a:lnTo>
                  <a:pt x="3802560" y="4087005"/>
                </a:lnTo>
                <a:lnTo>
                  <a:pt x="3763127" y="4106824"/>
                </a:lnTo>
                <a:lnTo>
                  <a:pt x="3721008" y="4121490"/>
                </a:lnTo>
                <a:lnTo>
                  <a:pt x="3676614" y="4130591"/>
                </a:lnTo>
                <a:lnTo>
                  <a:pt x="3630356" y="413371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72974" y="2997957"/>
            <a:ext cx="3971925" cy="4133850"/>
          </a:xfrm>
          <a:custGeom>
            <a:avLst/>
            <a:gdLst/>
            <a:ahLst/>
            <a:cxnLst/>
            <a:rect l="l" t="t" r="r" b="b"/>
            <a:pathLst>
              <a:path w="3971925" h="4133850">
                <a:moveTo>
                  <a:pt x="3630356" y="4133716"/>
                </a:moveTo>
                <a:lnTo>
                  <a:pt x="341568" y="4133716"/>
                </a:lnTo>
                <a:lnTo>
                  <a:pt x="295310" y="4130591"/>
                </a:lnTo>
                <a:lnTo>
                  <a:pt x="250916" y="4121490"/>
                </a:lnTo>
                <a:lnTo>
                  <a:pt x="208796" y="4106824"/>
                </a:lnTo>
                <a:lnTo>
                  <a:pt x="169364" y="4087005"/>
                </a:lnTo>
                <a:lnTo>
                  <a:pt x="133029" y="4062444"/>
                </a:lnTo>
                <a:lnTo>
                  <a:pt x="100205" y="4033552"/>
                </a:lnTo>
                <a:lnTo>
                  <a:pt x="71301" y="4000740"/>
                </a:lnTo>
                <a:lnTo>
                  <a:pt x="46730" y="3964421"/>
                </a:lnTo>
                <a:lnTo>
                  <a:pt x="26902" y="3925004"/>
                </a:lnTo>
                <a:lnTo>
                  <a:pt x="12231" y="3882902"/>
                </a:lnTo>
                <a:lnTo>
                  <a:pt x="3126" y="3838526"/>
                </a:lnTo>
                <a:lnTo>
                  <a:pt x="0" y="3792287"/>
                </a:lnTo>
                <a:lnTo>
                  <a:pt x="0" y="341429"/>
                </a:lnTo>
                <a:lnTo>
                  <a:pt x="3126" y="295190"/>
                </a:lnTo>
                <a:lnTo>
                  <a:pt x="12231" y="250813"/>
                </a:lnTo>
                <a:lnTo>
                  <a:pt x="26902" y="208711"/>
                </a:lnTo>
                <a:lnTo>
                  <a:pt x="46730" y="169295"/>
                </a:lnTo>
                <a:lnTo>
                  <a:pt x="71301" y="132975"/>
                </a:lnTo>
                <a:lnTo>
                  <a:pt x="100205" y="100164"/>
                </a:lnTo>
                <a:lnTo>
                  <a:pt x="133029" y="71272"/>
                </a:lnTo>
                <a:lnTo>
                  <a:pt x="169364" y="46711"/>
                </a:lnTo>
                <a:lnTo>
                  <a:pt x="208796" y="26891"/>
                </a:lnTo>
                <a:lnTo>
                  <a:pt x="250916" y="12226"/>
                </a:lnTo>
                <a:lnTo>
                  <a:pt x="295310" y="3125"/>
                </a:lnTo>
                <a:lnTo>
                  <a:pt x="341568" y="0"/>
                </a:lnTo>
                <a:lnTo>
                  <a:pt x="3630356" y="0"/>
                </a:lnTo>
                <a:lnTo>
                  <a:pt x="3676614" y="3125"/>
                </a:lnTo>
                <a:lnTo>
                  <a:pt x="3721008" y="12226"/>
                </a:lnTo>
                <a:lnTo>
                  <a:pt x="3763127" y="26891"/>
                </a:lnTo>
                <a:lnTo>
                  <a:pt x="3802560" y="46711"/>
                </a:lnTo>
                <a:lnTo>
                  <a:pt x="3838894" y="71272"/>
                </a:lnTo>
                <a:lnTo>
                  <a:pt x="3871719" y="100164"/>
                </a:lnTo>
                <a:lnTo>
                  <a:pt x="3900623" y="132975"/>
                </a:lnTo>
                <a:lnTo>
                  <a:pt x="3925194" y="169295"/>
                </a:lnTo>
                <a:lnTo>
                  <a:pt x="3945021" y="208711"/>
                </a:lnTo>
                <a:lnTo>
                  <a:pt x="3959693" y="250813"/>
                </a:lnTo>
                <a:lnTo>
                  <a:pt x="3968798" y="295190"/>
                </a:lnTo>
                <a:lnTo>
                  <a:pt x="3971924" y="341429"/>
                </a:lnTo>
                <a:lnTo>
                  <a:pt x="3971924" y="3792287"/>
                </a:lnTo>
                <a:lnTo>
                  <a:pt x="3968798" y="3838526"/>
                </a:lnTo>
                <a:lnTo>
                  <a:pt x="3959693" y="3882902"/>
                </a:lnTo>
                <a:lnTo>
                  <a:pt x="3945021" y="3925004"/>
                </a:lnTo>
                <a:lnTo>
                  <a:pt x="3925194" y="3964421"/>
                </a:lnTo>
                <a:lnTo>
                  <a:pt x="3900623" y="4000740"/>
                </a:lnTo>
                <a:lnTo>
                  <a:pt x="3871719" y="4033552"/>
                </a:lnTo>
                <a:lnTo>
                  <a:pt x="3838894" y="4062444"/>
                </a:lnTo>
                <a:lnTo>
                  <a:pt x="3802560" y="4087005"/>
                </a:lnTo>
                <a:lnTo>
                  <a:pt x="3763127" y="4106824"/>
                </a:lnTo>
                <a:lnTo>
                  <a:pt x="3721008" y="4121490"/>
                </a:lnTo>
                <a:lnTo>
                  <a:pt x="3676614" y="4130591"/>
                </a:lnTo>
                <a:lnTo>
                  <a:pt x="3630356" y="413371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80417" y="2997957"/>
            <a:ext cx="3971925" cy="4133850"/>
          </a:xfrm>
          <a:custGeom>
            <a:avLst/>
            <a:gdLst/>
            <a:ahLst/>
            <a:cxnLst/>
            <a:rect l="l" t="t" r="r" b="b"/>
            <a:pathLst>
              <a:path w="3971925" h="4133850">
                <a:moveTo>
                  <a:pt x="3630356" y="4133716"/>
                </a:moveTo>
                <a:lnTo>
                  <a:pt x="341568" y="4133716"/>
                </a:lnTo>
                <a:lnTo>
                  <a:pt x="295310" y="4130591"/>
                </a:lnTo>
                <a:lnTo>
                  <a:pt x="250916" y="4121490"/>
                </a:lnTo>
                <a:lnTo>
                  <a:pt x="208796" y="4106824"/>
                </a:lnTo>
                <a:lnTo>
                  <a:pt x="169364" y="4087005"/>
                </a:lnTo>
                <a:lnTo>
                  <a:pt x="133029" y="4062444"/>
                </a:lnTo>
                <a:lnTo>
                  <a:pt x="100205" y="4033552"/>
                </a:lnTo>
                <a:lnTo>
                  <a:pt x="71301" y="4000740"/>
                </a:lnTo>
                <a:lnTo>
                  <a:pt x="46730" y="3964421"/>
                </a:lnTo>
                <a:lnTo>
                  <a:pt x="26902" y="3925004"/>
                </a:lnTo>
                <a:lnTo>
                  <a:pt x="12231" y="3882902"/>
                </a:lnTo>
                <a:lnTo>
                  <a:pt x="3126" y="3838526"/>
                </a:lnTo>
                <a:lnTo>
                  <a:pt x="0" y="3792287"/>
                </a:lnTo>
                <a:lnTo>
                  <a:pt x="0" y="341429"/>
                </a:lnTo>
                <a:lnTo>
                  <a:pt x="3126" y="295190"/>
                </a:lnTo>
                <a:lnTo>
                  <a:pt x="12231" y="250813"/>
                </a:lnTo>
                <a:lnTo>
                  <a:pt x="26902" y="208711"/>
                </a:lnTo>
                <a:lnTo>
                  <a:pt x="46730" y="169295"/>
                </a:lnTo>
                <a:lnTo>
                  <a:pt x="71301" y="132975"/>
                </a:lnTo>
                <a:lnTo>
                  <a:pt x="100205" y="100164"/>
                </a:lnTo>
                <a:lnTo>
                  <a:pt x="133029" y="71272"/>
                </a:lnTo>
                <a:lnTo>
                  <a:pt x="169364" y="46711"/>
                </a:lnTo>
                <a:lnTo>
                  <a:pt x="208796" y="26891"/>
                </a:lnTo>
                <a:lnTo>
                  <a:pt x="250916" y="12226"/>
                </a:lnTo>
                <a:lnTo>
                  <a:pt x="295310" y="3125"/>
                </a:lnTo>
                <a:lnTo>
                  <a:pt x="341568" y="0"/>
                </a:lnTo>
                <a:lnTo>
                  <a:pt x="3630356" y="0"/>
                </a:lnTo>
                <a:lnTo>
                  <a:pt x="3676614" y="3125"/>
                </a:lnTo>
                <a:lnTo>
                  <a:pt x="3721008" y="12226"/>
                </a:lnTo>
                <a:lnTo>
                  <a:pt x="3763127" y="26891"/>
                </a:lnTo>
                <a:lnTo>
                  <a:pt x="3802560" y="46711"/>
                </a:lnTo>
                <a:lnTo>
                  <a:pt x="3838894" y="71272"/>
                </a:lnTo>
                <a:lnTo>
                  <a:pt x="3871719" y="100164"/>
                </a:lnTo>
                <a:lnTo>
                  <a:pt x="3900623" y="132975"/>
                </a:lnTo>
                <a:lnTo>
                  <a:pt x="3925194" y="169295"/>
                </a:lnTo>
                <a:lnTo>
                  <a:pt x="3945021" y="208711"/>
                </a:lnTo>
                <a:lnTo>
                  <a:pt x="3959693" y="250813"/>
                </a:lnTo>
                <a:lnTo>
                  <a:pt x="3968798" y="295190"/>
                </a:lnTo>
                <a:lnTo>
                  <a:pt x="3971924" y="341429"/>
                </a:lnTo>
                <a:lnTo>
                  <a:pt x="3971924" y="3792287"/>
                </a:lnTo>
                <a:lnTo>
                  <a:pt x="3968798" y="3838526"/>
                </a:lnTo>
                <a:lnTo>
                  <a:pt x="3959693" y="3882902"/>
                </a:lnTo>
                <a:lnTo>
                  <a:pt x="3945021" y="3925004"/>
                </a:lnTo>
                <a:lnTo>
                  <a:pt x="3925194" y="3964421"/>
                </a:lnTo>
                <a:lnTo>
                  <a:pt x="3900623" y="4000740"/>
                </a:lnTo>
                <a:lnTo>
                  <a:pt x="3871719" y="4033552"/>
                </a:lnTo>
                <a:lnTo>
                  <a:pt x="3838894" y="4062444"/>
                </a:lnTo>
                <a:lnTo>
                  <a:pt x="3802560" y="4087005"/>
                </a:lnTo>
                <a:lnTo>
                  <a:pt x="3763127" y="4106824"/>
                </a:lnTo>
                <a:lnTo>
                  <a:pt x="3721008" y="4121490"/>
                </a:lnTo>
                <a:lnTo>
                  <a:pt x="3676614" y="4130591"/>
                </a:lnTo>
                <a:lnTo>
                  <a:pt x="3630356" y="413371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449757" y="3345128"/>
            <a:ext cx="385191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35" dirty="0">
                <a:latin typeface="하나 CM" panose="02020603020101020101" pitchFamily="18" charset="-127"/>
                <a:ea typeface="하나 CM" panose="02020603020101020101" pitchFamily="18" charset="-127"/>
                <a:cs typeface="Malgun Gothic"/>
              </a:rPr>
              <a:t>글로벌</a:t>
            </a:r>
            <a:r>
              <a:rPr sz="3100" spc="-204" dirty="0">
                <a:latin typeface="하나 CM" panose="02020603020101020101" pitchFamily="18" charset="-127"/>
                <a:ea typeface="하나 CM" panose="02020603020101020101" pitchFamily="18" charset="-127"/>
                <a:cs typeface="Malgun Gothic"/>
              </a:rPr>
              <a:t> </a:t>
            </a:r>
            <a:r>
              <a:rPr sz="3100" spc="35" dirty="0">
                <a:latin typeface="하나 CM" panose="02020603020101020101" pitchFamily="18" charset="-127"/>
                <a:ea typeface="하나 CM" panose="02020603020101020101" pitchFamily="18" charset="-127"/>
                <a:cs typeface="Malgun Gothic"/>
              </a:rPr>
              <a:t>비즈니스</a:t>
            </a:r>
            <a:r>
              <a:rPr sz="3100" spc="-200" dirty="0">
                <a:latin typeface="하나 CM" panose="02020603020101020101" pitchFamily="18" charset="-127"/>
                <a:ea typeface="하나 CM" panose="02020603020101020101" pitchFamily="18" charset="-127"/>
                <a:cs typeface="Malgun Gothic"/>
              </a:rPr>
              <a:t> </a:t>
            </a:r>
            <a:r>
              <a:rPr sz="3100" spc="40" dirty="0">
                <a:latin typeface="하나 CM" panose="02020603020101020101" pitchFamily="18" charset="-127"/>
                <a:ea typeface="하나 CM" panose="02020603020101020101" pitchFamily="18" charset="-127"/>
                <a:cs typeface="Malgun Gothic"/>
              </a:rPr>
              <a:t>확대</a:t>
            </a:r>
            <a:endParaRPr sz="3100" dirty="0">
              <a:latin typeface="하나 CM" panose="02020603020101020101" pitchFamily="18" charset="-127"/>
              <a:ea typeface="하나 CM" panose="02020603020101020101" pitchFamily="18" charset="-127"/>
              <a:cs typeface="Malgun Gothic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556117" y="7405959"/>
            <a:ext cx="8229600" cy="2295525"/>
            <a:chOff x="5556117" y="7405959"/>
            <a:chExt cx="8229600" cy="2295525"/>
          </a:xfrm>
        </p:grpSpPr>
        <p:sp>
          <p:nvSpPr>
            <p:cNvPr id="7" name="object 7"/>
            <p:cNvSpPr/>
            <p:nvPr/>
          </p:nvSpPr>
          <p:spPr>
            <a:xfrm>
              <a:off x="5556117" y="7405959"/>
              <a:ext cx="8229600" cy="1504950"/>
            </a:xfrm>
            <a:custGeom>
              <a:avLst/>
              <a:gdLst/>
              <a:ahLst/>
              <a:cxnLst/>
              <a:rect l="l" t="t" r="r" b="b"/>
              <a:pathLst>
                <a:path w="8229600" h="1504950">
                  <a:moveTo>
                    <a:pt x="4114631" y="1504949"/>
                  </a:moveTo>
                  <a:lnTo>
                    <a:pt x="0" y="0"/>
                  </a:lnTo>
                  <a:lnTo>
                    <a:pt x="8229263" y="0"/>
                  </a:lnTo>
                  <a:lnTo>
                    <a:pt x="4114631" y="1504949"/>
                  </a:lnTo>
                  <a:close/>
                </a:path>
              </a:pathLst>
            </a:custGeom>
            <a:solidFill>
              <a:srgbClr val="91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226258" y="8716183"/>
              <a:ext cx="216535" cy="985519"/>
            </a:xfrm>
            <a:custGeom>
              <a:avLst/>
              <a:gdLst/>
              <a:ahLst/>
              <a:cxnLst/>
              <a:rect l="l" t="t" r="r" b="b"/>
              <a:pathLst>
                <a:path w="216534" h="985520">
                  <a:moveTo>
                    <a:pt x="164548" y="985160"/>
                  </a:moveTo>
                  <a:lnTo>
                    <a:pt x="58259" y="985160"/>
                  </a:lnTo>
                  <a:lnTo>
                    <a:pt x="52341" y="979311"/>
                  </a:lnTo>
                  <a:lnTo>
                    <a:pt x="52341" y="122699"/>
                  </a:lnTo>
                  <a:lnTo>
                    <a:pt x="0" y="122699"/>
                  </a:lnTo>
                  <a:lnTo>
                    <a:pt x="87480" y="9870"/>
                  </a:lnTo>
                  <a:lnTo>
                    <a:pt x="98673" y="2467"/>
                  </a:lnTo>
                  <a:lnTo>
                    <a:pt x="111409" y="0"/>
                  </a:lnTo>
                  <a:lnTo>
                    <a:pt x="124154" y="2467"/>
                  </a:lnTo>
                  <a:lnTo>
                    <a:pt x="135372" y="9870"/>
                  </a:lnTo>
                  <a:lnTo>
                    <a:pt x="216018" y="122699"/>
                  </a:lnTo>
                  <a:lnTo>
                    <a:pt x="170511" y="122699"/>
                  </a:lnTo>
                  <a:lnTo>
                    <a:pt x="170511" y="979311"/>
                  </a:lnTo>
                  <a:lnTo>
                    <a:pt x="164548" y="985160"/>
                  </a:lnTo>
                  <a:close/>
                </a:path>
              </a:pathLst>
            </a:custGeom>
            <a:solidFill>
              <a:srgbClr val="FF81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002296" y="9249411"/>
            <a:ext cx="65722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16575" algn="l"/>
                <a:tab pos="6558280" algn="l"/>
              </a:tabLst>
            </a:pPr>
            <a:r>
              <a:rPr sz="3000" spc="-114" dirty="0">
                <a:latin typeface="한컴 고딕" panose="02000500000000000000" pitchFamily="2" charset="-127"/>
                <a:ea typeface="한컴 고딕" panose="02000500000000000000" pitchFamily="2" charset="-127"/>
                <a:cs typeface="Malgun Gothic"/>
              </a:rPr>
              <a:t>고</a:t>
            </a:r>
            <a:r>
              <a:rPr sz="3000" spc="-60" dirty="0">
                <a:latin typeface="한컴 고딕" panose="02000500000000000000" pitchFamily="2" charset="-127"/>
                <a:ea typeface="한컴 고딕" panose="02000500000000000000" pitchFamily="2" charset="-127"/>
                <a:cs typeface="Malgun Gothic"/>
              </a:rPr>
              <a:t>객</a:t>
            </a:r>
            <a:r>
              <a:rPr sz="3000" spc="-260" dirty="0">
                <a:latin typeface="한컴 고딕" panose="02000500000000000000" pitchFamily="2" charset="-127"/>
                <a:ea typeface="한컴 고딕" panose="02000500000000000000" pitchFamily="2" charset="-127"/>
                <a:cs typeface="Malgun Gothic"/>
              </a:rPr>
              <a:t> </a:t>
            </a:r>
            <a:r>
              <a:rPr sz="3000" spc="-114" dirty="0">
                <a:latin typeface="한컴 고딕" panose="02000500000000000000" pitchFamily="2" charset="-127"/>
                <a:ea typeface="한컴 고딕" panose="02000500000000000000" pitchFamily="2" charset="-127"/>
                <a:cs typeface="Malgun Gothic"/>
              </a:rPr>
              <a:t>유</a:t>
            </a:r>
            <a:r>
              <a:rPr sz="3000" spc="-60" dirty="0">
                <a:latin typeface="한컴 고딕" panose="02000500000000000000" pitchFamily="2" charset="-127"/>
                <a:ea typeface="한컴 고딕" panose="02000500000000000000" pitchFamily="2" charset="-127"/>
                <a:cs typeface="Malgun Gothic"/>
              </a:rPr>
              <a:t>입</a:t>
            </a:r>
            <a:r>
              <a:rPr sz="3000" spc="-260" dirty="0">
                <a:latin typeface="한컴 고딕" panose="02000500000000000000" pitchFamily="2" charset="-127"/>
                <a:ea typeface="한컴 고딕" panose="02000500000000000000" pitchFamily="2" charset="-127"/>
                <a:cs typeface="Malgun Gothic"/>
              </a:rPr>
              <a:t> </a:t>
            </a:r>
            <a:r>
              <a:rPr sz="3000" spc="-114" dirty="0">
                <a:latin typeface="한컴 고딕" panose="02000500000000000000" pitchFamily="2" charset="-127"/>
                <a:ea typeface="한컴 고딕" panose="02000500000000000000" pitchFamily="2" charset="-127"/>
                <a:cs typeface="Malgun Gothic"/>
              </a:rPr>
              <a:t>증가</a:t>
            </a:r>
            <a:r>
              <a:rPr sz="3000" spc="-60" dirty="0">
                <a:latin typeface="한컴 고딕" panose="02000500000000000000" pitchFamily="2" charset="-127"/>
                <a:ea typeface="한컴 고딕" panose="02000500000000000000" pitchFamily="2" charset="-127"/>
                <a:cs typeface="Malgun Gothic"/>
              </a:rPr>
              <a:t>로</a:t>
            </a:r>
            <a:r>
              <a:rPr sz="3000" spc="-260" dirty="0">
                <a:latin typeface="한컴 고딕" panose="02000500000000000000" pitchFamily="2" charset="-127"/>
                <a:ea typeface="한컴 고딕" panose="02000500000000000000" pitchFamily="2" charset="-127"/>
                <a:cs typeface="Malgun Gothic"/>
              </a:rPr>
              <a:t> </a:t>
            </a:r>
            <a:r>
              <a:rPr sz="3000" spc="-114" dirty="0">
                <a:latin typeface="한컴 고딕" panose="02000500000000000000" pitchFamily="2" charset="-127"/>
                <a:ea typeface="한컴 고딕" panose="02000500000000000000" pitchFamily="2" charset="-127"/>
                <a:cs typeface="Malgun Gothic"/>
              </a:rPr>
              <a:t>인</a:t>
            </a:r>
            <a:r>
              <a:rPr sz="3000" spc="-60" dirty="0">
                <a:latin typeface="한컴 고딕" panose="02000500000000000000" pitchFamily="2" charset="-127"/>
                <a:ea typeface="한컴 고딕" panose="02000500000000000000" pitchFamily="2" charset="-127"/>
                <a:cs typeface="Malgun Gothic"/>
              </a:rPr>
              <a:t>한</a:t>
            </a:r>
            <a:r>
              <a:rPr sz="3000" spc="-260" dirty="0">
                <a:latin typeface="한컴 고딕" panose="02000500000000000000" pitchFamily="2" charset="-127"/>
                <a:ea typeface="한컴 고딕" panose="02000500000000000000" pitchFamily="2" charset="-127"/>
                <a:cs typeface="Malgun Gothic"/>
              </a:rPr>
              <a:t> </a:t>
            </a:r>
            <a:r>
              <a:rPr sz="3000" spc="-114" dirty="0">
                <a:latin typeface="한컴 고딕" panose="02000500000000000000" pitchFamily="2" charset="-127"/>
                <a:ea typeface="한컴 고딕" panose="02000500000000000000" pitchFamily="2" charset="-127"/>
                <a:cs typeface="Malgun Gothic"/>
              </a:rPr>
              <a:t>매</a:t>
            </a:r>
            <a:r>
              <a:rPr sz="3000" spc="-60" dirty="0">
                <a:latin typeface="한컴 고딕" panose="02000500000000000000" pitchFamily="2" charset="-127"/>
                <a:ea typeface="한컴 고딕" panose="02000500000000000000" pitchFamily="2" charset="-127"/>
                <a:cs typeface="Malgun Gothic"/>
              </a:rPr>
              <a:t>출</a:t>
            </a:r>
            <a:r>
              <a:rPr sz="3000" spc="-260" dirty="0">
                <a:latin typeface="한컴 고딕" panose="02000500000000000000" pitchFamily="2" charset="-127"/>
                <a:ea typeface="한컴 고딕" panose="02000500000000000000" pitchFamily="2" charset="-127"/>
                <a:cs typeface="Malgun Gothic"/>
              </a:rPr>
              <a:t> </a:t>
            </a:r>
            <a:r>
              <a:rPr sz="3000" spc="-114" dirty="0">
                <a:latin typeface="한컴 고딕" panose="02000500000000000000" pitchFamily="2" charset="-127"/>
                <a:ea typeface="한컴 고딕" panose="02000500000000000000" pitchFamily="2" charset="-127"/>
                <a:cs typeface="Malgun Gothic"/>
              </a:rPr>
              <a:t>증</a:t>
            </a:r>
            <a:r>
              <a:rPr sz="3000" spc="-60" dirty="0">
                <a:latin typeface="한컴 고딕" panose="02000500000000000000" pitchFamily="2" charset="-127"/>
                <a:ea typeface="한컴 고딕" panose="02000500000000000000" pitchFamily="2" charset="-127"/>
                <a:cs typeface="Malgun Gothic"/>
              </a:rPr>
              <a:t>대</a:t>
            </a:r>
            <a:r>
              <a:rPr sz="3000" dirty="0">
                <a:latin typeface="Malgun Gothic"/>
                <a:cs typeface="Malgun Gothic"/>
              </a:rPr>
              <a:t>	</a:t>
            </a:r>
            <a:r>
              <a:rPr sz="3000" u="heavy" dirty="0">
                <a:uFill>
                  <a:solidFill>
                    <a:srgbClr val="15232E"/>
                  </a:solidFill>
                </a:uFill>
                <a:latin typeface="Times New Roman"/>
                <a:cs typeface="Times New Roman"/>
              </a:rPr>
              <a:t> 	</a:t>
            </a:r>
            <a:endParaRPr sz="3000" dirty="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2436043" y="8702423"/>
            <a:ext cx="1020444" cy="1012825"/>
            <a:chOff x="12436043" y="8702423"/>
            <a:chExt cx="1020444" cy="1012825"/>
          </a:xfrm>
        </p:grpSpPr>
        <p:sp>
          <p:nvSpPr>
            <p:cNvPr id="11" name="object 11"/>
            <p:cNvSpPr/>
            <p:nvPr/>
          </p:nvSpPr>
          <p:spPr>
            <a:xfrm>
              <a:off x="13226257" y="8716183"/>
              <a:ext cx="216535" cy="985519"/>
            </a:xfrm>
            <a:custGeom>
              <a:avLst/>
              <a:gdLst/>
              <a:ahLst/>
              <a:cxnLst/>
              <a:rect l="l" t="t" r="r" b="b"/>
              <a:pathLst>
                <a:path w="216534" h="985520">
                  <a:moveTo>
                    <a:pt x="87480" y="9870"/>
                  </a:moveTo>
                  <a:lnTo>
                    <a:pt x="0" y="122699"/>
                  </a:lnTo>
                  <a:lnTo>
                    <a:pt x="52341" y="122699"/>
                  </a:lnTo>
                  <a:lnTo>
                    <a:pt x="52341" y="972045"/>
                  </a:lnTo>
                  <a:lnTo>
                    <a:pt x="52341" y="979311"/>
                  </a:lnTo>
                  <a:lnTo>
                    <a:pt x="58259" y="985160"/>
                  </a:lnTo>
                  <a:lnTo>
                    <a:pt x="65599" y="985160"/>
                  </a:lnTo>
                  <a:lnTo>
                    <a:pt x="157208" y="985160"/>
                  </a:lnTo>
                  <a:lnTo>
                    <a:pt x="164548" y="985160"/>
                  </a:lnTo>
                  <a:lnTo>
                    <a:pt x="170511" y="979311"/>
                  </a:lnTo>
                  <a:lnTo>
                    <a:pt x="170511" y="972045"/>
                  </a:lnTo>
                  <a:lnTo>
                    <a:pt x="170511" y="122699"/>
                  </a:lnTo>
                  <a:lnTo>
                    <a:pt x="216018" y="122699"/>
                  </a:lnTo>
                  <a:lnTo>
                    <a:pt x="135372" y="9870"/>
                  </a:lnTo>
                  <a:lnTo>
                    <a:pt x="124154" y="2467"/>
                  </a:lnTo>
                  <a:lnTo>
                    <a:pt x="111409" y="0"/>
                  </a:lnTo>
                  <a:lnTo>
                    <a:pt x="98673" y="2467"/>
                  </a:lnTo>
                  <a:lnTo>
                    <a:pt x="87480" y="9870"/>
                  </a:lnTo>
                  <a:close/>
                </a:path>
              </a:pathLst>
            </a:custGeom>
            <a:ln w="27519">
              <a:solidFill>
                <a:srgbClr val="1523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962164" y="8921917"/>
              <a:ext cx="216535" cy="779780"/>
            </a:xfrm>
            <a:custGeom>
              <a:avLst/>
              <a:gdLst/>
              <a:ahLst/>
              <a:cxnLst/>
              <a:rect l="l" t="t" r="r" b="b"/>
              <a:pathLst>
                <a:path w="216534" h="779779">
                  <a:moveTo>
                    <a:pt x="164593" y="779427"/>
                  </a:moveTo>
                  <a:lnTo>
                    <a:pt x="58305" y="779427"/>
                  </a:lnTo>
                  <a:lnTo>
                    <a:pt x="52387" y="773578"/>
                  </a:lnTo>
                  <a:lnTo>
                    <a:pt x="52387" y="122699"/>
                  </a:lnTo>
                  <a:lnTo>
                    <a:pt x="0" y="122699"/>
                  </a:lnTo>
                  <a:lnTo>
                    <a:pt x="87526" y="9870"/>
                  </a:lnTo>
                  <a:lnTo>
                    <a:pt x="98725" y="2467"/>
                  </a:lnTo>
                  <a:lnTo>
                    <a:pt x="111472" y="0"/>
                  </a:lnTo>
                  <a:lnTo>
                    <a:pt x="124219" y="2467"/>
                  </a:lnTo>
                  <a:lnTo>
                    <a:pt x="135418" y="9870"/>
                  </a:lnTo>
                  <a:lnTo>
                    <a:pt x="216064" y="122699"/>
                  </a:lnTo>
                  <a:lnTo>
                    <a:pt x="170557" y="122699"/>
                  </a:lnTo>
                  <a:lnTo>
                    <a:pt x="170557" y="773578"/>
                  </a:lnTo>
                  <a:lnTo>
                    <a:pt x="164593" y="779427"/>
                  </a:lnTo>
                  <a:close/>
                </a:path>
              </a:pathLst>
            </a:custGeom>
            <a:solidFill>
              <a:srgbClr val="FF81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962164" y="8921916"/>
              <a:ext cx="216535" cy="779780"/>
            </a:xfrm>
            <a:custGeom>
              <a:avLst/>
              <a:gdLst/>
              <a:ahLst/>
              <a:cxnLst/>
              <a:rect l="l" t="t" r="r" b="b"/>
              <a:pathLst>
                <a:path w="216534" h="779779">
                  <a:moveTo>
                    <a:pt x="87526" y="9870"/>
                  </a:moveTo>
                  <a:lnTo>
                    <a:pt x="0" y="122699"/>
                  </a:lnTo>
                  <a:lnTo>
                    <a:pt x="52387" y="122699"/>
                  </a:lnTo>
                  <a:lnTo>
                    <a:pt x="52387" y="766312"/>
                  </a:lnTo>
                  <a:lnTo>
                    <a:pt x="52387" y="773578"/>
                  </a:lnTo>
                  <a:lnTo>
                    <a:pt x="58305" y="779427"/>
                  </a:lnTo>
                  <a:lnTo>
                    <a:pt x="65690" y="779427"/>
                  </a:lnTo>
                  <a:lnTo>
                    <a:pt x="157254" y="779427"/>
                  </a:lnTo>
                  <a:lnTo>
                    <a:pt x="164594" y="779427"/>
                  </a:lnTo>
                  <a:lnTo>
                    <a:pt x="170557" y="773578"/>
                  </a:lnTo>
                  <a:lnTo>
                    <a:pt x="170557" y="766312"/>
                  </a:lnTo>
                  <a:lnTo>
                    <a:pt x="170557" y="122699"/>
                  </a:lnTo>
                  <a:lnTo>
                    <a:pt x="216064" y="122699"/>
                  </a:lnTo>
                  <a:lnTo>
                    <a:pt x="135418" y="9870"/>
                  </a:lnTo>
                  <a:lnTo>
                    <a:pt x="124219" y="2467"/>
                  </a:lnTo>
                  <a:lnTo>
                    <a:pt x="111472" y="0"/>
                  </a:lnTo>
                  <a:lnTo>
                    <a:pt x="98725" y="2467"/>
                  </a:lnTo>
                  <a:lnTo>
                    <a:pt x="87526" y="9870"/>
                  </a:lnTo>
                  <a:close/>
                </a:path>
              </a:pathLst>
            </a:custGeom>
            <a:ln w="27516">
              <a:solidFill>
                <a:srgbClr val="1523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581322" y="9190210"/>
              <a:ext cx="321945" cy="463550"/>
            </a:xfrm>
            <a:custGeom>
              <a:avLst/>
              <a:gdLst/>
              <a:ahLst/>
              <a:cxnLst/>
              <a:rect l="l" t="t" r="r" b="b"/>
              <a:pathLst>
                <a:path w="321945" h="463550">
                  <a:moveTo>
                    <a:pt x="160740" y="463242"/>
                  </a:moveTo>
                  <a:lnTo>
                    <a:pt x="134287" y="457930"/>
                  </a:lnTo>
                  <a:lnTo>
                    <a:pt x="112676" y="443437"/>
                  </a:lnTo>
                  <a:lnTo>
                    <a:pt x="98101" y="421927"/>
                  </a:lnTo>
                  <a:lnTo>
                    <a:pt x="92756" y="395563"/>
                  </a:lnTo>
                  <a:lnTo>
                    <a:pt x="92756" y="389165"/>
                  </a:lnTo>
                  <a:lnTo>
                    <a:pt x="89625" y="358427"/>
                  </a:lnTo>
                  <a:lnTo>
                    <a:pt x="80542" y="331522"/>
                  </a:lnTo>
                  <a:lnTo>
                    <a:pt x="68345" y="309151"/>
                  </a:lnTo>
                  <a:lnTo>
                    <a:pt x="55873" y="292011"/>
                  </a:lnTo>
                  <a:lnTo>
                    <a:pt x="50736" y="287075"/>
                  </a:lnTo>
                  <a:lnTo>
                    <a:pt x="45965" y="281820"/>
                  </a:lnTo>
                  <a:lnTo>
                    <a:pt x="24074" y="250241"/>
                  </a:lnTo>
                  <a:lnTo>
                    <a:pt x="2852" y="191088"/>
                  </a:lnTo>
                  <a:lnTo>
                    <a:pt x="0" y="160080"/>
                  </a:lnTo>
                  <a:lnTo>
                    <a:pt x="8195" y="109494"/>
                  </a:lnTo>
                  <a:lnTo>
                    <a:pt x="31016" y="65552"/>
                  </a:lnTo>
                  <a:lnTo>
                    <a:pt x="65813" y="30894"/>
                  </a:lnTo>
                  <a:lnTo>
                    <a:pt x="109937" y="8163"/>
                  </a:lnTo>
                  <a:lnTo>
                    <a:pt x="160740" y="0"/>
                  </a:lnTo>
                  <a:lnTo>
                    <a:pt x="211543" y="8163"/>
                  </a:lnTo>
                  <a:lnTo>
                    <a:pt x="255667" y="30894"/>
                  </a:lnTo>
                  <a:lnTo>
                    <a:pt x="290464" y="65552"/>
                  </a:lnTo>
                  <a:lnTo>
                    <a:pt x="313285" y="109494"/>
                  </a:lnTo>
                  <a:lnTo>
                    <a:pt x="321481" y="160080"/>
                  </a:lnTo>
                  <a:lnTo>
                    <a:pt x="318627" y="191088"/>
                  </a:lnTo>
                  <a:lnTo>
                    <a:pt x="310420" y="221521"/>
                  </a:lnTo>
                  <a:lnTo>
                    <a:pt x="297386" y="250241"/>
                  </a:lnTo>
                  <a:lnTo>
                    <a:pt x="280057" y="276108"/>
                  </a:lnTo>
                  <a:lnTo>
                    <a:pt x="280974" y="276108"/>
                  </a:lnTo>
                  <a:lnTo>
                    <a:pt x="280653" y="276519"/>
                  </a:lnTo>
                  <a:lnTo>
                    <a:pt x="278130" y="278895"/>
                  </a:lnTo>
                  <a:lnTo>
                    <a:pt x="274369" y="282917"/>
                  </a:lnTo>
                  <a:lnTo>
                    <a:pt x="260373" y="299910"/>
                  </a:lnTo>
                  <a:lnTo>
                    <a:pt x="245663" y="323560"/>
                  </a:lnTo>
                  <a:lnTo>
                    <a:pt x="233895" y="353678"/>
                  </a:lnTo>
                  <a:lnTo>
                    <a:pt x="229550" y="389165"/>
                  </a:lnTo>
                  <a:lnTo>
                    <a:pt x="228725" y="389165"/>
                  </a:lnTo>
                  <a:lnTo>
                    <a:pt x="228725" y="395563"/>
                  </a:lnTo>
                  <a:lnTo>
                    <a:pt x="223379" y="421927"/>
                  </a:lnTo>
                  <a:lnTo>
                    <a:pt x="208804" y="443437"/>
                  </a:lnTo>
                  <a:lnTo>
                    <a:pt x="187193" y="457930"/>
                  </a:lnTo>
                  <a:lnTo>
                    <a:pt x="160740" y="463242"/>
                  </a:lnTo>
                  <a:close/>
                </a:path>
              </a:pathLst>
            </a:custGeom>
            <a:solidFill>
              <a:srgbClr val="FFCC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581322" y="9190210"/>
              <a:ext cx="321945" cy="463550"/>
            </a:xfrm>
            <a:custGeom>
              <a:avLst/>
              <a:gdLst/>
              <a:ahLst/>
              <a:cxnLst/>
              <a:rect l="l" t="t" r="r" b="b"/>
              <a:pathLst>
                <a:path w="321945" h="463550">
                  <a:moveTo>
                    <a:pt x="280975" y="276108"/>
                  </a:moveTo>
                  <a:lnTo>
                    <a:pt x="280057" y="276108"/>
                  </a:lnTo>
                  <a:lnTo>
                    <a:pt x="297386" y="250241"/>
                  </a:lnTo>
                  <a:lnTo>
                    <a:pt x="310420" y="221521"/>
                  </a:lnTo>
                  <a:lnTo>
                    <a:pt x="318627" y="191088"/>
                  </a:lnTo>
                  <a:lnTo>
                    <a:pt x="321481" y="160080"/>
                  </a:lnTo>
                  <a:lnTo>
                    <a:pt x="313285" y="109494"/>
                  </a:lnTo>
                  <a:lnTo>
                    <a:pt x="290464" y="65552"/>
                  </a:lnTo>
                  <a:lnTo>
                    <a:pt x="255667" y="30894"/>
                  </a:lnTo>
                  <a:lnTo>
                    <a:pt x="211543" y="8163"/>
                  </a:lnTo>
                  <a:lnTo>
                    <a:pt x="160740" y="0"/>
                  </a:lnTo>
                  <a:lnTo>
                    <a:pt x="109937" y="8163"/>
                  </a:lnTo>
                  <a:lnTo>
                    <a:pt x="65813" y="30894"/>
                  </a:lnTo>
                  <a:lnTo>
                    <a:pt x="31016" y="65552"/>
                  </a:lnTo>
                  <a:lnTo>
                    <a:pt x="8195" y="109494"/>
                  </a:lnTo>
                  <a:lnTo>
                    <a:pt x="0" y="160080"/>
                  </a:lnTo>
                  <a:lnTo>
                    <a:pt x="2852" y="191088"/>
                  </a:lnTo>
                  <a:lnTo>
                    <a:pt x="11055" y="221521"/>
                  </a:lnTo>
                  <a:lnTo>
                    <a:pt x="24074" y="250241"/>
                  </a:lnTo>
                  <a:lnTo>
                    <a:pt x="41377" y="276108"/>
                  </a:lnTo>
                  <a:lnTo>
                    <a:pt x="45965" y="281820"/>
                  </a:lnTo>
                  <a:lnTo>
                    <a:pt x="50735" y="287075"/>
                  </a:lnTo>
                  <a:lnTo>
                    <a:pt x="55873" y="292011"/>
                  </a:lnTo>
                  <a:lnTo>
                    <a:pt x="68345" y="309151"/>
                  </a:lnTo>
                  <a:lnTo>
                    <a:pt x="80542" y="331523"/>
                  </a:lnTo>
                  <a:lnTo>
                    <a:pt x="89625" y="358427"/>
                  </a:lnTo>
                  <a:lnTo>
                    <a:pt x="92756" y="389165"/>
                  </a:lnTo>
                  <a:lnTo>
                    <a:pt x="92756" y="395563"/>
                  </a:lnTo>
                  <a:lnTo>
                    <a:pt x="98101" y="421927"/>
                  </a:lnTo>
                  <a:lnTo>
                    <a:pt x="112676" y="443437"/>
                  </a:lnTo>
                  <a:lnTo>
                    <a:pt x="134287" y="457930"/>
                  </a:lnTo>
                  <a:lnTo>
                    <a:pt x="160740" y="463242"/>
                  </a:lnTo>
                  <a:lnTo>
                    <a:pt x="187193" y="457930"/>
                  </a:lnTo>
                  <a:lnTo>
                    <a:pt x="208804" y="443437"/>
                  </a:lnTo>
                  <a:lnTo>
                    <a:pt x="223379" y="421927"/>
                  </a:lnTo>
                  <a:lnTo>
                    <a:pt x="228725" y="395563"/>
                  </a:lnTo>
                  <a:lnTo>
                    <a:pt x="228725" y="389165"/>
                  </a:lnTo>
                  <a:lnTo>
                    <a:pt x="229550" y="389165"/>
                  </a:lnTo>
                  <a:lnTo>
                    <a:pt x="245663" y="323560"/>
                  </a:lnTo>
                  <a:lnTo>
                    <a:pt x="273543" y="283831"/>
                  </a:lnTo>
                  <a:lnTo>
                    <a:pt x="274093" y="283237"/>
                  </a:lnTo>
                  <a:lnTo>
                    <a:pt x="274369" y="282917"/>
                  </a:lnTo>
                  <a:lnTo>
                    <a:pt x="278130" y="278895"/>
                  </a:lnTo>
                  <a:lnTo>
                    <a:pt x="280653" y="276519"/>
                  </a:lnTo>
                  <a:lnTo>
                    <a:pt x="280975" y="276108"/>
                  </a:lnTo>
                  <a:close/>
                </a:path>
              </a:pathLst>
            </a:custGeom>
            <a:ln w="27489">
              <a:solidFill>
                <a:srgbClr val="1523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62133" y="9553211"/>
              <a:ext cx="163438" cy="15862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98085" y="9253094"/>
              <a:ext cx="72413" cy="11666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2449757" y="9024417"/>
              <a:ext cx="584835" cy="252095"/>
            </a:xfrm>
            <a:custGeom>
              <a:avLst/>
              <a:gdLst/>
              <a:ahLst/>
              <a:cxnLst/>
              <a:rect l="l" t="t" r="r" b="b"/>
              <a:pathLst>
                <a:path w="584834" h="252095">
                  <a:moveTo>
                    <a:pt x="292764" y="0"/>
                  </a:moveTo>
                  <a:lnTo>
                    <a:pt x="292764" y="76910"/>
                  </a:lnTo>
                </a:path>
                <a:path w="584834" h="252095">
                  <a:moveTo>
                    <a:pt x="584611" y="215009"/>
                  </a:moveTo>
                  <a:lnTo>
                    <a:pt x="511168" y="238818"/>
                  </a:lnTo>
                </a:path>
                <a:path w="584834" h="252095">
                  <a:moveTo>
                    <a:pt x="484607" y="66033"/>
                  </a:moveTo>
                  <a:lnTo>
                    <a:pt x="434100" y="124161"/>
                  </a:lnTo>
                </a:path>
                <a:path w="584834" h="252095">
                  <a:moveTo>
                    <a:pt x="0" y="228033"/>
                  </a:moveTo>
                  <a:lnTo>
                    <a:pt x="73443" y="251796"/>
                  </a:lnTo>
                </a:path>
                <a:path w="584834" h="252095">
                  <a:moveTo>
                    <a:pt x="100004" y="79057"/>
                  </a:moveTo>
                  <a:lnTo>
                    <a:pt x="150556" y="137140"/>
                  </a:lnTo>
                </a:path>
              </a:pathLst>
            </a:custGeom>
            <a:ln w="27471">
              <a:solidFill>
                <a:srgbClr val="1523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016000" y="898558"/>
            <a:ext cx="467487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800" b="1" spc="345" dirty="0"/>
              <a:t>기대효</a:t>
            </a:r>
            <a:r>
              <a:rPr sz="8800" b="1" spc="350" dirty="0"/>
              <a:t>과</a:t>
            </a:r>
            <a:endParaRPr sz="8800" b="1" dirty="0"/>
          </a:p>
        </p:txBody>
      </p:sp>
      <p:sp>
        <p:nvSpPr>
          <p:cNvPr id="20" name="object 20"/>
          <p:cNvSpPr txBox="1"/>
          <p:nvPr/>
        </p:nvSpPr>
        <p:spPr>
          <a:xfrm>
            <a:off x="3130815" y="3363424"/>
            <a:ext cx="2485826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65" dirty="0">
                <a:latin typeface="하나 CM" panose="02020603020101020101" pitchFamily="18" charset="-127"/>
                <a:ea typeface="하나 CM" panose="02020603020101020101" pitchFamily="18" charset="-127"/>
                <a:cs typeface="Malgun Gothic"/>
              </a:rPr>
              <a:t>브랜드</a:t>
            </a:r>
            <a:r>
              <a:rPr sz="3300" spc="-195" dirty="0">
                <a:latin typeface="하나 CM" panose="02020603020101020101" pitchFamily="18" charset="-127"/>
                <a:ea typeface="하나 CM" panose="02020603020101020101" pitchFamily="18" charset="-127"/>
                <a:cs typeface="Malgun Gothic"/>
              </a:rPr>
              <a:t> </a:t>
            </a:r>
            <a:r>
              <a:rPr sz="3300" spc="65" dirty="0">
                <a:latin typeface="하나 CM" panose="02020603020101020101" pitchFamily="18" charset="-127"/>
                <a:ea typeface="하나 CM" panose="02020603020101020101" pitchFamily="18" charset="-127"/>
                <a:cs typeface="Malgun Gothic"/>
              </a:rPr>
              <a:t>강화</a:t>
            </a:r>
            <a:endParaRPr sz="3300" dirty="0">
              <a:latin typeface="하나 CM" panose="02020603020101020101" pitchFamily="18" charset="-127"/>
              <a:ea typeface="하나 CM" panose="02020603020101020101" pitchFamily="18" charset="-127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89115" y="4427372"/>
            <a:ext cx="3731895" cy="1516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5000"/>
              </a:lnSpc>
              <a:spcBef>
                <a:spcPts val="100"/>
              </a:spcBef>
            </a:pPr>
            <a:r>
              <a:rPr sz="2700" spc="-114" dirty="0">
                <a:latin typeface="Malgun Gothic"/>
                <a:cs typeface="Malgun Gothic"/>
              </a:rPr>
              <a:t>모두</a:t>
            </a:r>
            <a:r>
              <a:rPr sz="2700" spc="-60" dirty="0">
                <a:latin typeface="Malgun Gothic"/>
                <a:cs typeface="Malgun Gothic"/>
              </a:rPr>
              <a:t>를</a:t>
            </a:r>
            <a:r>
              <a:rPr sz="2700" spc="-260" dirty="0">
                <a:latin typeface="Malgun Gothic"/>
                <a:cs typeface="Malgun Gothic"/>
              </a:rPr>
              <a:t> </a:t>
            </a:r>
            <a:r>
              <a:rPr sz="2700" spc="-114" dirty="0">
                <a:latin typeface="Malgun Gothic"/>
                <a:cs typeface="Malgun Gothic"/>
              </a:rPr>
              <a:t>위</a:t>
            </a:r>
            <a:r>
              <a:rPr sz="2700" spc="-60" dirty="0">
                <a:latin typeface="Malgun Gothic"/>
                <a:cs typeface="Malgun Gothic"/>
              </a:rPr>
              <a:t>한</a:t>
            </a:r>
            <a:r>
              <a:rPr sz="2700" spc="-260" dirty="0">
                <a:latin typeface="Malgun Gothic"/>
                <a:cs typeface="Malgun Gothic"/>
              </a:rPr>
              <a:t> </a:t>
            </a:r>
            <a:r>
              <a:rPr sz="2700" spc="-114" dirty="0">
                <a:latin typeface="Malgun Gothic"/>
                <a:cs typeface="Malgun Gothic"/>
              </a:rPr>
              <a:t>쉽</a:t>
            </a:r>
            <a:r>
              <a:rPr sz="2700" spc="-60" dirty="0">
                <a:latin typeface="Malgun Gothic"/>
                <a:cs typeface="Malgun Gothic"/>
              </a:rPr>
              <a:t>고</a:t>
            </a:r>
            <a:r>
              <a:rPr sz="2700" spc="-260" dirty="0">
                <a:latin typeface="Malgun Gothic"/>
                <a:cs typeface="Malgun Gothic"/>
              </a:rPr>
              <a:t> </a:t>
            </a:r>
            <a:r>
              <a:rPr sz="2700" spc="-114" dirty="0">
                <a:latin typeface="Malgun Gothic"/>
                <a:cs typeface="Malgun Gothic"/>
              </a:rPr>
              <a:t>간</a:t>
            </a:r>
            <a:r>
              <a:rPr sz="2700" spc="-45" dirty="0">
                <a:latin typeface="Malgun Gothic"/>
                <a:cs typeface="Malgun Gothic"/>
              </a:rPr>
              <a:t>편  한</a:t>
            </a:r>
            <a:r>
              <a:rPr sz="2700" spc="-260" dirty="0">
                <a:latin typeface="Malgun Gothic"/>
                <a:cs typeface="Malgun Gothic"/>
              </a:rPr>
              <a:t> </a:t>
            </a:r>
            <a:r>
              <a:rPr sz="2700" spc="-114" dirty="0">
                <a:latin typeface="Malgun Gothic"/>
                <a:cs typeface="Malgun Gothic"/>
              </a:rPr>
              <a:t>환전</a:t>
            </a:r>
            <a:r>
              <a:rPr sz="2700" spc="235" dirty="0">
                <a:latin typeface="Malgun Gothic"/>
                <a:cs typeface="Malgun Gothic"/>
              </a:rPr>
              <a:t>/</a:t>
            </a:r>
            <a:r>
              <a:rPr sz="2700" spc="-114" dirty="0">
                <a:latin typeface="Malgun Gothic"/>
                <a:cs typeface="Malgun Gothic"/>
              </a:rPr>
              <a:t>해</a:t>
            </a:r>
            <a:r>
              <a:rPr sz="2700" spc="-60" dirty="0">
                <a:latin typeface="Malgun Gothic"/>
                <a:cs typeface="Malgun Gothic"/>
              </a:rPr>
              <a:t>외</a:t>
            </a:r>
            <a:r>
              <a:rPr sz="2700" spc="-260" dirty="0">
                <a:latin typeface="Malgun Gothic"/>
                <a:cs typeface="Malgun Gothic"/>
              </a:rPr>
              <a:t> </a:t>
            </a:r>
            <a:r>
              <a:rPr sz="2700" spc="-114" dirty="0">
                <a:latin typeface="Malgun Gothic"/>
                <a:cs typeface="Malgun Gothic"/>
              </a:rPr>
              <a:t>송금으</a:t>
            </a:r>
            <a:r>
              <a:rPr sz="2700" spc="-35" dirty="0">
                <a:latin typeface="Malgun Gothic"/>
                <a:cs typeface="Malgun Gothic"/>
              </a:rPr>
              <a:t>로  </a:t>
            </a:r>
            <a:r>
              <a:rPr sz="2700" spc="-114" dirty="0">
                <a:latin typeface="Malgun Gothic"/>
                <a:cs typeface="Malgun Gothic"/>
              </a:rPr>
              <a:t>고</a:t>
            </a:r>
            <a:r>
              <a:rPr sz="2700" spc="-60" dirty="0">
                <a:latin typeface="Malgun Gothic"/>
                <a:cs typeface="Malgun Gothic"/>
              </a:rPr>
              <a:t>객</a:t>
            </a:r>
            <a:r>
              <a:rPr sz="2700" spc="-260" dirty="0">
                <a:latin typeface="Malgun Gothic"/>
                <a:cs typeface="Malgun Gothic"/>
              </a:rPr>
              <a:t> </a:t>
            </a:r>
            <a:r>
              <a:rPr sz="2700" spc="-114" dirty="0">
                <a:latin typeface="Malgun Gothic"/>
                <a:cs typeface="Malgun Gothic"/>
              </a:rPr>
              <a:t>만족</a:t>
            </a:r>
            <a:r>
              <a:rPr sz="2700" spc="-60" dirty="0">
                <a:latin typeface="Malgun Gothic"/>
                <a:cs typeface="Malgun Gothic"/>
              </a:rPr>
              <a:t>도</a:t>
            </a:r>
            <a:r>
              <a:rPr sz="2700" spc="-260" dirty="0">
                <a:latin typeface="Malgun Gothic"/>
                <a:cs typeface="Malgun Gothic"/>
              </a:rPr>
              <a:t> </a:t>
            </a:r>
            <a:r>
              <a:rPr sz="2700" spc="-114" dirty="0">
                <a:latin typeface="Malgun Gothic"/>
                <a:cs typeface="Malgun Gothic"/>
              </a:rPr>
              <a:t>증</a:t>
            </a:r>
            <a:r>
              <a:rPr sz="2700" spc="-60" dirty="0">
                <a:latin typeface="Malgun Gothic"/>
                <a:cs typeface="Malgun Gothic"/>
              </a:rPr>
              <a:t>가</a:t>
            </a:r>
            <a:endParaRPr sz="2700" dirty="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92989" y="4401464"/>
            <a:ext cx="3851910" cy="1887503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065" marR="5080" algn="ctr">
              <a:lnSpc>
                <a:spcPts val="3679"/>
              </a:lnSpc>
              <a:spcBef>
                <a:spcPts val="254"/>
              </a:spcBef>
            </a:pPr>
            <a:r>
              <a:rPr sz="2700" spc="-70" dirty="0" err="1">
                <a:latin typeface="Malgun Gothic"/>
                <a:cs typeface="Malgun Gothic"/>
              </a:rPr>
              <a:t>거래외국환은행을</a:t>
            </a:r>
            <a:r>
              <a:rPr sz="2700" spc="-70" dirty="0">
                <a:latin typeface="Malgun Gothic"/>
                <a:cs typeface="Malgun Gothic"/>
              </a:rPr>
              <a:t> </a:t>
            </a:r>
            <a:r>
              <a:rPr sz="2700" spc="-65" dirty="0" err="1">
                <a:latin typeface="Malgun Gothic"/>
                <a:cs typeface="Malgun Gothic"/>
              </a:rPr>
              <a:t>쉽고</a:t>
            </a:r>
            <a:r>
              <a:rPr sz="2700" spc="-65" dirty="0">
                <a:latin typeface="Malgun Gothic"/>
                <a:cs typeface="Malgun Gothic"/>
              </a:rPr>
              <a:t> </a:t>
            </a:r>
            <a:r>
              <a:rPr sz="2700" spc="-70" dirty="0">
                <a:latin typeface="Malgun Gothic"/>
                <a:cs typeface="Malgun Gothic"/>
              </a:rPr>
              <a:t>편리하게 지정하고 </a:t>
            </a:r>
            <a:r>
              <a:rPr sz="2700" spc="-1075" dirty="0">
                <a:latin typeface="Malgun Gothic"/>
                <a:cs typeface="Malgun Gothic"/>
              </a:rPr>
              <a:t> </a:t>
            </a:r>
            <a:r>
              <a:rPr sz="2700" spc="-65" dirty="0">
                <a:latin typeface="Malgun Gothic"/>
                <a:cs typeface="Malgun Gothic"/>
              </a:rPr>
              <a:t>증빙</a:t>
            </a:r>
            <a:r>
              <a:rPr sz="2700" spc="-190" dirty="0">
                <a:latin typeface="Malgun Gothic"/>
                <a:cs typeface="Malgun Gothic"/>
              </a:rPr>
              <a:t> </a:t>
            </a:r>
            <a:r>
              <a:rPr sz="2700" spc="-70" dirty="0">
                <a:latin typeface="Malgun Gothic"/>
                <a:cs typeface="Malgun Gothic"/>
              </a:rPr>
              <a:t>서류를</a:t>
            </a:r>
            <a:r>
              <a:rPr sz="2700" spc="-185" dirty="0">
                <a:latin typeface="Malgun Gothic"/>
                <a:cs typeface="Malgun Gothic"/>
              </a:rPr>
              <a:t> </a:t>
            </a:r>
            <a:r>
              <a:rPr sz="2700" spc="-70" dirty="0" err="1">
                <a:latin typeface="Malgun Gothic"/>
                <a:cs typeface="Malgun Gothic"/>
              </a:rPr>
              <a:t>비대면</a:t>
            </a:r>
            <a:r>
              <a:rPr sz="2700" spc="-190" dirty="0">
                <a:latin typeface="Malgun Gothic"/>
                <a:cs typeface="Malgun Gothic"/>
              </a:rPr>
              <a:t> </a:t>
            </a:r>
            <a:r>
              <a:rPr sz="2700" spc="-65" dirty="0" err="1">
                <a:latin typeface="Malgun Gothic"/>
                <a:cs typeface="Malgun Gothic"/>
              </a:rPr>
              <a:t>업</a:t>
            </a:r>
            <a:r>
              <a:rPr sz="2700" spc="-70" dirty="0" err="1">
                <a:latin typeface="Malgun Gothic"/>
                <a:cs typeface="Malgun Gothic"/>
              </a:rPr>
              <a:t>로드하여</a:t>
            </a:r>
            <a:r>
              <a:rPr lang="en-US" sz="2700" dirty="0">
                <a:latin typeface="Malgun Gothic"/>
                <a:cs typeface="Malgun Gothic"/>
              </a:rPr>
              <a:t> </a:t>
            </a:r>
            <a:r>
              <a:rPr sz="2700" spc="-65" dirty="0" err="1">
                <a:latin typeface="Malgun Gothic"/>
                <a:cs typeface="Malgun Gothic"/>
              </a:rPr>
              <a:t>고객</a:t>
            </a:r>
            <a:r>
              <a:rPr sz="2700" spc="-195" dirty="0">
                <a:latin typeface="Malgun Gothic"/>
                <a:cs typeface="Malgun Gothic"/>
              </a:rPr>
              <a:t> </a:t>
            </a:r>
            <a:r>
              <a:rPr sz="2700" spc="-70" dirty="0">
                <a:latin typeface="Malgun Gothic"/>
                <a:cs typeface="Malgun Gothic"/>
              </a:rPr>
              <a:t>접근성</a:t>
            </a:r>
            <a:r>
              <a:rPr sz="2700" spc="-190" dirty="0">
                <a:latin typeface="Malgun Gothic"/>
                <a:cs typeface="Malgun Gothic"/>
              </a:rPr>
              <a:t> </a:t>
            </a:r>
            <a:r>
              <a:rPr sz="2700" spc="-65" dirty="0">
                <a:latin typeface="Malgun Gothic"/>
                <a:cs typeface="Malgun Gothic"/>
              </a:rPr>
              <a:t>확대</a:t>
            </a:r>
            <a:endParaRPr sz="2700" dirty="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076048" y="4401464"/>
            <a:ext cx="3851910" cy="96456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 indent="59055" algn="ctr">
              <a:lnSpc>
                <a:spcPts val="3679"/>
              </a:lnSpc>
              <a:spcBef>
                <a:spcPts val="234"/>
              </a:spcBef>
            </a:pPr>
            <a:r>
              <a:rPr sz="2700" spc="-70" dirty="0">
                <a:latin typeface="Malgun Gothic"/>
                <a:cs typeface="Malgun Gothic"/>
              </a:rPr>
              <a:t>다국어 </a:t>
            </a:r>
            <a:r>
              <a:rPr sz="2700" spc="-65" dirty="0" err="1">
                <a:latin typeface="Malgun Gothic"/>
                <a:cs typeface="Malgun Gothic"/>
              </a:rPr>
              <a:t>지원</a:t>
            </a:r>
            <a:r>
              <a:rPr sz="2700" spc="-65" dirty="0">
                <a:latin typeface="Malgun Gothic"/>
                <a:cs typeface="Malgun Gothic"/>
              </a:rPr>
              <a:t> </a:t>
            </a:r>
            <a:r>
              <a:rPr sz="2700" spc="-70" dirty="0" err="1">
                <a:latin typeface="Malgun Gothic"/>
                <a:cs typeface="Malgun Gothic"/>
              </a:rPr>
              <a:t>서비스를</a:t>
            </a:r>
            <a:endParaRPr lang="en-US" sz="2700" spc="-70" dirty="0">
              <a:latin typeface="Malgun Gothic"/>
              <a:cs typeface="Malgun Gothic"/>
            </a:endParaRPr>
          </a:p>
          <a:p>
            <a:pPr marL="12700" marR="5080" indent="59055" algn="ctr">
              <a:lnSpc>
                <a:spcPts val="3679"/>
              </a:lnSpc>
              <a:spcBef>
                <a:spcPts val="234"/>
              </a:spcBef>
            </a:pPr>
            <a:r>
              <a:rPr sz="2700" spc="-70" dirty="0">
                <a:latin typeface="Malgun Gothic"/>
                <a:cs typeface="Malgun Gothic"/>
              </a:rPr>
              <a:t> </a:t>
            </a:r>
            <a:r>
              <a:rPr sz="2700" spc="-1075" dirty="0">
                <a:latin typeface="Malgun Gothic"/>
                <a:cs typeface="Malgun Gothic"/>
              </a:rPr>
              <a:t> </a:t>
            </a:r>
            <a:r>
              <a:rPr sz="2700" spc="-65" dirty="0">
                <a:latin typeface="Malgun Gothic"/>
                <a:cs typeface="Malgun Gothic"/>
              </a:rPr>
              <a:t>통해</a:t>
            </a:r>
            <a:r>
              <a:rPr sz="2700" spc="-195" dirty="0">
                <a:latin typeface="Malgun Gothic"/>
                <a:cs typeface="Malgun Gothic"/>
              </a:rPr>
              <a:t> </a:t>
            </a:r>
            <a:r>
              <a:rPr sz="2700" spc="-70" dirty="0">
                <a:latin typeface="Malgun Gothic"/>
                <a:cs typeface="Malgun Gothic"/>
              </a:rPr>
              <a:t>글로벌</a:t>
            </a:r>
            <a:r>
              <a:rPr sz="2700" spc="-190" dirty="0">
                <a:latin typeface="Malgun Gothic"/>
                <a:cs typeface="Malgun Gothic"/>
              </a:rPr>
              <a:t> </a:t>
            </a:r>
            <a:r>
              <a:rPr sz="2700" spc="-65" dirty="0">
                <a:latin typeface="Malgun Gothic"/>
                <a:cs typeface="Malgun Gothic"/>
              </a:rPr>
              <a:t>고객</a:t>
            </a:r>
            <a:r>
              <a:rPr sz="2700" spc="-195" dirty="0">
                <a:latin typeface="Malgun Gothic"/>
                <a:cs typeface="Malgun Gothic"/>
              </a:rPr>
              <a:t> </a:t>
            </a:r>
            <a:r>
              <a:rPr sz="2700" spc="-65" dirty="0">
                <a:latin typeface="Malgun Gothic"/>
                <a:cs typeface="Malgun Gothic"/>
              </a:rPr>
              <a:t>유치</a:t>
            </a:r>
            <a:endParaRPr sz="2700" dirty="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772400" y="3393815"/>
            <a:ext cx="348996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55" dirty="0">
                <a:latin typeface="하나 CM" panose="02020603020101020101" pitchFamily="18" charset="-127"/>
                <a:ea typeface="하나 CM" panose="02020603020101020101" pitchFamily="18" charset="-127"/>
                <a:cs typeface="Malgun Gothic"/>
              </a:rPr>
              <a:t>금융</a:t>
            </a:r>
            <a:r>
              <a:rPr sz="3100" spc="-135" dirty="0">
                <a:latin typeface="하나 CM" panose="02020603020101020101" pitchFamily="18" charset="-127"/>
                <a:ea typeface="하나 CM" panose="02020603020101020101" pitchFamily="18" charset="-127"/>
                <a:cs typeface="Malgun Gothic"/>
              </a:rPr>
              <a:t> </a:t>
            </a:r>
            <a:r>
              <a:rPr sz="3100" spc="55" dirty="0">
                <a:latin typeface="하나 CM" panose="02020603020101020101" pitchFamily="18" charset="-127"/>
                <a:ea typeface="하나 CM" panose="02020603020101020101" pitchFamily="18" charset="-127"/>
                <a:cs typeface="Malgun Gothic"/>
              </a:rPr>
              <a:t>서비스</a:t>
            </a:r>
            <a:r>
              <a:rPr sz="3100" spc="-130" dirty="0">
                <a:latin typeface="하나 CM" panose="02020603020101020101" pitchFamily="18" charset="-127"/>
                <a:ea typeface="하나 CM" panose="02020603020101020101" pitchFamily="18" charset="-127"/>
                <a:cs typeface="Malgun Gothic"/>
              </a:rPr>
              <a:t> </a:t>
            </a:r>
            <a:r>
              <a:rPr sz="3100" spc="55" dirty="0">
                <a:latin typeface="하나 CM" panose="02020603020101020101" pitchFamily="18" charset="-127"/>
                <a:ea typeface="하나 CM" panose="02020603020101020101" pitchFamily="18" charset="-127"/>
                <a:cs typeface="Malgun Gothic"/>
              </a:rPr>
              <a:t>활성화</a:t>
            </a:r>
            <a:endParaRPr sz="3100" dirty="0">
              <a:latin typeface="하나 CM" panose="02020603020101020101" pitchFamily="18" charset="-127"/>
              <a:ea typeface="하나 CM" panose="02020603020101020101" pitchFamily="18" charset="-127"/>
              <a:cs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74960" y="875365"/>
            <a:ext cx="7313295" cy="9399905"/>
          </a:xfrm>
          <a:custGeom>
            <a:avLst/>
            <a:gdLst/>
            <a:ahLst/>
            <a:cxnLst/>
            <a:rect l="l" t="t" r="r" b="b"/>
            <a:pathLst>
              <a:path w="7313294" h="9399905">
                <a:moveTo>
                  <a:pt x="7313039" y="9399367"/>
                </a:moveTo>
                <a:lnTo>
                  <a:pt x="1021674" y="9399367"/>
                </a:lnTo>
                <a:lnTo>
                  <a:pt x="988906" y="9373721"/>
                </a:lnTo>
                <a:lnTo>
                  <a:pt x="956570" y="9335252"/>
                </a:lnTo>
                <a:lnTo>
                  <a:pt x="924672" y="9296782"/>
                </a:lnTo>
                <a:lnTo>
                  <a:pt x="893217" y="9258313"/>
                </a:lnTo>
                <a:lnTo>
                  <a:pt x="862212" y="9232666"/>
                </a:lnTo>
                <a:lnTo>
                  <a:pt x="831663" y="9194197"/>
                </a:lnTo>
                <a:lnTo>
                  <a:pt x="801576" y="9155727"/>
                </a:lnTo>
                <a:lnTo>
                  <a:pt x="771958" y="9117258"/>
                </a:lnTo>
                <a:lnTo>
                  <a:pt x="742814" y="9078789"/>
                </a:lnTo>
                <a:lnTo>
                  <a:pt x="714150" y="9040319"/>
                </a:lnTo>
                <a:lnTo>
                  <a:pt x="685973" y="9001850"/>
                </a:lnTo>
                <a:lnTo>
                  <a:pt x="658289" y="8963380"/>
                </a:lnTo>
                <a:lnTo>
                  <a:pt x="631104" y="8924911"/>
                </a:lnTo>
                <a:lnTo>
                  <a:pt x="604424" y="8873618"/>
                </a:lnTo>
                <a:lnTo>
                  <a:pt x="578255" y="8835149"/>
                </a:lnTo>
                <a:lnTo>
                  <a:pt x="552603" y="8796679"/>
                </a:lnTo>
                <a:lnTo>
                  <a:pt x="527475" y="8758210"/>
                </a:lnTo>
                <a:lnTo>
                  <a:pt x="502877" y="8706917"/>
                </a:lnTo>
                <a:lnTo>
                  <a:pt x="478814" y="8668448"/>
                </a:lnTo>
                <a:lnTo>
                  <a:pt x="455293" y="8629978"/>
                </a:lnTo>
                <a:lnTo>
                  <a:pt x="432320" y="8578686"/>
                </a:lnTo>
                <a:lnTo>
                  <a:pt x="409901" y="8540216"/>
                </a:lnTo>
                <a:lnTo>
                  <a:pt x="388042" y="8501747"/>
                </a:lnTo>
                <a:lnTo>
                  <a:pt x="366750" y="8450454"/>
                </a:lnTo>
                <a:lnTo>
                  <a:pt x="346030" y="8411985"/>
                </a:lnTo>
                <a:lnTo>
                  <a:pt x="325889" y="8360692"/>
                </a:lnTo>
                <a:lnTo>
                  <a:pt x="306333" y="8322223"/>
                </a:lnTo>
                <a:lnTo>
                  <a:pt x="287368" y="8270930"/>
                </a:lnTo>
                <a:lnTo>
                  <a:pt x="269000" y="8219638"/>
                </a:lnTo>
                <a:lnTo>
                  <a:pt x="251074" y="8181168"/>
                </a:lnTo>
                <a:lnTo>
                  <a:pt x="233813" y="8129876"/>
                </a:lnTo>
                <a:lnTo>
                  <a:pt x="217210" y="8078583"/>
                </a:lnTo>
                <a:lnTo>
                  <a:pt x="201260" y="8040114"/>
                </a:lnTo>
                <a:lnTo>
                  <a:pt x="185960" y="7988821"/>
                </a:lnTo>
                <a:lnTo>
                  <a:pt x="171304" y="7937528"/>
                </a:lnTo>
                <a:lnTo>
                  <a:pt x="157287" y="7911882"/>
                </a:lnTo>
                <a:lnTo>
                  <a:pt x="143904" y="7860589"/>
                </a:lnTo>
                <a:lnTo>
                  <a:pt x="131150" y="7809297"/>
                </a:lnTo>
                <a:lnTo>
                  <a:pt x="119021" y="7758004"/>
                </a:lnTo>
                <a:lnTo>
                  <a:pt x="107511" y="7719535"/>
                </a:lnTo>
                <a:lnTo>
                  <a:pt x="96616" y="7668242"/>
                </a:lnTo>
                <a:lnTo>
                  <a:pt x="86331" y="7616950"/>
                </a:lnTo>
                <a:lnTo>
                  <a:pt x="76651" y="7565657"/>
                </a:lnTo>
                <a:lnTo>
                  <a:pt x="67571" y="7527188"/>
                </a:lnTo>
                <a:lnTo>
                  <a:pt x="59086" y="7475895"/>
                </a:lnTo>
                <a:lnTo>
                  <a:pt x="51191" y="7424602"/>
                </a:lnTo>
                <a:lnTo>
                  <a:pt x="43882" y="7373310"/>
                </a:lnTo>
                <a:lnTo>
                  <a:pt x="37153" y="7322017"/>
                </a:lnTo>
                <a:lnTo>
                  <a:pt x="31000" y="7270725"/>
                </a:lnTo>
                <a:lnTo>
                  <a:pt x="25417" y="7219432"/>
                </a:lnTo>
                <a:lnTo>
                  <a:pt x="20400" y="7180963"/>
                </a:lnTo>
                <a:lnTo>
                  <a:pt x="15945" y="7129670"/>
                </a:lnTo>
                <a:lnTo>
                  <a:pt x="12045" y="7078377"/>
                </a:lnTo>
                <a:lnTo>
                  <a:pt x="8696" y="7027085"/>
                </a:lnTo>
                <a:lnTo>
                  <a:pt x="5894" y="6975792"/>
                </a:lnTo>
                <a:lnTo>
                  <a:pt x="3633" y="6924500"/>
                </a:lnTo>
                <a:lnTo>
                  <a:pt x="1909" y="6873207"/>
                </a:lnTo>
                <a:lnTo>
                  <a:pt x="716" y="6821914"/>
                </a:lnTo>
                <a:lnTo>
                  <a:pt x="50" y="6783445"/>
                </a:lnTo>
                <a:lnTo>
                  <a:pt x="0" y="6719329"/>
                </a:lnTo>
                <a:lnTo>
                  <a:pt x="279" y="6680860"/>
                </a:lnTo>
                <a:lnTo>
                  <a:pt x="1164" y="6629567"/>
                </a:lnTo>
                <a:lnTo>
                  <a:pt x="2556" y="6591098"/>
                </a:lnTo>
                <a:lnTo>
                  <a:pt x="4451" y="6539805"/>
                </a:lnTo>
                <a:lnTo>
                  <a:pt x="6843" y="6488513"/>
                </a:lnTo>
                <a:lnTo>
                  <a:pt x="9727" y="6437220"/>
                </a:lnTo>
                <a:lnTo>
                  <a:pt x="13099" y="6385927"/>
                </a:lnTo>
                <a:lnTo>
                  <a:pt x="16954" y="6334635"/>
                </a:lnTo>
                <a:lnTo>
                  <a:pt x="21287" y="6283342"/>
                </a:lnTo>
                <a:lnTo>
                  <a:pt x="26092" y="6244873"/>
                </a:lnTo>
                <a:lnTo>
                  <a:pt x="31366" y="6193580"/>
                </a:lnTo>
                <a:lnTo>
                  <a:pt x="37103" y="6142288"/>
                </a:lnTo>
                <a:lnTo>
                  <a:pt x="43299" y="6090995"/>
                </a:lnTo>
                <a:lnTo>
                  <a:pt x="49948" y="6039702"/>
                </a:lnTo>
                <a:lnTo>
                  <a:pt x="57045" y="5988410"/>
                </a:lnTo>
                <a:lnTo>
                  <a:pt x="64586" y="5937117"/>
                </a:lnTo>
                <a:lnTo>
                  <a:pt x="72566" y="5885825"/>
                </a:lnTo>
                <a:lnTo>
                  <a:pt x="80980" y="5834532"/>
                </a:lnTo>
                <a:lnTo>
                  <a:pt x="89823" y="5796063"/>
                </a:lnTo>
                <a:lnTo>
                  <a:pt x="99090" y="5744770"/>
                </a:lnTo>
                <a:lnTo>
                  <a:pt x="108776" y="5693477"/>
                </a:lnTo>
                <a:lnTo>
                  <a:pt x="118876" y="5642185"/>
                </a:lnTo>
                <a:lnTo>
                  <a:pt x="129386" y="5590892"/>
                </a:lnTo>
                <a:lnTo>
                  <a:pt x="140301" y="5539600"/>
                </a:lnTo>
                <a:lnTo>
                  <a:pt x="151615" y="5488307"/>
                </a:lnTo>
                <a:lnTo>
                  <a:pt x="163325" y="5449838"/>
                </a:lnTo>
                <a:lnTo>
                  <a:pt x="175424" y="5398545"/>
                </a:lnTo>
                <a:lnTo>
                  <a:pt x="187908" y="5347252"/>
                </a:lnTo>
                <a:lnTo>
                  <a:pt x="200772" y="5295960"/>
                </a:lnTo>
                <a:lnTo>
                  <a:pt x="214012" y="5257490"/>
                </a:lnTo>
                <a:lnTo>
                  <a:pt x="227622" y="5219021"/>
                </a:lnTo>
                <a:lnTo>
                  <a:pt x="241597" y="5167728"/>
                </a:lnTo>
                <a:lnTo>
                  <a:pt x="255933" y="5116436"/>
                </a:lnTo>
                <a:lnTo>
                  <a:pt x="270625" y="5065143"/>
                </a:lnTo>
                <a:lnTo>
                  <a:pt x="285668" y="5026674"/>
                </a:lnTo>
                <a:lnTo>
                  <a:pt x="301056" y="4975381"/>
                </a:lnTo>
                <a:lnTo>
                  <a:pt x="317140" y="4924088"/>
                </a:lnTo>
                <a:lnTo>
                  <a:pt x="333488" y="4872796"/>
                </a:lnTo>
                <a:lnTo>
                  <a:pt x="350098" y="4834326"/>
                </a:lnTo>
                <a:lnTo>
                  <a:pt x="366970" y="4783034"/>
                </a:lnTo>
                <a:lnTo>
                  <a:pt x="384103" y="4731741"/>
                </a:lnTo>
                <a:lnTo>
                  <a:pt x="401496" y="4680449"/>
                </a:lnTo>
                <a:lnTo>
                  <a:pt x="419149" y="4641979"/>
                </a:lnTo>
                <a:lnTo>
                  <a:pt x="437060" y="4590687"/>
                </a:lnTo>
                <a:lnTo>
                  <a:pt x="455229" y="4539394"/>
                </a:lnTo>
                <a:lnTo>
                  <a:pt x="473654" y="4500925"/>
                </a:lnTo>
                <a:lnTo>
                  <a:pt x="492336" y="4449632"/>
                </a:lnTo>
                <a:lnTo>
                  <a:pt x="511272" y="4411163"/>
                </a:lnTo>
                <a:lnTo>
                  <a:pt x="530463" y="4359870"/>
                </a:lnTo>
                <a:lnTo>
                  <a:pt x="549907" y="4308577"/>
                </a:lnTo>
                <a:lnTo>
                  <a:pt x="569603" y="4270108"/>
                </a:lnTo>
                <a:lnTo>
                  <a:pt x="589551" y="4218815"/>
                </a:lnTo>
                <a:lnTo>
                  <a:pt x="609750" y="4180346"/>
                </a:lnTo>
                <a:lnTo>
                  <a:pt x="630199" y="4129053"/>
                </a:lnTo>
                <a:lnTo>
                  <a:pt x="650897" y="4090584"/>
                </a:lnTo>
                <a:lnTo>
                  <a:pt x="671843" y="4039291"/>
                </a:lnTo>
                <a:lnTo>
                  <a:pt x="693036" y="4000822"/>
                </a:lnTo>
                <a:lnTo>
                  <a:pt x="714476" y="3962352"/>
                </a:lnTo>
                <a:lnTo>
                  <a:pt x="736161" y="3923883"/>
                </a:lnTo>
                <a:lnTo>
                  <a:pt x="758091" y="3872590"/>
                </a:lnTo>
                <a:lnTo>
                  <a:pt x="780265" y="3834121"/>
                </a:lnTo>
                <a:lnTo>
                  <a:pt x="802682" y="3795651"/>
                </a:lnTo>
                <a:lnTo>
                  <a:pt x="825342" y="3744359"/>
                </a:lnTo>
                <a:lnTo>
                  <a:pt x="848242" y="3705889"/>
                </a:lnTo>
                <a:lnTo>
                  <a:pt x="871384" y="3654597"/>
                </a:lnTo>
                <a:lnTo>
                  <a:pt x="894764" y="3616127"/>
                </a:lnTo>
                <a:lnTo>
                  <a:pt x="918384" y="3577658"/>
                </a:lnTo>
                <a:lnTo>
                  <a:pt x="942241" y="3539188"/>
                </a:lnTo>
                <a:lnTo>
                  <a:pt x="966336" y="3487896"/>
                </a:lnTo>
                <a:lnTo>
                  <a:pt x="990666" y="3449426"/>
                </a:lnTo>
                <a:lnTo>
                  <a:pt x="1015232" y="3410957"/>
                </a:lnTo>
                <a:lnTo>
                  <a:pt x="1040033" y="3372488"/>
                </a:lnTo>
                <a:lnTo>
                  <a:pt x="1065067" y="3321195"/>
                </a:lnTo>
                <a:lnTo>
                  <a:pt x="1090334" y="3282725"/>
                </a:lnTo>
                <a:lnTo>
                  <a:pt x="1115832" y="3244256"/>
                </a:lnTo>
                <a:lnTo>
                  <a:pt x="1141562" y="3205787"/>
                </a:lnTo>
                <a:lnTo>
                  <a:pt x="1167522" y="3167317"/>
                </a:lnTo>
                <a:lnTo>
                  <a:pt x="1193712" y="3128848"/>
                </a:lnTo>
                <a:lnTo>
                  <a:pt x="1220129" y="3090378"/>
                </a:lnTo>
                <a:lnTo>
                  <a:pt x="1246775" y="3039086"/>
                </a:lnTo>
                <a:lnTo>
                  <a:pt x="1273647" y="3000616"/>
                </a:lnTo>
                <a:lnTo>
                  <a:pt x="1300745" y="2962147"/>
                </a:lnTo>
                <a:lnTo>
                  <a:pt x="1328068" y="2923677"/>
                </a:lnTo>
                <a:lnTo>
                  <a:pt x="1355616" y="2885208"/>
                </a:lnTo>
                <a:lnTo>
                  <a:pt x="1383387" y="2846738"/>
                </a:lnTo>
                <a:lnTo>
                  <a:pt x="1411380" y="2808269"/>
                </a:lnTo>
                <a:lnTo>
                  <a:pt x="1439595" y="2769800"/>
                </a:lnTo>
                <a:lnTo>
                  <a:pt x="1468030" y="2731330"/>
                </a:lnTo>
                <a:lnTo>
                  <a:pt x="1496686" y="2692861"/>
                </a:lnTo>
                <a:lnTo>
                  <a:pt x="1525560" y="2667214"/>
                </a:lnTo>
                <a:lnTo>
                  <a:pt x="1583963" y="2603099"/>
                </a:lnTo>
                <a:lnTo>
                  <a:pt x="1643232" y="2526160"/>
                </a:lnTo>
                <a:lnTo>
                  <a:pt x="1673189" y="2487690"/>
                </a:lnTo>
                <a:lnTo>
                  <a:pt x="1703360" y="2462044"/>
                </a:lnTo>
                <a:lnTo>
                  <a:pt x="1764340" y="2385105"/>
                </a:lnTo>
                <a:lnTo>
                  <a:pt x="1826166" y="2308166"/>
                </a:lnTo>
                <a:lnTo>
                  <a:pt x="1857393" y="2282520"/>
                </a:lnTo>
                <a:lnTo>
                  <a:pt x="1920474" y="2205581"/>
                </a:lnTo>
                <a:lnTo>
                  <a:pt x="1952326" y="2179935"/>
                </a:lnTo>
                <a:lnTo>
                  <a:pt x="1984383" y="2141465"/>
                </a:lnTo>
                <a:lnTo>
                  <a:pt x="2016646" y="2115819"/>
                </a:lnTo>
                <a:lnTo>
                  <a:pt x="2081785" y="2038880"/>
                </a:lnTo>
                <a:lnTo>
                  <a:pt x="2114659" y="2013234"/>
                </a:lnTo>
                <a:lnTo>
                  <a:pt x="2147734" y="1974764"/>
                </a:lnTo>
                <a:lnTo>
                  <a:pt x="2181011" y="1949118"/>
                </a:lnTo>
                <a:lnTo>
                  <a:pt x="2214488" y="1910649"/>
                </a:lnTo>
                <a:lnTo>
                  <a:pt x="2248165" y="1885002"/>
                </a:lnTo>
                <a:lnTo>
                  <a:pt x="2282040" y="1846533"/>
                </a:lnTo>
                <a:lnTo>
                  <a:pt x="2316112" y="1820887"/>
                </a:lnTo>
                <a:lnTo>
                  <a:pt x="2350381" y="1782417"/>
                </a:lnTo>
                <a:lnTo>
                  <a:pt x="2419507" y="1731125"/>
                </a:lnTo>
                <a:lnTo>
                  <a:pt x="2454361" y="1692655"/>
                </a:lnTo>
                <a:lnTo>
                  <a:pt x="2524650" y="1641362"/>
                </a:lnTo>
                <a:lnTo>
                  <a:pt x="2560082" y="1602893"/>
                </a:lnTo>
                <a:lnTo>
                  <a:pt x="2631517" y="1551600"/>
                </a:lnTo>
                <a:lnTo>
                  <a:pt x="2667519" y="1513131"/>
                </a:lnTo>
                <a:lnTo>
                  <a:pt x="2813399" y="1410546"/>
                </a:lnTo>
                <a:lnTo>
                  <a:pt x="2850334" y="1372076"/>
                </a:lnTo>
                <a:lnTo>
                  <a:pt x="3075771" y="1231022"/>
                </a:lnTo>
                <a:lnTo>
                  <a:pt x="3307645" y="1077144"/>
                </a:lnTo>
                <a:lnTo>
                  <a:pt x="3425938" y="1000205"/>
                </a:lnTo>
                <a:lnTo>
                  <a:pt x="3465712" y="987382"/>
                </a:lnTo>
                <a:lnTo>
                  <a:pt x="3626503" y="884797"/>
                </a:lnTo>
                <a:lnTo>
                  <a:pt x="3667120" y="871974"/>
                </a:lnTo>
                <a:lnTo>
                  <a:pt x="3748850" y="820681"/>
                </a:lnTo>
                <a:lnTo>
                  <a:pt x="3789962" y="807858"/>
                </a:lnTo>
                <a:lnTo>
                  <a:pt x="3872675" y="756565"/>
                </a:lnTo>
                <a:lnTo>
                  <a:pt x="3914275" y="743742"/>
                </a:lnTo>
                <a:lnTo>
                  <a:pt x="3956035" y="718096"/>
                </a:lnTo>
                <a:lnTo>
                  <a:pt x="3997955" y="705273"/>
                </a:lnTo>
                <a:lnTo>
                  <a:pt x="4082272" y="653980"/>
                </a:lnTo>
                <a:lnTo>
                  <a:pt x="4124667" y="641157"/>
                </a:lnTo>
                <a:lnTo>
                  <a:pt x="4167218" y="615511"/>
                </a:lnTo>
                <a:lnTo>
                  <a:pt x="4252787" y="589864"/>
                </a:lnTo>
                <a:lnTo>
                  <a:pt x="4295803" y="564218"/>
                </a:lnTo>
                <a:lnTo>
                  <a:pt x="4338971" y="551395"/>
                </a:lnTo>
                <a:lnTo>
                  <a:pt x="4382292" y="525749"/>
                </a:lnTo>
                <a:lnTo>
                  <a:pt x="4469388" y="500102"/>
                </a:lnTo>
                <a:lnTo>
                  <a:pt x="4513160" y="474456"/>
                </a:lnTo>
                <a:lnTo>
                  <a:pt x="4645367" y="435987"/>
                </a:lnTo>
                <a:lnTo>
                  <a:pt x="4689730" y="410340"/>
                </a:lnTo>
                <a:lnTo>
                  <a:pt x="4868625" y="359048"/>
                </a:lnTo>
                <a:lnTo>
                  <a:pt x="4913706" y="333401"/>
                </a:lnTo>
                <a:lnTo>
                  <a:pt x="5418719" y="192347"/>
                </a:lnTo>
                <a:lnTo>
                  <a:pt x="5465436" y="192347"/>
                </a:lnTo>
                <a:lnTo>
                  <a:pt x="5653605" y="141054"/>
                </a:lnTo>
                <a:lnTo>
                  <a:pt x="5700967" y="141054"/>
                </a:lnTo>
                <a:lnTo>
                  <a:pt x="5796072" y="115408"/>
                </a:lnTo>
                <a:lnTo>
                  <a:pt x="5843811" y="115408"/>
                </a:lnTo>
                <a:lnTo>
                  <a:pt x="5939662" y="89762"/>
                </a:lnTo>
                <a:lnTo>
                  <a:pt x="5987771" y="89762"/>
                </a:lnTo>
                <a:lnTo>
                  <a:pt x="6084352" y="64115"/>
                </a:lnTo>
                <a:lnTo>
                  <a:pt x="6132823" y="64115"/>
                </a:lnTo>
                <a:lnTo>
                  <a:pt x="6181412" y="51292"/>
                </a:lnTo>
                <a:lnTo>
                  <a:pt x="6230119" y="51292"/>
                </a:lnTo>
                <a:lnTo>
                  <a:pt x="6278944" y="38469"/>
                </a:lnTo>
                <a:lnTo>
                  <a:pt x="6327884" y="38469"/>
                </a:lnTo>
                <a:lnTo>
                  <a:pt x="6376940" y="25646"/>
                </a:lnTo>
                <a:lnTo>
                  <a:pt x="6475395" y="25646"/>
                </a:lnTo>
                <a:lnTo>
                  <a:pt x="6524792" y="12823"/>
                </a:lnTo>
                <a:lnTo>
                  <a:pt x="6623921" y="12823"/>
                </a:lnTo>
                <a:lnTo>
                  <a:pt x="6673651" y="0"/>
                </a:lnTo>
                <a:lnTo>
                  <a:pt x="7313039" y="0"/>
                </a:lnTo>
                <a:lnTo>
                  <a:pt x="7313039" y="9399367"/>
                </a:lnTo>
                <a:close/>
              </a:path>
            </a:pathLst>
          </a:custGeom>
          <a:solidFill>
            <a:srgbClr val="007D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894139"/>
            <a:ext cx="10718800" cy="144911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b="1" spc="2355" dirty="0"/>
              <a:t>THANK</a:t>
            </a:r>
            <a:r>
              <a:rPr b="1" spc="-434" dirty="0"/>
              <a:t> </a:t>
            </a:r>
            <a:r>
              <a:rPr b="1" spc="2110" dirty="0">
                <a:solidFill>
                  <a:srgbClr val="BAB1B0"/>
                </a:solidFill>
              </a:rPr>
              <a:t>YOU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368" y="6651514"/>
            <a:ext cx="8294432" cy="196444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8800"/>
              </a:lnSpc>
              <a:spcBef>
                <a:spcPts val="90"/>
              </a:spcBef>
            </a:pPr>
            <a:r>
              <a:rPr sz="3300" spc="-45" dirty="0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한국폴리텍대학</a:t>
            </a:r>
            <a:r>
              <a:rPr sz="3300" spc="-195" dirty="0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 </a:t>
            </a:r>
            <a:r>
              <a:rPr sz="3300" spc="-45" dirty="0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광명융합기술원 </a:t>
            </a:r>
            <a:r>
              <a:rPr sz="3300" spc="-1150" dirty="0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 </a:t>
            </a:r>
            <a:r>
              <a:rPr sz="3300" spc="-40" dirty="0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데이터분석과</a:t>
            </a:r>
            <a:endParaRPr sz="3300" dirty="0">
              <a:latin typeface="하나 M" panose="02020603020101020101" pitchFamily="18" charset="-127"/>
              <a:ea typeface="하나 M" panose="02020603020101020101" pitchFamily="18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3300" spc="190" dirty="0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2260341003</a:t>
            </a:r>
            <a:endParaRPr sz="3300" dirty="0">
              <a:latin typeface="하나 M" panose="02020603020101020101" pitchFamily="18" charset="-127"/>
              <a:ea typeface="하나 M" panose="02020603020101020101" pitchFamily="18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3300" spc="-40" dirty="0">
                <a:latin typeface="하나 M" panose="02020603020101020101" pitchFamily="18" charset="-127"/>
                <a:ea typeface="하나 M" panose="02020603020101020101" pitchFamily="18" charset="-127"/>
                <a:cs typeface="Malgun Gothic"/>
              </a:rPr>
              <a:t>김선영</a:t>
            </a:r>
            <a:endParaRPr sz="3300" dirty="0">
              <a:latin typeface="하나 M" panose="02020603020101020101" pitchFamily="18" charset="-127"/>
              <a:ea typeface="하나 M" panose="02020603020101020101" pitchFamily="18" charset="-127"/>
              <a:cs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140</Words>
  <Application>Microsoft Office PowerPoint</Application>
  <PresentationFormat>사용자 지정</PresentationFormat>
  <Paragraphs>44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Malgun Gothic</vt:lpstr>
      <vt:lpstr>하나 CM</vt:lpstr>
      <vt:lpstr>하나 M</vt:lpstr>
      <vt:lpstr>한컴 고딕</vt:lpstr>
      <vt:lpstr>Calibri</vt:lpstr>
      <vt:lpstr>Times New Roman</vt:lpstr>
      <vt:lpstr>Office Theme</vt:lpstr>
      <vt:lpstr>PowerPoint 프레젠테이션</vt:lpstr>
      <vt:lpstr>목차</vt:lpstr>
      <vt:lpstr>  기획 배경</vt:lpstr>
      <vt:lpstr>  기획 배경</vt:lpstr>
      <vt:lpstr>핵심기능</vt:lpstr>
      <vt:lpstr>부가기능</vt:lpstr>
      <vt:lpstr>기대효과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HANA로 모아 환전HANA</dc:title>
  <dc:creator>김선영</dc:creator>
  <cp:keywords>DAFDuBu5qlk,BAFBaoUvI2Y</cp:keywords>
  <cp:lastModifiedBy>김선영</cp:lastModifiedBy>
  <cp:revision>7</cp:revision>
  <dcterms:created xsi:type="dcterms:W3CDTF">2022-09-26T00:42:22Z</dcterms:created>
  <dcterms:modified xsi:type="dcterms:W3CDTF">2022-10-23T17:07:23Z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2022-08-12T00:00:00Z</vt:filetime>
  </property>
  <property fmtid="{D5CDD505-2E9C-101B-9397-08002B2CF9AE}" pid="3" name="Creator">
    <vt:lpwstr>Canva</vt:lpwstr>
  </property>
  <property fmtid="{D5CDD505-2E9C-101B-9397-08002B2CF9AE}" pid="4" name="LastSaved">
    <vt:filetime>2022-08-12T00:00:00Z</vt:filetime>
  </property>
</Properties>
</file>