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91" r:id="rId20"/>
    <p:sldId id="292" r:id="rId21"/>
    <p:sldId id="293" r:id="rId22"/>
    <p:sldId id="294" r:id="rId23"/>
    <p:sldId id="302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8" r:id="rId36"/>
    <p:sldId id="307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261" r:id="rId47"/>
    <p:sldId id="325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276" r:id="rId56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8"/>
    <p:restoredTop sz="94681"/>
  </p:normalViewPr>
  <p:slideViewPr>
    <p:cSldViewPr snapToGrid="0">
      <p:cViewPr varScale="1">
        <p:scale>
          <a:sx n="61" d="100"/>
          <a:sy n="61" d="100"/>
        </p:scale>
        <p:origin x="8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9726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353634" y="2140112"/>
            <a:ext cx="12078527" cy="642333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语言中一个类的实现包括：类定义和类体。类定义语法格式如下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] :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是声明类的关键字，“类名”是自定义的类名，自定义类名首先应该是合法的标识符，具体要求参考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4.1.1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节。其中应该遵守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命名规范采用大驼峰法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命名法。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“父类”声明当前类继承的父类，父类可以省略声明，表示直接继承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定义动物（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）类代码如下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Animal(object):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#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类体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上述代码声明了动物（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）类，它继承了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是所有类的根类，在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中任何一个都直接或间接继承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，所以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(object)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部分代码可以省略。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10.3.1 </a:t>
            </a:r>
            <a:r>
              <a:rPr lang="en-US" altLang="zh-CN" dirty="0"/>
              <a:t>	</a:t>
            </a:r>
            <a:r>
              <a:rPr lang="zh-CN" altLang="en-US" dirty="0"/>
              <a:t>定义类</a:t>
            </a:r>
          </a:p>
        </p:txBody>
      </p:sp>
    </p:spTree>
    <p:extLst>
      <p:ext uri="{BB962C8B-B14F-4D97-AF65-F5344CB8AC3E}">
        <p14:creationId xmlns:p14="http://schemas.microsoft.com/office/powerpoint/2010/main" val="2815611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107459" y="2030158"/>
            <a:ext cx="12078527" cy="7100448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创建对象很简单就是在类后面加上一对小括号，表示调用类的构造方法。这就创建了一个对象，示例代码如下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 = Animal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是上一节定义的动物类，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表达式创建一个动物对象，并把创建的对象赋值给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是指向动物对象的一个引用。通过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变量可以使用刚刚创建的动物对象。如下代码打印输出动物对象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print(animal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输出结果如下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main__.Animal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object at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0x0000024A18CB90F0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函数打印对象会输出一些很难懂的信息，事实上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函数是调用了对象的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方法输出字符串信息，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类一个方法，它会返回有关该对象的描述信息，由于本例中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方法是默认实现，所以会返回这些难懂的信息，如果要打印出有好的信息，需要重写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10.3.2 </a:t>
            </a:r>
            <a:r>
              <a:rPr lang="en-US" altLang="zh-CN" dirty="0"/>
              <a:t>	</a:t>
            </a:r>
            <a:r>
              <a:rPr lang="zh-CN" altLang="en-US" dirty="0"/>
              <a:t>创建和使用对象</a:t>
            </a:r>
          </a:p>
        </p:txBody>
      </p:sp>
    </p:spTree>
    <p:extLst>
      <p:ext uri="{BB962C8B-B14F-4D97-AF65-F5344CB8AC3E}">
        <p14:creationId xmlns:p14="http://schemas.microsoft.com/office/powerpoint/2010/main" val="1736766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4267787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在类体中可以包含类的成员，类成员如图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所示，其中包括：成员变量、成员方法和属性，成员变量又分为实例变量和类变量，成员方法又分为实例方法、类方法和静态方法。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10.3.3 </a:t>
            </a:r>
            <a:r>
              <a:rPr lang="en-US" altLang="zh-CN" dirty="0"/>
              <a:t>	</a:t>
            </a:r>
            <a:r>
              <a:rPr lang="zh-CN" altLang="en-US" dirty="0"/>
              <a:t>实例变量</a:t>
            </a:r>
          </a:p>
        </p:txBody>
      </p:sp>
    </p:spTree>
    <p:extLst>
      <p:ext uri="{BB962C8B-B14F-4D97-AF65-F5344CB8AC3E}">
        <p14:creationId xmlns:p14="http://schemas.microsoft.com/office/powerpoint/2010/main" val="363863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类成员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60" y="2324608"/>
            <a:ext cx="10615000" cy="52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7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中定义实例变量示例代码如下：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49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sex, weight):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定义年龄实例变量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animal = Animal(2, 1, 10.0)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年龄：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性别：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雌性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0 else 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雄性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46564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590679"/>
            <a:ext cx="12078527" cy="2699243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上述代码第①行是定义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动物类，其中代码第②行是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方法是构造方法，构造方法用来创建和初始化实例变量的，有关构造方法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11.3.5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节再详细介绍，这里不再赘述。构造方法中的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指向当前对象实例的引用，代码第③行是在创建和初始化实例变量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self.age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表示对象的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实例变量。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代码第④行是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animal.age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是访问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实例变量，实例变量需要通过“实例名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实例变量”形式访问。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9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10.3.4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类变量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49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Account: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定义银行账户类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0.0668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类变量利率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owner, amount):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self.owner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owner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定义实例变量账户名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amount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定义实例变量账户金额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 = Account('Tony', 1_800_000.0)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账户名：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account.owner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账户金额：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利率：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③</a:t>
            </a:r>
          </a:p>
        </p:txBody>
      </p:sp>
    </p:spTree>
    <p:extLst>
      <p:ext uri="{BB962C8B-B14F-4D97-AF65-F5344CB8AC3E}">
        <p14:creationId xmlns:p14="http://schemas.microsoft.com/office/powerpoint/2010/main" val="1200455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在类变量示例中添加如下代码：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935528"/>
            <a:ext cx="11721042" cy="293007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print('Account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利率：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利率：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实例所有变量：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format(account.__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0.01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account.interest_rate2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0.01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实例所有变量：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format(account.__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__)) ⑤</a:t>
            </a:r>
          </a:p>
        </p:txBody>
      </p:sp>
    </p:spTree>
    <p:extLst>
      <p:ext uri="{BB962C8B-B14F-4D97-AF65-F5344CB8AC3E}">
        <p14:creationId xmlns:p14="http://schemas.microsoft.com/office/powerpoint/2010/main" val="3074034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4258693"/>
            <a:ext cx="11721042" cy="228374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利率：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0.0668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利率：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0.0668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实例所有变量：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owner': 'Tony', 'amount': 1800000.0}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实例所有变量：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owner': 'Tony', 'amount': 1800000.0,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0.01,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interest_rate2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0.01}</a:t>
            </a:r>
          </a:p>
        </p:txBody>
      </p:sp>
    </p:spTree>
    <p:extLst>
      <p:ext uri="{BB962C8B-B14F-4D97-AF65-F5344CB8AC3E}">
        <p14:creationId xmlns:p14="http://schemas.microsoft.com/office/powerpoint/2010/main" val="2386928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10.3.5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481284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Animal(2, 0, 10.0)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Animal(1, weight=5.0)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Animal(1, sex=0)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年龄：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a2.weight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性别：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雌性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a3.sex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0 else 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雄性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784250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对象三个基本特性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10.3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和对象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封装性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10.5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继承性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10.6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多态性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.7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根类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10.8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枚举类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10.3.6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07459" y="194612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eat(self):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0.05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print('eat...')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run(self):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-= 0.01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print('run...')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Animal(2, 0, 10.0)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64189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10.3.7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481284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Account: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定义银行账户类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0.0668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类变量利率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owner, amount):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self.owner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owner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定义实例变量账户名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amount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定义实例变量账户金额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类方法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cls.interest_rate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(12_000.0)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计算利息：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{0:.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}'.format(interest))</a:t>
            </a:r>
          </a:p>
        </p:txBody>
      </p:sp>
    </p:spTree>
    <p:extLst>
      <p:ext uri="{BB962C8B-B14F-4D97-AF65-F5344CB8AC3E}">
        <p14:creationId xmlns:p14="http://schemas.microsoft.com/office/powerpoint/2010/main" val="2130586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252125"/>
            <a:ext cx="12078527" cy="3376351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定义类方法有两个关键：一、方法第一个参数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，见代码①行，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类型，是当前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Account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类型的实例；二、方法使用装饰器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classmethod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声明该方法是类方法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代码第②行是方法体，在类方法中可以访问其他的类变量和类方法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cls.interest_rate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是访问类方法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interest_rate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代码第③行是调用类方法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interest_by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，采用“类名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类方法”形式调用。从语法角度可以通过实例调用类方法，但这不符合规范。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33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10.3.8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178454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Account: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定义银行账户类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0.0668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类变量利率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owner, amount):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self.owner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owner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定义实例变量账户名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amount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定义实例变量账户金额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类方法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cls.interest_rate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静态方法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staticmethod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(12_000.0)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计算利息：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{0:.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Account.interest_with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(12_000.0)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计算利息：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{0:.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35511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封装性</a:t>
            </a:r>
          </a:p>
        </p:txBody>
      </p:sp>
    </p:spTree>
    <p:extLst>
      <p:ext uri="{BB962C8B-B14F-4D97-AF65-F5344CB8AC3E}">
        <p14:creationId xmlns:p14="http://schemas.microsoft.com/office/powerpoint/2010/main" val="350444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10.4.1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私有变量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06042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定义体重实例变量	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eat(self):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0.05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print('eat...')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-= 0.01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print('run...')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Animal(2, 0, 10.0)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228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039131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eat(self):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0.05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print('eat...')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__run(self):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-= 0.01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print('run...')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Animal(2, 0, 10.0)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②</a:t>
            </a:r>
          </a:p>
        </p:txBody>
      </p:sp>
    </p:spTree>
    <p:extLst>
      <p:ext uri="{BB962C8B-B14F-4D97-AF65-F5344CB8AC3E}">
        <p14:creationId xmlns:p14="http://schemas.microsoft.com/office/powerpoint/2010/main" val="161287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996536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定义年龄实例成员变量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定义性别实例成员变量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定义体重实例成员变量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(self, weight):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Animal(2, 0, 10.0)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a1.get_weight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a1.set_weight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(123.45)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a1.get_weight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4071761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上述代码①行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set_weight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访问器，它有一个参数，用来替换现有成员变量。代码第②行的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get_weight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访问器。代码第③行是调用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访问器。代码第④行是调用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访问器形式的封装需要一个私有变量，需要提供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访问器和一个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访问器，除非是只读变量不用提供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访问器。总之，访问器形式的封装在编写代码时比较麻烦。为了解决这个问题，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中提供了属性（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property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），定义属性可以使用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@property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装饰器，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@property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用来修饰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用来修饰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访问器。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93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使用属性修改前面的示例代码如下：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834954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定义年龄实例成员变量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定义性别实例成员变量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定义体重实例成员变量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weight(self):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替代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weight.setter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weight(self, weight):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替代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(self, weight):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self.__weight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Animal(2, 0, 10.0)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123.45  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a1.set_weight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(123.45)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体重：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0:0.2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73560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继承性</a:t>
            </a:r>
          </a:p>
        </p:txBody>
      </p:sp>
    </p:spTree>
    <p:extLst>
      <p:ext uri="{BB962C8B-B14F-4D97-AF65-F5344CB8AC3E}">
        <p14:creationId xmlns:p14="http://schemas.microsoft.com/office/powerpoint/2010/main" val="2285707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088736" y="3147647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为了了解继承性，先看这样一个场景：一位面向对象的程序员小赵，在编程过程中需要描述和处理个人信息，于是定义了类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Person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，如下所示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10.5.1 </a:t>
            </a:r>
            <a:r>
              <a:rPr lang="en-US" altLang="zh-CN" dirty="0"/>
              <a:t>	</a:t>
            </a:r>
            <a:r>
              <a:rPr lang="zh-CN" altLang="en-US" dirty="0"/>
              <a:t>继承概念</a:t>
            </a: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088736" y="5051974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name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名字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info(self):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template = 'Person [name={0}, age={1}]'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template.format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088736" y="3147647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一周以后，小赵又遇到了新的需求，需要描述和处理学生信息，于是他又定义了一个新的类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，如下所示：</a:t>
            </a: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088736" y="4798951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Student: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name, age, school)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name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名字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self.school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school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所在学校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info(self):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template = 'Student [name={0}, age={1}, school={2}]'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template.format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self.school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69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088736" y="2978370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很多人会认为小赵的做法能够理解并相信这是可行的，但问题在于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Person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两个类的结构太接近了，后者只比前者多了一个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school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实例变量，却要重复定义其他所有的内容，实在让人“不甘心”。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提供了解决类似问题的机制，那就是类的继承，代码如下所示：</a:t>
            </a: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088736" y="5768447"/>
            <a:ext cx="11721042" cy="228374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Student(Person):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name, age, school):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super().__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__(name, age)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self.school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school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所在学校 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04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10.5.2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834954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Animal(object):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定义动物类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age, sex=1, weight=0.0):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sex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weight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eat(self):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0.05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动物吃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Dog (Animal):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eat(self):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0.1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狗狗吃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Dog(2, 0, 10.0)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595139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4098510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支持多继承，但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出了解决方法名字冲突的方案。这个方案是当子类实例调用一个方法时，先从子类中查找，如果没有找到则查找父类。父类的查找顺序是按照子类声明的父类列表从左到右查找，如果没有找到再找父类的父类，依次查找下去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10.5.3 </a:t>
            </a:r>
            <a:r>
              <a:rPr lang="en-US" altLang="zh-CN" dirty="0"/>
              <a:t>	</a:t>
            </a:r>
            <a:r>
              <a:rPr lang="zh-CN" altLang="en-US" dirty="0"/>
              <a:t>多继承</a:t>
            </a:r>
          </a:p>
        </p:txBody>
      </p:sp>
    </p:spTree>
    <p:extLst>
      <p:ext uri="{BB962C8B-B14F-4D97-AF65-F5344CB8AC3E}">
        <p14:creationId xmlns:p14="http://schemas.microsoft.com/office/powerpoint/2010/main" val="3520034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1585450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pass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pass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sub1.run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sub2.run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SubClass3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sub3.run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1062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</a:p>
        </p:txBody>
      </p:sp>
    </p:spTree>
    <p:extLst>
      <p:ext uri="{BB962C8B-B14F-4D97-AF65-F5344CB8AC3E}">
        <p14:creationId xmlns:p14="http://schemas.microsoft.com/office/powerpoint/2010/main" val="3714352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．继承。多态发生一定是子类和父类之间。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．重写。子类重写了父类的方法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10.6.1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多态概念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659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几何图形类图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2348230"/>
            <a:ext cx="7725410" cy="52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9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252125"/>
            <a:ext cx="12078527" cy="3376351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面向对象的编程思想：按照真实世界客观事物的自然规律进行分析，客观世界中存在什么样的实体，构建的软件系统就存在什么样的实体。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在真实世界的学校里，会有学生和老师等实体，学生有学号、姓名、所在班级等属性（数据），学生还有学习、提问、吃饭和走路等操作。学生只是抽象的描述，这个抽象的描述称为“类”。在学校里活动是学生个体，即：张同学、李同学等，这些具体的个体称为“对象”，“对象”也称为“实例”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在现实世界有类和对象，面向对象软件世界也会有，只不过他们会以某种计算机语言编写的程序代码形式存在，这就是面向对象编程（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Oriented Programming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OOP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174703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几何图形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Figure: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draw(self):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绘制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椭圆形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Ellipse(Figure):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draw(self):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绘制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Ellipse...')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三角形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Triangle(Figure):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draw(self):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绘制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Triangle...')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Figure()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f1.draw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Ellipse()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f2.draw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Triangle()③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f3.draw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871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4098510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无论多态性对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影响多大，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作为面向对象的语言多态性是存在的，这一点可以通过运行期类型检查证实，运行期类型检查使用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isinstance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(object,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classinfo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函数，它可以检查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实例是否由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classinfo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类或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classinfo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子类所创建的实例。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10.6.2 </a:t>
            </a:r>
            <a:r>
              <a:rPr lang="en-US" altLang="zh-CN" dirty="0"/>
              <a:t>	</a:t>
            </a:r>
            <a:r>
              <a:rPr lang="zh-CN" altLang="en-US" dirty="0"/>
              <a:t>类型检查</a:t>
            </a:r>
          </a:p>
        </p:txBody>
      </p:sp>
    </p:spTree>
    <p:extLst>
      <p:ext uri="{BB962C8B-B14F-4D97-AF65-F5344CB8AC3E}">
        <p14:creationId xmlns:p14="http://schemas.microsoft.com/office/powerpoint/2010/main" val="3623903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1585450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几何图形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Figure: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draw(self):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绘制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椭圆形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Ellipse(Figure):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draw(self):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绘制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Ellipse...')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三角形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Triangle(Figure):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draw(self):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绘制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Triangle...')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Figure()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没有发生多态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f1.draw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Ellipse()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发生多态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f2.draw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Triangle()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发生多态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f3.draw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26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态性的对于动态语言意义不是很大，在动态语言中有一种类型检查称为“鸭子类型”，即一只鸟走起来像鸭子、游起泳来像鸭子、叫起来也像鸭子，那它就可以被当做鸭子。鸭子类型不关注变量的类型，而是关注变量具有的方法。鸭子类型像多态一样工作，但是没有继承，只要像“鸭子”一样的行为（方法）就可以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10.6.3 </a:t>
            </a:r>
            <a:r>
              <a:rPr lang="en-US" altLang="zh-CN" dirty="0"/>
              <a:t>	</a:t>
            </a:r>
            <a:r>
              <a:rPr lang="zh-CN" altLang="en-US" dirty="0"/>
              <a:t>鸭子类型</a:t>
            </a:r>
          </a:p>
        </p:txBody>
      </p:sp>
    </p:spTree>
    <p:extLst>
      <p:ext uri="{BB962C8B-B14F-4D97-AF65-F5344CB8AC3E}">
        <p14:creationId xmlns:p14="http://schemas.microsoft.com/office/powerpoint/2010/main" val="239214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鸭子类型示例代码如下：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2554946"/>
            <a:ext cx="11721042" cy="648489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Animal(object):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动物跑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Dog(Animal):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狗狗跑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Car: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run(self):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汽车跑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go(animal):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接收参数是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animal.run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go(Animal())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go(Dog())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go(Car()) ②</a:t>
            </a:r>
          </a:p>
        </p:txBody>
      </p:sp>
    </p:spTree>
    <p:extLst>
      <p:ext uri="{BB962C8B-B14F-4D97-AF65-F5344CB8AC3E}">
        <p14:creationId xmlns:p14="http://schemas.microsoft.com/office/powerpoint/2010/main" val="4177134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鸭子类型类图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17" y="2716367"/>
            <a:ext cx="6550660" cy="47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5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.7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所有类都直接或间接继承自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类，它是所有类的“祖先”。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类有很多方法，本节重点介绍如下两个方法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	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。返回该对象的字符串表示。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	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eq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__(other)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。指示其他某个对象是否与此对象“相等”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这些方法都是需要在子类中用来重写的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47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10.7.1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3524442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name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名字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__(self):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template = 'Person [name={0}, age={1}]'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s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template.format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return 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person = Person('Tony', 18)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print(person) ②</a:t>
            </a:r>
          </a:p>
        </p:txBody>
      </p:sp>
    </p:spTree>
    <p:extLst>
      <p:ext uri="{BB962C8B-B14F-4D97-AF65-F5344CB8AC3E}">
        <p14:creationId xmlns:p14="http://schemas.microsoft.com/office/powerpoint/2010/main" val="3342209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10.7.2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对象比较方法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2231781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name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名字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age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template = 'Person [name={0}, age={1}]'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s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template.format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return 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__(self, other):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other.name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other.age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return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return 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Person('Tony', 18)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Person('Tony', 18)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# True</a:t>
            </a:r>
          </a:p>
        </p:txBody>
      </p:sp>
    </p:spTree>
    <p:extLst>
      <p:ext uri="{BB962C8B-B14F-4D97-AF65-F5344CB8AC3E}">
        <p14:creationId xmlns:p14="http://schemas.microsoft.com/office/powerpoint/2010/main" val="149202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面向对象三个基本特性</a:t>
            </a:r>
          </a:p>
        </p:txBody>
      </p:sp>
    </p:spTree>
    <p:extLst>
      <p:ext uri="{BB962C8B-B14F-4D97-AF65-F5344CB8AC3E}">
        <p14:creationId xmlns:p14="http://schemas.microsoft.com/office/powerpoint/2010/main" val="2837998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10.8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55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590679"/>
            <a:ext cx="12078527" cy="2699243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中定义枚举类的语法格式如下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枚举类名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enum.Enum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: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枚举常量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枚举类继承自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enum.Enum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类，说明这是定义了一个枚举类，枚举中会定义多个常量成员。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10.8.1 </a:t>
            </a:r>
            <a:r>
              <a:rPr lang="en-US" altLang="zh-CN" dirty="0"/>
              <a:t>	</a:t>
            </a:r>
            <a:r>
              <a:rPr lang="zh-CN" altLang="en-US" dirty="0"/>
              <a:t>定义枚举类</a:t>
            </a:r>
          </a:p>
        </p:txBody>
      </p:sp>
    </p:spTree>
    <p:extLst>
      <p:ext uri="{BB962C8B-B14F-4D97-AF65-F5344CB8AC3E}">
        <p14:creationId xmlns:p14="http://schemas.microsoft.com/office/powerpoint/2010/main" val="325860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WeekDays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2231781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chapter11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ch11.8.1.py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enum.Enum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枚举常量列表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MONDAY = 1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TUESDAY =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WEDNESDAY = 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THURSDAY = 4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FRIDAY = 10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day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WeekDays.FRIDAY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print(day)  #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WeekDays.FRIDAY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day.value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# 10         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day.name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# FRIDAY </a:t>
            </a:r>
          </a:p>
        </p:txBody>
      </p:sp>
    </p:spTree>
    <p:extLst>
      <p:ext uri="{BB962C8B-B14F-4D97-AF65-F5344CB8AC3E}">
        <p14:creationId xmlns:p14="http://schemas.microsoft.com/office/powerpoint/2010/main" val="4082538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10.8.2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限制枚举类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2231781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chapter11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ch11.8.2.py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enum.unique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enum.IntEnum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枚举常量列表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MONDAY 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TUESDAY =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WEDNESDAY = 3  # 'Wed.'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THURSDAY = 4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FRIDAY = 5  #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day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WeekDays.FRIDAY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print(day)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day.value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day.name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555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10.8.3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使用枚举类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4619" y="1908616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chapter11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ch11.8.3.py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enum.unique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enum.IntEnum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枚举常量列表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MONDAY 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TUESDAY =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WEDNESDAY = 3  # 'Wed.'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THURSDAY = 4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FRIDAY = 5  #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day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WeekDays.FRIDAY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day ==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WeekDays.MONDAY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工作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day ==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WeekDays.FRIDAY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学习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98121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在现实世界中封装的例子到处都是。例如：一台计算机内部极其复杂，有主板、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、硬盘和内存，而一般用户不需要了解它的内部细节，不需要知道主板的型号、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主频、硬盘和内存的大小，于是计算机制造商将用机箱把计算机封装起来，对外提供了一些接口，如鼠标、键盘和显示器等，这样当用户使用计算机就变非常方便。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，面向对象的封装与真实世界的目的是一样的。封装能够使外部访问者不能随意存取对象的内部数据，隐藏了对象的内部细节，只保留有限的对外接口。外部访问者不用关心对象的内部细节，使得操作对象变得简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10.2.1 </a:t>
            </a:r>
            <a:r>
              <a:rPr lang="en-US" altLang="zh-CN" dirty="0"/>
              <a:t>	</a:t>
            </a:r>
            <a:r>
              <a:rPr lang="zh-CN" altLang="en-US" dirty="0"/>
              <a:t>封装性</a:t>
            </a:r>
          </a:p>
        </p:txBody>
      </p:sp>
    </p:spTree>
    <p:extLst>
      <p:ext uri="{BB962C8B-B14F-4D97-AF65-F5344CB8AC3E}">
        <p14:creationId xmlns:p14="http://schemas.microsoft.com/office/powerpoint/2010/main" val="630681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现实世界中继承也是无处不在。例如：轮船与客轮之间的关系，客轮是一种特殊轮船，拥有轮船的全部特征和行为，即数据和操作。在面向对象中轮船是一般类，客轮是特殊类，特殊类拥有一般类的全部数据和操作，称为特殊类继承一般类。一般类称为“父类”或“超类”，特殊类称为“子类”或“派生类”，为了统一本书中一般类统称为“父类”，特殊类统称为“子类”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10.2.2 </a:t>
            </a:r>
            <a:r>
              <a:rPr lang="en-US" altLang="zh-CN" dirty="0"/>
              <a:t>	</a:t>
            </a:r>
            <a:r>
              <a:rPr lang="zh-CN" altLang="en-US" dirty="0"/>
              <a:t>继承性</a:t>
            </a:r>
          </a:p>
        </p:txBody>
      </p:sp>
    </p:spTree>
    <p:extLst>
      <p:ext uri="{BB962C8B-B14F-4D97-AF65-F5344CB8AC3E}">
        <p14:creationId xmlns:p14="http://schemas.microsoft.com/office/powerpoint/2010/main" val="366000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4437064"/>
            <a:ext cx="12078527" cy="1006472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多态性是指在父类中成员被子类继承之后，可以具有不同的状态或表现行为。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10.2.3 </a:t>
            </a:r>
            <a:r>
              <a:rPr lang="en-US" altLang="zh-CN" dirty="0"/>
              <a:t>	</a:t>
            </a:r>
            <a:r>
              <a:rPr lang="zh-CN" altLang="en-US" dirty="0"/>
              <a:t>多态性</a:t>
            </a:r>
          </a:p>
        </p:txBody>
      </p:sp>
    </p:spTree>
    <p:extLst>
      <p:ext uri="{BB962C8B-B14F-4D97-AF65-F5344CB8AC3E}">
        <p14:creationId xmlns:p14="http://schemas.microsoft.com/office/powerpoint/2010/main" val="211916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179393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3780</Words>
  <Application>Microsoft Macintosh PowerPoint</Application>
  <PresentationFormat>自定义</PresentationFormat>
  <Paragraphs>546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第10章 面向对象编程</vt:lpstr>
      <vt:lpstr>课程内容</vt:lpstr>
      <vt:lpstr>10.1  面向对象概述</vt:lpstr>
      <vt:lpstr>PowerPoint 演示文稿</vt:lpstr>
      <vt:lpstr>10.2  面向对象三个基本特性</vt:lpstr>
      <vt:lpstr>10.2.1  封装性</vt:lpstr>
      <vt:lpstr>10.2.2  继承性</vt:lpstr>
      <vt:lpstr>10.2.3  多态性</vt:lpstr>
      <vt:lpstr>10.3  类和对象</vt:lpstr>
      <vt:lpstr>10.3.1  定义类</vt:lpstr>
      <vt:lpstr>10.3.2  创建和使用对象</vt:lpstr>
      <vt:lpstr>10.3.3  实例变量</vt:lpstr>
      <vt:lpstr>类成员</vt:lpstr>
      <vt:lpstr>Python中定义实例变量示例代码如下：</vt:lpstr>
      <vt:lpstr>PowerPoint 演示文稿</vt:lpstr>
      <vt:lpstr>10.3.4  类变量</vt:lpstr>
      <vt:lpstr>在类变量示例中添加如下代码：</vt:lpstr>
      <vt:lpstr>输出结果如下：</vt:lpstr>
      <vt:lpstr>10.3.5  构造方法</vt:lpstr>
      <vt:lpstr>10.3.6  实例方法</vt:lpstr>
      <vt:lpstr>10.3.7  类方法</vt:lpstr>
      <vt:lpstr>PowerPoint 演示文稿</vt:lpstr>
      <vt:lpstr>10.3.8  静态方法</vt:lpstr>
      <vt:lpstr>10.4  封装性</vt:lpstr>
      <vt:lpstr>10.4.1  私有变量</vt:lpstr>
      <vt:lpstr>10.4.2  私有方法</vt:lpstr>
      <vt:lpstr>10.4.3  定义属性</vt:lpstr>
      <vt:lpstr>PowerPoint 演示文稿</vt:lpstr>
      <vt:lpstr>使用属性修改前面的示例代码如下：</vt:lpstr>
      <vt:lpstr>10.5  继承性</vt:lpstr>
      <vt:lpstr>10.5.1  继承概念</vt:lpstr>
      <vt:lpstr>PowerPoint 演示文稿</vt:lpstr>
      <vt:lpstr>PowerPoint 演示文稿</vt:lpstr>
      <vt:lpstr>10.5.2  重写方法</vt:lpstr>
      <vt:lpstr>10.5.3  多继承</vt:lpstr>
      <vt:lpstr>多继承示例代码如下：</vt:lpstr>
      <vt:lpstr>10.6  多态性</vt:lpstr>
      <vt:lpstr>10.6.1  多态概念</vt:lpstr>
      <vt:lpstr>几何图形类图</vt:lpstr>
      <vt:lpstr>具体代码如下：</vt:lpstr>
      <vt:lpstr>10.6.2  类型检查</vt:lpstr>
      <vt:lpstr>修改代码：</vt:lpstr>
      <vt:lpstr>10.6.3  鸭子类型</vt:lpstr>
      <vt:lpstr>鸭子类型示例代码如下：</vt:lpstr>
      <vt:lpstr>鸭子类型类图</vt:lpstr>
      <vt:lpstr>10.7  Python根类——object</vt:lpstr>
      <vt:lpstr>PowerPoint 演示文稿</vt:lpstr>
      <vt:lpstr>10.7.1  __str__()方法</vt:lpstr>
      <vt:lpstr>10.7.2  对象比较方法</vt:lpstr>
      <vt:lpstr>10.8  枚举类</vt:lpstr>
      <vt:lpstr>10.8.1  定义枚举类</vt:lpstr>
      <vt:lpstr>枚举类WeekDays具体代码如下：</vt:lpstr>
      <vt:lpstr>10.8.2  限制枚举类</vt:lpstr>
      <vt:lpstr>10.8.3  使用枚举类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62</cp:revision>
  <dcterms:modified xsi:type="dcterms:W3CDTF">2019-07-30T00:11:48Z</dcterms:modified>
</cp:coreProperties>
</file>