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1" r:id="rId13"/>
    <p:sldId id="285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0" r:id="rId24"/>
    <p:sldId id="296" r:id="rId25"/>
    <p:sldId id="297" r:id="rId26"/>
    <p:sldId id="262" r:id="rId27"/>
    <p:sldId id="298" r:id="rId28"/>
    <p:sldId id="299" r:id="rId29"/>
    <p:sldId id="300" r:id="rId30"/>
    <p:sldId id="259" r:id="rId31"/>
    <p:sldId id="276" r:id="rId32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/>
    <p:restoredTop sz="94681"/>
  </p:normalViewPr>
  <p:slideViewPr>
    <p:cSldViewPr snapToGrid="0">
      <p:cViewPr varScale="1">
        <p:scale>
          <a:sx n="61" d="100"/>
          <a:sy n="61" d="100"/>
        </p:scale>
        <p:origin x="7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9578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04449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b =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&gt;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&lt;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&gt;=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&lt;=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1.0 ==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1.0 !=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22838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158118"/>
            <a:ext cx="11721042" cy="648489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'Hello'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b = 'Hello'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== b		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'World'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&gt;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&lt;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[]			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b = [1, 2]	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==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&lt;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[1, 2]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==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04689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3133954"/>
            <a:ext cx="14132878" cy="28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6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703874"/>
            <a:ext cx="11721042" cy="939338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/7.3/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10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= 9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&gt; b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1: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或运算为 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或运算为 假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&lt; b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1: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与运算为 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与运算为 假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a &gt;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print('--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a ==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	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43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085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79" y="2353944"/>
            <a:ext cx="12959112" cy="42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9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位或运算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87" y="3067367"/>
            <a:ext cx="6147612" cy="36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6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位与运算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66" y="2898774"/>
            <a:ext cx="6473395" cy="37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94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异或位运算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5" y="2889250"/>
            <a:ext cx="5784092" cy="33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0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算术运算符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关系运算符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逻辑运算符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位运算符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6.5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赋值运算符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6.6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运算符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6.7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运算符优先级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右位移</a:t>
            </a:r>
            <a:r>
              <a:rPr lang="en-US" altLang="zh-CN" dirty="0"/>
              <a:t>2</a:t>
            </a:r>
            <a:r>
              <a:rPr lang="zh-CN" altLang="en-US" dirty="0"/>
              <a:t>位运算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3113087"/>
            <a:ext cx="6378972" cy="28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73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左位移</a:t>
            </a:r>
            <a:r>
              <a:rPr lang="en-US" altLang="zh-CN" dirty="0"/>
              <a:t>2</a:t>
            </a:r>
            <a:r>
              <a:rPr lang="zh-CN" altLang="zh-CN" dirty="0"/>
              <a:t>位运算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57" y="2773997"/>
            <a:ext cx="11643043" cy="4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9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10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算术赋值运算符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1810828"/>
            <a:ext cx="9624059" cy="63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3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11787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chapter7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/7.5/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hello.py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=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 =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+= b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相当于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= a +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print("a | b = {0}".format(a))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输出结果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+= b + 3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相当于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= a + b + 3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print("a + b + 3 = {0}".format(a))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输出结果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-= b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相当于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= a -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print("a - b = {0}".format(a))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输出结果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*= b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相当于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= a *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print("a * b = {0}".format(a))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输出结果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/= b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相当于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= a /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print("a / b = {0}".format(a))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输出结果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%= b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相当于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= a % b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print("a % b = {0}".format(a))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输出结果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示例代码如下：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144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130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6.6.1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同一性测试运算符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481284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/7.6/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ch7.6.1.py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Person:	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Person('Tony', 18)		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Person('Tony', 18)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False	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834954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name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__(self, other):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other.name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other.age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return 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return 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Person('Tony', 18)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Person('Tony', 18)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False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00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6.6.2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成员测试运算符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450780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/7.6/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ch7.6.2.py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string_a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'Hello'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print('e'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string_a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True	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print('ell' not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string_a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False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[1, 2]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print(2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True			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print(1 not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False		④</a:t>
            </a:r>
          </a:p>
        </p:txBody>
      </p:sp>
    </p:spTree>
    <p:extLst>
      <p:ext uri="{BB962C8B-B14F-4D97-AF65-F5344CB8AC3E}">
        <p14:creationId xmlns:p14="http://schemas.microsoft.com/office/powerpoint/2010/main" val="147120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158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41" y="1787339"/>
            <a:ext cx="7915592" cy="74912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4420276"/>
            <a:ext cx="11721042" cy="196057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12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-a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145265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70" y="2736850"/>
            <a:ext cx="8616950" cy="36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834953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1 + 2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2 - 1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2 * 3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3 /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3 %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3 //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-3 //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10 **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10.22 + 10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20.22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10.0 + True + 2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13.0</a:t>
            </a:r>
          </a:p>
        </p:txBody>
      </p:sp>
    </p:spTree>
    <p:extLst>
      <p:ext uri="{BB962C8B-B14F-4D97-AF65-F5344CB8AC3E}">
        <p14:creationId xmlns:p14="http://schemas.microsoft.com/office/powerpoint/2010/main" val="3451664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字符串属于序列的一种，所以字符串可以使用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和*运算符</a:t>
            </a:r>
            <a:endParaRPr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642866"/>
            <a:ext cx="11721042" cy="551539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'Hello' + 'World'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'Hello' + 2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pyshell#35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'Hello' + 2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must 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'Hello' * 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HelloHello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'Hello' * 2.2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pyshell#36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'Hello' * 2.2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can't multiply sequence by non-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type 'float'</a:t>
            </a:r>
          </a:p>
        </p:txBody>
      </p:sp>
    </p:spTree>
    <p:extLst>
      <p:ext uri="{BB962C8B-B14F-4D97-AF65-F5344CB8AC3E}">
        <p14:creationId xmlns:p14="http://schemas.microsoft.com/office/powerpoint/2010/main" val="336353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295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7" y="2743200"/>
            <a:ext cx="11519423" cy="3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8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683</Words>
  <Application>Microsoft Macintosh PowerPoint</Application>
  <PresentationFormat>自定义</PresentationFormat>
  <Paragraphs>202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Arial</vt:lpstr>
      <vt:lpstr>White</vt:lpstr>
      <vt:lpstr>第6章 运算符</vt:lpstr>
      <vt:lpstr>课程内容</vt:lpstr>
      <vt:lpstr>6.1  算术运算符</vt:lpstr>
      <vt:lpstr>6.1.1  一元运算符</vt:lpstr>
      <vt:lpstr>6.1.2  二元运算符</vt:lpstr>
      <vt:lpstr>在Python Shell中运行示例代码如下：</vt:lpstr>
      <vt:lpstr>字符串属于序列的一种，所以字符串可以使用+和*运算符</vt:lpstr>
      <vt:lpstr>6.2  关系运算符</vt:lpstr>
      <vt:lpstr>关系运算符</vt:lpstr>
      <vt:lpstr>在Python Shell中运行示例代码如下：</vt:lpstr>
      <vt:lpstr>在Python Shell中运行示例代码如下：</vt:lpstr>
      <vt:lpstr>6.3  逻辑运算符</vt:lpstr>
      <vt:lpstr> 逻辑运算符</vt:lpstr>
      <vt:lpstr>PowerPoint 演示文稿</vt:lpstr>
      <vt:lpstr>6.4  位运算符</vt:lpstr>
      <vt:lpstr>位运算符</vt:lpstr>
      <vt:lpstr>位或运算</vt:lpstr>
      <vt:lpstr>位与运算</vt:lpstr>
      <vt:lpstr>异或位运算</vt:lpstr>
      <vt:lpstr>右位移2位运算</vt:lpstr>
      <vt:lpstr>左位移2位运算</vt:lpstr>
      <vt:lpstr>6.5  赋值运算符</vt:lpstr>
      <vt:lpstr>算术赋值运算符</vt:lpstr>
      <vt:lpstr>示例代码如下： </vt:lpstr>
      <vt:lpstr>6.6  其他运算符</vt:lpstr>
      <vt:lpstr>6.6.1  同一性测试运算符</vt:lpstr>
      <vt:lpstr>修改代码如下：</vt:lpstr>
      <vt:lpstr>6.6.2  成员测试运算符</vt:lpstr>
      <vt:lpstr>6.7  运算符优先级</vt:lpstr>
      <vt:lpstr>运算符优先级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32</cp:revision>
  <dcterms:modified xsi:type="dcterms:W3CDTF">2019-07-29T11:13:11Z</dcterms:modified>
</cp:coreProperties>
</file>