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61" r:id="rId10"/>
    <p:sldId id="282" r:id="rId11"/>
    <p:sldId id="283" r:id="rId12"/>
    <p:sldId id="284" r:id="rId13"/>
    <p:sldId id="285" r:id="rId14"/>
    <p:sldId id="286" r:id="rId15"/>
    <p:sldId id="259" r:id="rId16"/>
    <p:sldId id="260" r:id="rId17"/>
    <p:sldId id="262" r:id="rId18"/>
    <p:sldId id="287" r:id="rId19"/>
    <p:sldId id="288" r:id="rId20"/>
    <p:sldId id="263" r:id="rId21"/>
    <p:sldId id="276" r:id="rId22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1"/>
    <p:restoredTop sz="94681"/>
  </p:normalViewPr>
  <p:slideViewPr>
    <p:cSldViewPr snapToGrid="0">
      <p:cViewPr varScale="1">
        <p:scale>
          <a:sx n="61" d="100"/>
          <a:sy n="61" d="100"/>
        </p:scale>
        <p:origin x="71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6905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679381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ch8.2.1.py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&lt; 100_000: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"i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{0}".format(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"i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{0}".format(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6526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063554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ch8.2.2.py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print("----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范围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-------")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in range(1, 10):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使用范围  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print("{0} x {0} = {1}".format(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print("----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字符串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-------")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 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item in 'Hello':  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print(item)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声明整数列表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numbers = [43, 32, 53, 54, 75, 7, 10]  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print("----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整数列表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-------")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 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item in numbers:    ④  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print("Count is : {0}".format(item))</a:t>
            </a:r>
          </a:p>
        </p:txBody>
      </p:sp>
    </p:spTree>
    <p:extLst>
      <p:ext uri="{BB962C8B-B14F-4D97-AF65-F5344CB8AC3E}">
        <p14:creationId xmlns:p14="http://schemas.microsoft.com/office/powerpoint/2010/main" val="2780894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72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7.3.1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4002546"/>
            <a:ext cx="11721042" cy="325324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ch8.3.1.py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item in range(10):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if item == 3: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跳出循环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print("Count is : {0}".format(item))</a:t>
            </a:r>
          </a:p>
        </p:txBody>
      </p:sp>
    </p:spTree>
    <p:extLst>
      <p:ext uri="{BB962C8B-B14F-4D97-AF65-F5344CB8AC3E}">
        <p14:creationId xmlns:p14="http://schemas.microsoft.com/office/powerpoint/2010/main" val="1061527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4164129"/>
            <a:ext cx="11721042" cy="293007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ch8.3.2.py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item in range(10):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if item == 3: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continue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print("Count is : {0}".format(item))</a:t>
            </a:r>
          </a:p>
        </p:txBody>
      </p:sp>
    </p:spTree>
    <p:extLst>
      <p:ext uri="{BB962C8B-B14F-4D97-AF65-F5344CB8AC3E}">
        <p14:creationId xmlns:p14="http://schemas.microsoft.com/office/powerpoint/2010/main" val="422188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.3.3 </a:t>
            </a:r>
            <a:r>
              <a:rPr 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while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4098511"/>
            <a:ext cx="12078527" cy="1683580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前面介绍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循环时，还提到他们都可以跟有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语句，它与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不同。这里的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是在循环体正常结束时才运行的代码，当循环被中断时不执行，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break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和异常抛出都会中断循环。循环中的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语句流程图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如下图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077671"/>
            <a:ext cx="5097780" cy="72330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313199" y="1993411"/>
            <a:ext cx="11721042" cy="745439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ch8.3.3.py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10: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3: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    break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print("{0} * {0} = {1}".format(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print('While Over!')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print('-------------')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item in range(10):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 item == 3: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break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print("Count is : {0}".format(item))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print('For Over!')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使用范围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03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使用范围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421403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在前面的学习过程中多次需要使用范围，范围在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中类型是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range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，表示一个整数序列，创建范围对象使用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range()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range()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函数语法如下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range([start,] stop[, step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])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三个参数全部是整数类型，其中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是开始值，可以省略，表示从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是结束值；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是步长。注意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 ≤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整数序列取值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 stop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，步长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可以为负数，可以创建递减序列。</a:t>
            </a:r>
          </a:p>
        </p:txBody>
      </p:sp>
    </p:spTree>
    <p:extLst>
      <p:ext uri="{BB962C8B-B14F-4D97-AF65-F5344CB8AC3E}">
        <p14:creationId xmlns:p14="http://schemas.microsoft.com/office/powerpoint/2010/main" val="3190680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分支语句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7.2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循环语句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7.3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跳转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</a:t>
            </a:r>
            <a:endParaRPr 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范围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085281" y="3122551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chapter8</a:t>
            </a:r>
            <a:r>
              <a:rPr lang="en-US" dirty="0"/>
              <a:t>/</a:t>
            </a:r>
            <a:r>
              <a:rPr lang="en-US" dirty="0" err="1"/>
              <a:t>ch8.3.4.py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for item in range(1, 10, 2):        ①</a:t>
            </a:r>
          </a:p>
          <a:p>
            <a:pPr lvl="3"/>
            <a:r>
              <a:rPr lang="en-US" dirty="0"/>
              <a:t>    print("Count is : {0}".format(item))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print('--------------')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for item in range(1, -10, -3):  ②</a:t>
            </a:r>
          </a:p>
          <a:p>
            <a:pPr lvl="3"/>
            <a:r>
              <a:rPr lang="en-US" dirty="0"/>
              <a:t>    print("Count is : {0}".format(item))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.1.1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901971"/>
            <a:ext cx="11721042" cy="745439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语法结构如下：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条件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语句组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结构示例代码如下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/8.1.1/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sys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[1])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获得命令行传入的参数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score &gt;= 85: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您真优秀！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score &lt; 60: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您需要加倍努力！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(score &gt;= 60) and (score &lt; 85):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您的成绩还可以，仍需继续努力！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530424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.1.2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if-else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194632"/>
            <a:ext cx="11721042" cy="486906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ch8.1.2.py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sys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[1])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获得命令行传入的参数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score &gt;= 60: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及格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if score &gt;= 90: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优秀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不及格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385271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.1.3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517797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条件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 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条件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 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条件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 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条件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 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8941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225136"/>
            <a:ext cx="11721042" cy="680806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ch8.1.3.py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sys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[1])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获得命令行传入的参数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score &gt;= 90: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grade = 'A'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score &gt;= 80: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grade = 'B'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score &gt;= 70: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grade = 'C'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score &gt;= 60: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grade = 'D'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grade = 'F'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print("Grade = " + grade)</a:t>
            </a:r>
          </a:p>
        </p:txBody>
      </p:sp>
    </p:spTree>
    <p:extLst>
      <p:ext uri="{BB962C8B-B14F-4D97-AF65-F5344CB8AC3E}">
        <p14:creationId xmlns:p14="http://schemas.microsoft.com/office/powerpoint/2010/main" val="2817050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7.1.4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三元运算符替代品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840963"/>
            <a:ext cx="11721042" cy="357640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ch8.1.4.py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sys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[1])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获得命令行传入的参数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 = 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及格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 if score &gt;= 60 else 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不及格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064430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849</Words>
  <Application>Microsoft Macintosh PowerPoint</Application>
  <PresentationFormat>自定义</PresentationFormat>
  <Paragraphs>179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第7章 控制语句</vt:lpstr>
      <vt:lpstr>课程内容</vt:lpstr>
      <vt:lpstr>7.1  分支语句</vt:lpstr>
      <vt:lpstr>7.1.1  if结构</vt:lpstr>
      <vt:lpstr>7.1.2  if-else结构 </vt:lpstr>
      <vt:lpstr>7.1.3  elif结构 </vt:lpstr>
      <vt:lpstr>elif结构示例代码如下：</vt:lpstr>
      <vt:lpstr>7.1.4  三元运算符替代品——条件表达式</vt:lpstr>
      <vt:lpstr>7.2  循环语句</vt:lpstr>
      <vt:lpstr>7.2.1  while语句</vt:lpstr>
      <vt:lpstr>7.2.2  for语句</vt:lpstr>
      <vt:lpstr>7.3  跳转语句</vt:lpstr>
      <vt:lpstr>7.3.1  break语句</vt:lpstr>
      <vt:lpstr>7.3.2  continue语句</vt:lpstr>
      <vt:lpstr>7.3.3  while和for中的else语句</vt:lpstr>
      <vt:lpstr>循环中的else语句</vt:lpstr>
      <vt:lpstr>示例代码如下：</vt:lpstr>
      <vt:lpstr>7.4  使用范围</vt:lpstr>
      <vt:lpstr> 使用范围</vt:lpstr>
      <vt:lpstr>示例代码如下：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17</cp:revision>
  <dcterms:modified xsi:type="dcterms:W3CDTF">2019-07-29T11:14:39Z</dcterms:modified>
</cp:coreProperties>
</file>