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61" r:id="rId16"/>
    <p:sldId id="285" r:id="rId17"/>
    <p:sldId id="286" r:id="rId18"/>
    <p:sldId id="287" r:id="rId19"/>
    <p:sldId id="263" r:id="rId20"/>
    <p:sldId id="288" r:id="rId21"/>
    <p:sldId id="289" r:id="rId22"/>
    <p:sldId id="291" r:id="rId23"/>
    <p:sldId id="292" r:id="rId24"/>
    <p:sldId id="290" r:id="rId25"/>
    <p:sldId id="293" r:id="rId26"/>
    <p:sldId id="294" r:id="rId27"/>
    <p:sldId id="295" r:id="rId28"/>
    <p:sldId id="296" r:id="rId29"/>
    <p:sldId id="298" r:id="rId30"/>
    <p:sldId id="299" r:id="rId31"/>
    <p:sldId id="302" r:id="rId32"/>
    <p:sldId id="300" r:id="rId33"/>
    <p:sldId id="301" r:id="rId34"/>
    <p:sldId id="307" r:id="rId35"/>
    <p:sldId id="303" r:id="rId36"/>
    <p:sldId id="304" r:id="rId37"/>
    <p:sldId id="305" r:id="rId38"/>
    <p:sldId id="308" r:id="rId39"/>
    <p:sldId id="309" r:id="rId40"/>
    <p:sldId id="310" r:id="rId41"/>
    <p:sldId id="311" r:id="rId42"/>
    <p:sldId id="312" r:id="rId43"/>
    <p:sldId id="313" r:id="rId44"/>
    <p:sldId id="319" r:id="rId45"/>
    <p:sldId id="314" r:id="rId46"/>
    <p:sldId id="315" r:id="rId47"/>
    <p:sldId id="320" r:id="rId48"/>
    <p:sldId id="276" r:id="rId49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/>
    <p:restoredTop sz="94681"/>
  </p:normalViewPr>
  <p:slideViewPr>
    <p:cSldViewPr snapToGrid="0">
      <p:cViewPr varScale="1">
        <p:scale>
          <a:sx n="47" d="100"/>
          <a:sy n="47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访问元组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612363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 ('Hello', 'World', 1,2,3)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a[1]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a[1:3]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('World', 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a[2:]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(1, 2, 3)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a[:2]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('Hello', 'World')</a:t>
            </a:r>
          </a:p>
        </p:txBody>
      </p:sp>
    </p:spTree>
    <p:extLst>
      <p:ext uri="{BB962C8B-B14F-4D97-AF65-F5344CB8AC3E}">
        <p14:creationId xmlns:p14="http://schemas.microsoft.com/office/powerpoint/2010/main" val="328209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098510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上述代码第①行是元组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是访问元组第二个元素，表达式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a[1:3]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a[2:]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a[:2]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都是进行分片操作。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元组还可以进行拆包（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）操作，就是将元组的元素取出赋值给不同变量。</a:t>
            </a:r>
          </a:p>
        </p:txBody>
      </p:sp>
    </p:spTree>
    <p:extLst>
      <p:ext uri="{BB962C8B-B14F-4D97-AF65-F5344CB8AC3E}">
        <p14:creationId xmlns:p14="http://schemas.microsoft.com/office/powerpoint/2010/main" val="2593371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83495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 ('Hello', 'World', 1,2,3)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n1,n2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*n = a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 2, 3]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n1,n2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,_ = a ③</a:t>
            </a:r>
          </a:p>
        </p:txBody>
      </p:sp>
    </p:spTree>
    <p:extLst>
      <p:ext uri="{BB962C8B-B14F-4D97-AF65-F5344CB8AC3E}">
        <p14:creationId xmlns:p14="http://schemas.microsoft.com/office/powerpoint/2010/main" val="269397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遍历元组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27615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ch9.1.4.py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(21, 32, 43, 45)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item in a:		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print(item)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print('-----------')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item in enumerate(a):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print('{0} - {1}'.format(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item))</a:t>
            </a:r>
          </a:p>
        </p:txBody>
      </p:sp>
    </p:spTree>
    <p:extLst>
      <p:ext uri="{BB962C8B-B14F-4D97-AF65-F5344CB8AC3E}">
        <p14:creationId xmlns:p14="http://schemas.microsoft.com/office/powerpoint/2010/main" val="23787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612363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-----------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0 - 21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1 - 32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2 - 43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– 45</a:t>
            </a:r>
          </a:p>
        </p:txBody>
      </p:sp>
    </p:spTree>
    <p:extLst>
      <p:ext uri="{BB962C8B-B14F-4D97-AF65-F5344CB8AC3E}">
        <p14:creationId xmlns:p14="http://schemas.microsoft.com/office/powerpoint/2010/main" val="377016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50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[20, 10, 50, 40, 30]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[20, 10, 50, 40, 30]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[]	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['Hello', 'World', 1, 2, 3]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['Hello', 'World', 1, 2, 3]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[10]		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'list'&gt;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[10,]		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'list'&gt;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list((20, 10, 50, 40, 30))	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[20, 10, 50, 40, 30]</a:t>
            </a:r>
          </a:p>
        </p:txBody>
      </p:sp>
    </p:spTree>
    <p:extLst>
      <p:ext uri="{BB962C8B-B14F-4D97-AF65-F5344CB8AC3E}">
        <p14:creationId xmlns:p14="http://schemas.microsoft.com/office/powerpoint/2010/main" val="1550031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上述代码第①行创建一个有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个元素的列表，注意中括号不能省略，如果省略了中括号那就变成了元组了。创建空列表是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。列表中可以放入任何对象，代码第②行是创建一个字符串和整数混合的列表。代码第③行是创建只有一个元素的列表，中括号不能省略。另外，无论是元组还是列表，每一个元素后面都跟着一个逗号，只是最后一个元素的逗号经常是省略的，代码第④行最后一个元素没有省略逗号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另外，列表还有通过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list([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函数创建，参数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是任何可迭代对象。代码第⑤行是使用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函数创建列表对象，实参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(20, 10, 50, 40, 30)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是一个元组，元组是可迭代对象，可以作为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函数参数创建列表对象。</a:t>
            </a:r>
          </a:p>
        </p:txBody>
      </p:sp>
    </p:spTree>
    <p:extLst>
      <p:ext uri="{BB962C8B-B14F-4D97-AF65-F5344CB8AC3E}">
        <p14:creationId xmlns:p14="http://schemas.microsoft.com/office/powerpoint/2010/main" val="698541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追加元素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列表中追加单个元素可以使用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方法追加单个元素。如果想追加另一列表，可以使用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方法语法：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list.append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(x)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参数是要追加单个元素值。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方法语法：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list.extend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(t)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参数是要追加的另外一个列表。</a:t>
            </a:r>
          </a:p>
        </p:txBody>
      </p:sp>
    </p:spTree>
    <p:extLst>
      <p:ext uri="{BB962C8B-B14F-4D97-AF65-F5344CB8AC3E}">
        <p14:creationId xmlns:p14="http://schemas.microsoft.com/office/powerpoint/2010/main" val="811524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4174111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 = 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	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student_list.append</a:t>
            </a:r>
            <a:r>
              <a:rPr lang="en-US" dirty="0"/>
              <a:t>('</a:t>
            </a:r>
            <a:r>
              <a:rPr lang="zh-CN" altLang="en-US" dirty="0"/>
              <a:t>董六</a:t>
            </a:r>
            <a:r>
              <a:rPr lang="en-US" altLang="zh-CN" dirty="0"/>
              <a:t>')		①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endParaRPr lang="en-US" dirty="0"/>
          </a:p>
          <a:p>
            <a:pPr lvl="3"/>
            <a:r>
              <a:rPr lang="en-US" dirty="0"/>
              <a:t>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']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 += ['</a:t>
            </a:r>
            <a:r>
              <a:rPr lang="zh-CN" altLang="en-US" dirty="0"/>
              <a:t>刘备</a:t>
            </a:r>
            <a:r>
              <a:rPr lang="en-US" altLang="zh-CN" dirty="0"/>
              <a:t>', '</a:t>
            </a:r>
            <a:r>
              <a:rPr lang="zh-CN" altLang="en-US" dirty="0"/>
              <a:t>关羽</a:t>
            </a:r>
            <a:r>
              <a:rPr lang="en-US" altLang="zh-CN" dirty="0"/>
              <a:t>']		②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endParaRPr lang="en-US" dirty="0"/>
          </a:p>
          <a:p>
            <a:pPr lvl="3"/>
            <a:r>
              <a:rPr lang="en-US" dirty="0"/>
              <a:t>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', '</a:t>
            </a:r>
            <a:r>
              <a:rPr lang="zh-CN" altLang="en-US" dirty="0"/>
              <a:t>刘备</a:t>
            </a:r>
            <a:r>
              <a:rPr lang="en-US" altLang="zh-CN" dirty="0"/>
              <a:t>', '</a:t>
            </a:r>
            <a:r>
              <a:rPr lang="zh-CN" altLang="en-US" dirty="0"/>
              <a:t>关羽</a:t>
            </a:r>
            <a:r>
              <a:rPr lang="en-US" altLang="zh-CN" dirty="0"/>
              <a:t>']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student_list.extend</a:t>
            </a:r>
            <a:r>
              <a:rPr lang="en-US" dirty="0"/>
              <a:t>(['</a:t>
            </a:r>
            <a:r>
              <a:rPr lang="zh-CN" altLang="en-US" dirty="0"/>
              <a:t>张飞</a:t>
            </a:r>
            <a:r>
              <a:rPr lang="en-US" altLang="zh-CN" dirty="0"/>
              <a:t>', '</a:t>
            </a:r>
            <a:r>
              <a:rPr lang="zh-CN" altLang="en-US" dirty="0"/>
              <a:t>赵云</a:t>
            </a:r>
            <a:r>
              <a:rPr lang="en-US" altLang="zh-CN" dirty="0"/>
              <a:t>'])	③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endParaRPr lang="en-US" dirty="0"/>
          </a:p>
          <a:p>
            <a:pPr lvl="3"/>
            <a:r>
              <a:rPr lang="en-US" dirty="0"/>
              <a:t>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', '</a:t>
            </a:r>
            <a:r>
              <a:rPr lang="zh-CN" altLang="en-US" dirty="0"/>
              <a:t>刘备</a:t>
            </a:r>
            <a:r>
              <a:rPr lang="en-US" altLang="zh-CN" dirty="0"/>
              <a:t>', '</a:t>
            </a:r>
            <a:r>
              <a:rPr lang="zh-CN" altLang="en-US" dirty="0"/>
              <a:t>关羽</a:t>
            </a:r>
            <a:r>
              <a:rPr lang="en-US" altLang="zh-CN" dirty="0"/>
              <a:t>', '</a:t>
            </a:r>
            <a:r>
              <a:rPr lang="zh-CN" altLang="en-US" dirty="0"/>
              <a:t>张飞</a:t>
            </a:r>
            <a:r>
              <a:rPr lang="en-US" altLang="zh-CN" dirty="0"/>
              <a:t>', '</a:t>
            </a:r>
            <a:r>
              <a:rPr lang="zh-CN" altLang="en-US" dirty="0"/>
              <a:t>赵云</a:t>
            </a:r>
            <a:r>
              <a:rPr lang="en-US" altLang="zh-CN" dirty="0"/>
              <a:t>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5143607"/>
            <a:ext cx="11721042" cy="196057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 = 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student_list.insert</a:t>
            </a:r>
            <a:r>
              <a:rPr lang="en-US" dirty="0"/>
              <a:t>(2, '</a:t>
            </a:r>
            <a:r>
              <a:rPr lang="zh-CN" altLang="en-US" dirty="0"/>
              <a:t>刘备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endParaRPr lang="en-US" dirty="0"/>
          </a:p>
          <a:p>
            <a:pPr lvl="3"/>
            <a:r>
              <a:rPr lang="en-US" dirty="0"/>
              <a:t>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刘备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 </a:t>
            </a:r>
          </a:p>
        </p:txBody>
      </p:sp>
    </p:spTree>
    <p:extLst>
      <p:ext uri="{BB962C8B-B14F-4D97-AF65-F5344CB8AC3E}">
        <p14:creationId xmlns:p14="http://schemas.microsoft.com/office/powerpoint/2010/main" val="3619340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5143607"/>
            <a:ext cx="11721042" cy="196057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 = 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[0] = "</a:t>
            </a:r>
            <a:r>
              <a:rPr lang="zh-CN" altLang="en-US" dirty="0"/>
              <a:t>诸葛亮</a:t>
            </a:r>
            <a:r>
              <a:rPr lang="en-US" altLang="zh-CN" dirty="0"/>
              <a:t>"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</a:t>
            </a:r>
            <a:endParaRPr lang="en-US" dirty="0"/>
          </a:p>
          <a:p>
            <a:pPr lvl="3"/>
            <a:r>
              <a:rPr lang="en-US" dirty="0"/>
              <a:t>['</a:t>
            </a:r>
            <a:r>
              <a:rPr lang="zh-CN" altLang="en-US" dirty="0"/>
              <a:t>诸葛亮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刘备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44652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remove()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pop()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255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reverse()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。倒置列表。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copy()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。复制列表。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clear()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。清除列表中的所有元素。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index(x[,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[, j]])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。返回查找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第一次出现的索引，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是开始查找索引，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是结束查找索引。该方法继承自序列，元组和字符串也可以使用该方法。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count(x)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出现的次数。该方法继承自序列，元组和字符串也可以使用该方法。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其他常用方法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60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1585450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a = [21, 32, 43, 45]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a.reverse</a:t>
            </a:r>
            <a:r>
              <a:rPr lang="en-US" dirty="0"/>
              <a:t>()		①</a:t>
            </a:r>
          </a:p>
          <a:p>
            <a:pPr lvl="3"/>
            <a:r>
              <a:rPr lang="en-US" dirty="0"/>
              <a:t>&gt;&gt;&gt; a</a:t>
            </a:r>
          </a:p>
          <a:p>
            <a:pPr lvl="3"/>
            <a:r>
              <a:rPr lang="en-US" dirty="0"/>
              <a:t>[45, 43, 32, 21]</a:t>
            </a:r>
          </a:p>
          <a:p>
            <a:pPr lvl="3"/>
            <a:r>
              <a:rPr lang="en-US" dirty="0"/>
              <a:t>&gt;&gt;&gt; b = </a:t>
            </a:r>
            <a:r>
              <a:rPr lang="en-US" dirty="0" err="1"/>
              <a:t>a.copy</a:t>
            </a:r>
            <a:r>
              <a:rPr lang="en-US" dirty="0"/>
              <a:t>()	②</a:t>
            </a:r>
          </a:p>
          <a:p>
            <a:pPr lvl="3"/>
            <a:r>
              <a:rPr lang="en-US" dirty="0"/>
              <a:t>&gt;&gt;&gt; b</a:t>
            </a:r>
          </a:p>
          <a:p>
            <a:pPr lvl="3"/>
            <a:r>
              <a:rPr lang="en-US" dirty="0"/>
              <a:t>[45, 43, 32, 21]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a.clear</a:t>
            </a:r>
            <a:r>
              <a:rPr lang="en-US" dirty="0"/>
              <a:t>()			③	</a:t>
            </a:r>
          </a:p>
          <a:p>
            <a:pPr lvl="3"/>
            <a:r>
              <a:rPr lang="en-US" dirty="0"/>
              <a:t>&gt;&gt;&gt; a</a:t>
            </a:r>
          </a:p>
          <a:p>
            <a:pPr lvl="3"/>
            <a:r>
              <a:rPr lang="en-US" dirty="0"/>
              <a:t>[]</a:t>
            </a:r>
          </a:p>
          <a:p>
            <a:pPr lvl="3"/>
            <a:r>
              <a:rPr lang="en-US" dirty="0"/>
              <a:t>&gt;&gt;&gt; b</a:t>
            </a:r>
          </a:p>
          <a:p>
            <a:pPr lvl="3"/>
            <a:r>
              <a:rPr lang="en-US" dirty="0"/>
              <a:t>[45, 43, 32, 21]</a:t>
            </a:r>
          </a:p>
          <a:p>
            <a:pPr lvl="3"/>
            <a:r>
              <a:rPr lang="en-US" dirty="0"/>
              <a:t>&gt;&gt;&gt; a = [45, 43, 32, 21, 32]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a.count</a:t>
            </a:r>
            <a:r>
              <a:rPr lang="en-US" dirty="0"/>
              <a:t>(32)		④</a:t>
            </a:r>
          </a:p>
          <a:p>
            <a:pPr lvl="3"/>
            <a:r>
              <a:rPr lang="en-US" dirty="0"/>
              <a:t>2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student_list</a:t>
            </a:r>
            <a:r>
              <a:rPr lang="en-US" dirty="0"/>
              <a:t> = 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student_list.index</a:t>
            </a:r>
            <a:r>
              <a:rPr lang="en-US" dirty="0"/>
              <a:t>('</a:t>
            </a:r>
            <a:r>
              <a:rPr lang="zh-CN" altLang="en-US" dirty="0"/>
              <a:t>王五</a:t>
            </a:r>
            <a:r>
              <a:rPr lang="en-US" altLang="zh-CN" dirty="0"/>
              <a:t>')	⑤</a:t>
            </a:r>
          </a:p>
          <a:p>
            <a:pPr lvl="3"/>
            <a:r>
              <a:rPr lang="en-US" altLang="zh-CN" dirty="0"/>
              <a:t>2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student_tuple</a:t>
            </a:r>
            <a:r>
              <a:rPr lang="en-US" dirty="0"/>
              <a:t> = ('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student_tuple.index</a:t>
            </a:r>
            <a:r>
              <a:rPr lang="en-US" dirty="0"/>
              <a:t>('</a:t>
            </a:r>
            <a:r>
              <a:rPr lang="zh-CN" altLang="en-US" dirty="0"/>
              <a:t>王五</a:t>
            </a:r>
            <a:r>
              <a:rPr lang="en-US" altLang="zh-CN" dirty="0"/>
              <a:t>')	⑥</a:t>
            </a:r>
          </a:p>
          <a:p>
            <a:pPr lvl="3"/>
            <a:r>
              <a:rPr lang="en-US" altLang="zh-CN" dirty="0"/>
              <a:t>2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student_tuple.index</a:t>
            </a:r>
            <a:r>
              <a:rPr lang="en-US" dirty="0"/>
              <a:t>('</a:t>
            </a:r>
            <a:r>
              <a:rPr lang="zh-CN" altLang="en-US" dirty="0"/>
              <a:t>李四</a:t>
            </a:r>
            <a:r>
              <a:rPr lang="en-US" altLang="zh-CN" dirty="0"/>
              <a:t>', 1 , 2)</a:t>
            </a:r>
          </a:p>
          <a:p>
            <a:pPr lvl="3"/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855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4009190"/>
            <a:ext cx="11721042" cy="325324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chapter9</a:t>
            </a:r>
            <a:r>
              <a:rPr lang="en-US" dirty="0"/>
              <a:t>/</a:t>
            </a:r>
            <a:r>
              <a:rPr lang="en-US" dirty="0" err="1"/>
              <a:t>ch9.2.7.py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n_list</a:t>
            </a:r>
            <a:r>
              <a:rPr lang="en-US" dirty="0"/>
              <a:t> = []</a:t>
            </a:r>
          </a:p>
          <a:p>
            <a:pPr lvl="3"/>
            <a:r>
              <a:rPr lang="en-US" dirty="0"/>
              <a:t>for x in range(10):</a:t>
            </a:r>
          </a:p>
          <a:p>
            <a:pPr lvl="3"/>
            <a:r>
              <a:rPr lang="en-US" dirty="0"/>
              <a:t>    if x % 2 == 0: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n_list.append</a:t>
            </a:r>
            <a:r>
              <a:rPr lang="en-US" dirty="0"/>
              <a:t>(x ** 2)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73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3078988"/>
            <a:ext cx="13904981" cy="21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20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748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8" y="2268219"/>
            <a:ext cx="4678172" cy="70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5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创建可变集合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26778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可变集合类型是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，创建可变集合可以使用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set([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函数，或者用大括号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{}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将元素包裹，元素之间用逗号分隔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1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320461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altLang="zh-CN" dirty="0"/>
              <a:t>&gt;&gt;&gt; a = 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		①</a:t>
            </a:r>
          </a:p>
          <a:p>
            <a:pPr lvl="3"/>
            <a:r>
              <a:rPr lang="en-US" altLang="zh-CN" dirty="0"/>
              <a:t>&gt;&gt;&gt; a</a:t>
            </a:r>
          </a:p>
          <a:p>
            <a:pPr lvl="3"/>
            <a:r>
              <a:rPr lang="en-US" altLang="zh-CN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a = 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'}②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(a)</a:t>
            </a:r>
          </a:p>
          <a:p>
            <a:pPr lvl="3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&gt;&gt;&gt; a</a:t>
            </a:r>
          </a:p>
          <a:p>
            <a:pPr lvl="3"/>
            <a:r>
              <a:rPr lang="en-US" altLang="zh-CN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set((20, 10, 50, 40, 30)) ③</a:t>
            </a:r>
          </a:p>
          <a:p>
            <a:pPr lvl="3"/>
            <a:r>
              <a:rPr lang="en-US" altLang="zh-CN" dirty="0"/>
              <a:t>{40, 10, 50, 20, 30}</a:t>
            </a:r>
          </a:p>
          <a:p>
            <a:pPr lvl="3"/>
            <a:r>
              <a:rPr lang="en-US" altLang="zh-CN" dirty="0"/>
              <a:t>&gt;&gt;&gt; b = {}			④</a:t>
            </a:r>
          </a:p>
          <a:p>
            <a:pPr lvl="3"/>
            <a:r>
              <a:rPr lang="en-US" altLang="zh-CN" dirty="0"/>
              <a:t>&gt;&gt;&gt; type(b)</a:t>
            </a:r>
          </a:p>
          <a:p>
            <a:pPr lvl="3"/>
            <a:r>
              <a:rPr lang="en-US" altLang="zh-CN" dirty="0"/>
              <a:t>&lt;class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pPr lvl="3"/>
            <a:r>
              <a:rPr lang="en-US" altLang="zh-CN" dirty="0"/>
              <a:t>&gt;&gt;&gt; b = set()		⑤</a:t>
            </a:r>
          </a:p>
          <a:p>
            <a:pPr lvl="3"/>
            <a:r>
              <a:rPr lang="en-US" altLang="zh-CN" dirty="0"/>
              <a:t>&gt;&gt;&gt; type(b)</a:t>
            </a:r>
          </a:p>
          <a:p>
            <a:pPr lvl="3"/>
            <a:r>
              <a:rPr lang="en-US" altLang="zh-CN" dirty="0"/>
              <a:t>&lt;class 'set</a:t>
            </a:r>
            <a:r>
              <a:rPr lang="en-US" altLang="zh-CN" dirty="0" smtClean="0"/>
              <a:t>'&gt;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720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add(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。添加元素，如果元素已经存在，则不能添加，不会抛出错误。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。删除元素，如果元素不存在，则抛出错误。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discard(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。删除元素，如果元素不存在，不会抛出错误。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。删除返回集合中任意一个元素，返回值是删除的元素。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clear()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。清除集合。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修改可变集合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251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1750371"/>
            <a:ext cx="11721042" cy="874705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student_set</a:t>
            </a:r>
            <a:r>
              <a:rPr lang="en-US" dirty="0"/>
              <a:t> = 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student_set.add</a:t>
            </a:r>
            <a:r>
              <a:rPr lang="en-US" dirty="0"/>
              <a:t>('</a:t>
            </a:r>
            <a:r>
              <a:rPr lang="zh-CN" altLang="en-US" dirty="0"/>
              <a:t>董六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student_set.remove</a:t>
            </a:r>
            <a:r>
              <a:rPr lang="en-US" dirty="0"/>
              <a:t>('</a:t>
            </a:r>
            <a:r>
              <a:rPr lang="zh-CN" altLang="en-US" dirty="0"/>
              <a:t>李四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student_set.remove</a:t>
            </a:r>
            <a:r>
              <a:rPr lang="en-US" dirty="0"/>
              <a:t>('</a:t>
            </a:r>
            <a:r>
              <a:rPr lang="zh-CN" altLang="en-US" dirty="0"/>
              <a:t>李四</a:t>
            </a:r>
            <a:r>
              <a:rPr lang="en-US" altLang="zh-CN" dirty="0"/>
              <a:t>')	①</a:t>
            </a:r>
          </a:p>
          <a:p>
            <a:pPr lvl="3"/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lvl="3"/>
            <a:r>
              <a:rPr lang="en-US" dirty="0"/>
              <a:t>  File "&lt;</a:t>
            </a:r>
            <a:r>
              <a:rPr lang="en-US" dirty="0" err="1"/>
              <a:t>pyshell#144</a:t>
            </a:r>
            <a:r>
              <a:rPr lang="en-US" dirty="0"/>
              <a:t>&gt;", line 1, in &lt;module&gt;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student_set.remove</a:t>
            </a:r>
            <a:r>
              <a:rPr lang="en-US" dirty="0"/>
              <a:t>('</a:t>
            </a:r>
            <a:r>
              <a:rPr lang="zh-CN" altLang="en-US" dirty="0"/>
              <a:t>李四</a:t>
            </a:r>
            <a:r>
              <a:rPr lang="en-US" altLang="zh-CN" dirty="0"/>
              <a:t>')</a:t>
            </a:r>
          </a:p>
          <a:p>
            <a:pPr lvl="3"/>
            <a:r>
              <a:rPr lang="en-US" dirty="0" err="1"/>
              <a:t>KeyError</a:t>
            </a:r>
            <a:r>
              <a:rPr lang="en-US" dirty="0"/>
              <a:t>: '</a:t>
            </a:r>
            <a:r>
              <a:rPr lang="zh-CN" altLang="en-US" dirty="0"/>
              <a:t>李四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student_set.discard</a:t>
            </a:r>
            <a:r>
              <a:rPr lang="en-US" dirty="0"/>
              <a:t>('</a:t>
            </a:r>
            <a:r>
              <a:rPr lang="zh-CN" altLang="en-US" dirty="0"/>
              <a:t>李四</a:t>
            </a:r>
            <a:r>
              <a:rPr lang="en-US" altLang="zh-CN" dirty="0"/>
              <a:t>')	②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student_set.discard</a:t>
            </a:r>
            <a:r>
              <a:rPr lang="en-US" dirty="0"/>
              <a:t>('</a:t>
            </a:r>
            <a:r>
              <a:rPr lang="zh-CN" altLang="en-US" dirty="0"/>
              <a:t>王五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student_set.pop</a:t>
            </a:r>
            <a:r>
              <a:rPr lang="en-US" dirty="0"/>
              <a:t>()		</a:t>
            </a:r>
          </a:p>
          <a:p>
            <a:pPr lvl="3"/>
            <a:r>
              <a:rPr lang="en-US" dirty="0"/>
              <a:t>'</a:t>
            </a:r>
            <a:r>
              <a:rPr lang="zh-CN" altLang="en-US" dirty="0"/>
              <a:t>张三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{'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student_set.clear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/>
              <a:t>set()</a:t>
            </a:r>
          </a:p>
        </p:txBody>
      </p:sp>
    </p:spTree>
    <p:extLst>
      <p:ext uri="{BB962C8B-B14F-4D97-AF65-F5344CB8AC3E}">
        <p14:creationId xmlns:p14="http://schemas.microsoft.com/office/powerpoint/2010/main" val="409504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4012528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chapter9</a:t>
            </a:r>
            <a:r>
              <a:rPr lang="en-US" dirty="0"/>
              <a:t>/</a:t>
            </a:r>
            <a:r>
              <a:rPr lang="en-US" dirty="0" err="1"/>
              <a:t>ch9.3.3.py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student_set</a:t>
            </a:r>
            <a:r>
              <a:rPr lang="en-US" dirty="0"/>
              <a:t> = 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endParaRPr lang="en-US" altLang="zh-CN" dirty="0"/>
          </a:p>
          <a:p>
            <a:pPr lvl="3"/>
            <a:r>
              <a:rPr lang="en-US" dirty="0"/>
              <a:t>for item in </a:t>
            </a:r>
            <a:r>
              <a:rPr lang="en-US" dirty="0" err="1"/>
              <a:t>student_set</a:t>
            </a:r>
            <a:r>
              <a:rPr lang="en-US" dirty="0"/>
              <a:t>:	 </a:t>
            </a:r>
          </a:p>
          <a:p>
            <a:pPr lvl="3"/>
            <a:r>
              <a:rPr lang="en-US" dirty="0"/>
              <a:t>    print(item)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print('-----------')</a:t>
            </a:r>
          </a:p>
          <a:p>
            <a:pPr lvl="3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item in enumerate(</a:t>
            </a:r>
            <a:r>
              <a:rPr lang="en-US" dirty="0" err="1"/>
              <a:t>student_set</a:t>
            </a:r>
            <a:r>
              <a:rPr lang="en-US" dirty="0"/>
              <a:t>):	  ①</a:t>
            </a:r>
          </a:p>
          <a:p>
            <a:pPr lvl="3"/>
            <a:r>
              <a:rPr lang="en-US" dirty="0"/>
              <a:t>    print('{0} - {1}'.format(</a:t>
            </a:r>
            <a:r>
              <a:rPr lang="en-US" dirty="0" err="1"/>
              <a:t>i</a:t>
            </a:r>
            <a:r>
              <a:rPr lang="en-US" dirty="0"/>
              <a:t>, item))</a:t>
            </a:r>
          </a:p>
        </p:txBody>
      </p:sp>
    </p:spTree>
    <p:extLst>
      <p:ext uri="{BB962C8B-B14F-4D97-AF65-F5344CB8AC3E}">
        <p14:creationId xmlns:p14="http://schemas.microsoft.com/office/powerpoint/2010/main" val="3390374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不可变集合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3527780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student_set</a:t>
            </a:r>
            <a:r>
              <a:rPr lang="en-US" dirty="0"/>
              <a:t> = </a:t>
            </a:r>
            <a:r>
              <a:rPr lang="en-US" dirty="0" err="1"/>
              <a:t>frozenset</a:t>
            </a:r>
            <a:r>
              <a:rPr lang="en-US" dirty="0"/>
              <a:t>({'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'})  ①	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student_set</a:t>
            </a:r>
            <a:endParaRPr lang="en-US" dirty="0"/>
          </a:p>
          <a:p>
            <a:pPr lvl="3"/>
            <a:r>
              <a:rPr lang="en-US" dirty="0" err="1"/>
              <a:t>frozenset</a:t>
            </a:r>
            <a:r>
              <a:rPr lang="en-US" dirty="0"/>
              <a:t>({'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'})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/>
              <a:t>type(</a:t>
            </a:r>
            <a:r>
              <a:rPr lang="en-US" dirty="0" err="1"/>
              <a:t>student_set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&lt;class '</a:t>
            </a:r>
            <a:r>
              <a:rPr lang="en-US" dirty="0" err="1"/>
              <a:t>frozenset</a:t>
            </a:r>
            <a:r>
              <a:rPr lang="en-US" dirty="0"/>
              <a:t>'&gt;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student_set.add</a:t>
            </a:r>
            <a:r>
              <a:rPr lang="en-US" dirty="0"/>
              <a:t>('</a:t>
            </a:r>
            <a:r>
              <a:rPr lang="zh-CN" altLang="en-US" dirty="0"/>
              <a:t>董六</a:t>
            </a:r>
            <a:r>
              <a:rPr lang="en-US" altLang="zh-CN" dirty="0"/>
              <a:t>')	②</a:t>
            </a:r>
          </a:p>
          <a:p>
            <a:pPr lvl="3"/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lvl="3"/>
            <a:r>
              <a:rPr lang="en-US" dirty="0"/>
              <a:t>  File "&lt;</a:t>
            </a:r>
            <a:r>
              <a:rPr lang="en-US" dirty="0" err="1"/>
              <a:t>pyshell#168</a:t>
            </a:r>
            <a:r>
              <a:rPr lang="en-US" dirty="0"/>
              <a:t>&gt;", line 1, in &lt;module&gt;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student_set.add</a:t>
            </a:r>
            <a:r>
              <a:rPr lang="en-US" dirty="0"/>
              <a:t>('</a:t>
            </a:r>
            <a:r>
              <a:rPr lang="zh-CN" altLang="en-US" dirty="0"/>
              <a:t>董六</a:t>
            </a:r>
            <a:r>
              <a:rPr lang="en-US" altLang="zh-CN" dirty="0"/>
              <a:t>')</a:t>
            </a:r>
          </a:p>
          <a:p>
            <a:pPr lvl="3"/>
            <a:r>
              <a:rPr lang="en-US" dirty="0" err="1"/>
              <a:t>AttributeError</a:t>
            </a:r>
            <a:r>
              <a:rPr lang="en-US" dirty="0"/>
              <a:t>: '</a:t>
            </a:r>
            <a:r>
              <a:rPr lang="en-US" dirty="0" err="1"/>
              <a:t>frozenset</a:t>
            </a:r>
            <a:r>
              <a:rPr lang="en-US" dirty="0"/>
              <a:t>' object has no attribute 'add'</a:t>
            </a:r>
          </a:p>
          <a:p>
            <a:pPr lvl="3"/>
            <a:r>
              <a:rPr lang="en-US" dirty="0"/>
              <a:t>&gt;&gt;&gt; a = (21, 32, 43, 45)</a:t>
            </a:r>
          </a:p>
          <a:p>
            <a:pPr lvl="3"/>
            <a:r>
              <a:rPr lang="en-US" dirty="0"/>
              <a:t>&gt;&gt;&gt; seta = </a:t>
            </a:r>
            <a:r>
              <a:rPr lang="en-US" dirty="0" err="1"/>
              <a:t>frozenset</a:t>
            </a:r>
            <a:r>
              <a:rPr lang="en-US" dirty="0"/>
              <a:t>(a)	③</a:t>
            </a:r>
          </a:p>
          <a:p>
            <a:pPr lvl="3"/>
            <a:r>
              <a:rPr lang="en-US" dirty="0"/>
              <a:t>&gt;&gt;&gt; seta</a:t>
            </a:r>
          </a:p>
          <a:p>
            <a:pPr lvl="3"/>
            <a:r>
              <a:rPr lang="en-US" dirty="0" err="1"/>
              <a:t>frozenset</a:t>
            </a:r>
            <a:r>
              <a:rPr lang="en-US" dirty="0"/>
              <a:t>({32, 45, 43, 21})</a:t>
            </a:r>
          </a:p>
        </p:txBody>
      </p:sp>
    </p:spTree>
    <p:extLst>
      <p:ext uri="{BB962C8B-B14F-4D97-AF65-F5344CB8AC3E}">
        <p14:creationId xmlns:p14="http://schemas.microsoft.com/office/powerpoint/2010/main" val="466119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//代码文件：chapter10/src/com/a51work6/section2/ch10.2.2.kt…"/>
          <p:cNvSpPr txBox="1"/>
          <p:nvPr/>
        </p:nvSpPr>
        <p:spPr>
          <a:xfrm>
            <a:off x="2108141" y="4493938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chapter9</a:t>
            </a:r>
            <a:r>
              <a:rPr lang="en-US" dirty="0"/>
              <a:t>/</a:t>
            </a:r>
            <a:r>
              <a:rPr lang="en-US" dirty="0" err="1"/>
              <a:t>ch9.3.5.py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n_list</a:t>
            </a:r>
            <a:r>
              <a:rPr lang="en-US" dirty="0"/>
              <a:t> = {x for x in range(100) if x % 2 == 0 if x % 5 == 0}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002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由于集合是不能有重复元素的，集合推导式输出结果会过滤掉重复的元素，示例代码如下：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4170773"/>
            <a:ext cx="11721042" cy="293007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 err="1"/>
              <a:t>input_list</a:t>
            </a:r>
            <a:r>
              <a:rPr lang="en-US" dirty="0"/>
              <a:t> = [2, 3, 2, 4, 5, 6, 6, 6]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n_list</a:t>
            </a:r>
            <a:r>
              <a:rPr lang="en-US" dirty="0"/>
              <a:t> = [x ** 2 for x in </a:t>
            </a:r>
            <a:r>
              <a:rPr lang="en-US" dirty="0" err="1"/>
              <a:t>input_list</a:t>
            </a:r>
            <a:r>
              <a:rPr lang="en-US" dirty="0"/>
              <a:t>] ①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n_set</a:t>
            </a:r>
            <a:r>
              <a:rPr lang="en-US" dirty="0"/>
              <a:t> = {x ** 2 for x in </a:t>
            </a:r>
            <a:r>
              <a:rPr lang="en-US" dirty="0" err="1"/>
              <a:t>input_list</a:t>
            </a:r>
            <a:r>
              <a:rPr lang="en-US" dirty="0"/>
              <a:t>} ②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n_set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4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输出结构如下：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4978686"/>
            <a:ext cx="11721042" cy="131424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[4, 9, 4, 16, 25, 36, 36, 36]</a:t>
            </a:r>
          </a:p>
          <a:p>
            <a:pPr lvl="3"/>
            <a:r>
              <a:rPr lang="en-US" dirty="0"/>
              <a:t>{4, 36, 9, 16, 25}</a:t>
            </a:r>
          </a:p>
        </p:txBody>
      </p:sp>
    </p:spTree>
    <p:extLst>
      <p:ext uri="{BB962C8B-B14F-4D97-AF65-F5344CB8AC3E}">
        <p14:creationId xmlns:p14="http://schemas.microsoft.com/office/powerpoint/2010/main" val="3755827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17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zh-CN" dirty="0"/>
              <a:t>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28" y="1841499"/>
            <a:ext cx="7733792" cy="51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5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sequence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）是一种可迭代的 ，元素是有序的，可以重复出现的数据结构。序列可以通过索引访问元素。图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是一个班级序列，其中有一些学生，这些学生是有序的，顺序是他们被放到序列中的顺序，可以通过序号访问他们。这就像老师给进入班级的人分配学号，第一个报到的是“张三”，老师给他分配的是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，第二个报到的是“李四”，老师给他分配的是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，以此类推，最后一个序号应该是“学生人数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创建字典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26778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字典类型是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，创建字典可以使用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函数，或者用大括号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{}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将“键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值”对包裹，“键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值”对之间用逗号分隔。</a:t>
            </a:r>
          </a:p>
        </p:txBody>
      </p:sp>
    </p:spTree>
    <p:extLst>
      <p:ext uri="{BB962C8B-B14F-4D97-AF65-F5344CB8AC3E}">
        <p14:creationId xmlns:p14="http://schemas.microsoft.com/office/powerpoint/2010/main" val="373382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07353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dict1</a:t>
            </a:r>
            <a:r>
              <a:rPr lang="en-US" altLang="zh-CN" dirty="0"/>
              <a:t> = 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 ①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dict1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dict1</a:t>
            </a:r>
            <a:endParaRPr lang="en-US" altLang="zh-CN" dirty="0"/>
          </a:p>
          <a:p>
            <a:pPr lvl="3"/>
            <a:r>
              <a:rPr lang="en-US" altLang="zh-CN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type(</a:t>
            </a:r>
            <a:r>
              <a:rPr lang="en-US" altLang="zh-CN" dirty="0" err="1"/>
              <a:t>dict1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&lt;class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dict1</a:t>
            </a:r>
            <a:r>
              <a:rPr lang="en-US" altLang="zh-CN" dirty="0"/>
              <a:t>  = {}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dict1</a:t>
            </a:r>
            <a:endParaRPr lang="en-US" altLang="zh-CN" dirty="0"/>
          </a:p>
          <a:p>
            <a:pPr lvl="3"/>
            <a:r>
              <a:rPr lang="en-US" altLang="zh-CN" dirty="0"/>
              <a:t>{}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'})  ②</a:t>
            </a:r>
          </a:p>
          <a:p>
            <a:pPr lvl="3"/>
            <a:r>
              <a:rPr lang="en-US" altLang="zh-CN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(((102, '</a:t>
            </a:r>
            <a:r>
              <a:rPr lang="zh-CN" altLang="en-US" dirty="0"/>
              <a:t>张三</a:t>
            </a:r>
            <a:r>
              <a:rPr lang="en-US" altLang="zh-CN" dirty="0"/>
              <a:t>'), (105, '</a:t>
            </a:r>
            <a:r>
              <a:rPr lang="zh-CN" altLang="en-US" dirty="0"/>
              <a:t>李四</a:t>
            </a:r>
            <a:r>
              <a:rPr lang="en-US" altLang="zh-CN" dirty="0"/>
              <a:t>'), (109, '</a:t>
            </a:r>
            <a:r>
              <a:rPr lang="zh-CN" altLang="en-US" dirty="0"/>
              <a:t>王五</a:t>
            </a:r>
            <a:r>
              <a:rPr lang="en-US" altLang="zh-CN" dirty="0"/>
              <a:t>'))) ③</a:t>
            </a:r>
          </a:p>
          <a:p>
            <a:pPr lvl="3"/>
            <a:r>
              <a:rPr lang="en-US" altLang="zh-CN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([(102, '</a:t>
            </a:r>
            <a:r>
              <a:rPr lang="zh-CN" altLang="en-US" dirty="0"/>
              <a:t>张三</a:t>
            </a:r>
            <a:r>
              <a:rPr lang="en-US" altLang="zh-CN" dirty="0"/>
              <a:t>'), (105, '</a:t>
            </a:r>
            <a:r>
              <a:rPr lang="zh-CN" altLang="en-US" dirty="0"/>
              <a:t>李四</a:t>
            </a:r>
            <a:r>
              <a:rPr lang="en-US" altLang="zh-CN" dirty="0"/>
              <a:t>'), (109, '</a:t>
            </a:r>
            <a:r>
              <a:rPr lang="zh-CN" altLang="en-US" dirty="0"/>
              <a:t>王五</a:t>
            </a:r>
            <a:r>
              <a:rPr lang="en-US" altLang="zh-CN" dirty="0"/>
              <a:t>')]) ④</a:t>
            </a:r>
          </a:p>
          <a:p>
            <a:pPr lvl="3"/>
            <a:r>
              <a:rPr lang="en-US" altLang="zh-CN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t1</a:t>
            </a:r>
            <a:r>
              <a:rPr lang="en-US" altLang="zh-CN" dirty="0"/>
              <a:t> = (102, '</a:t>
            </a:r>
            <a:r>
              <a:rPr lang="zh-CN" altLang="en-US" dirty="0"/>
              <a:t>张三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t2</a:t>
            </a:r>
            <a:r>
              <a:rPr lang="en-US" altLang="zh-CN" dirty="0"/>
              <a:t> = (105, '</a:t>
            </a:r>
            <a:r>
              <a:rPr lang="zh-CN" altLang="en-US" dirty="0"/>
              <a:t>李四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t3</a:t>
            </a:r>
            <a:r>
              <a:rPr lang="en-US" altLang="zh-CN" dirty="0"/>
              <a:t> = (109, '</a:t>
            </a:r>
            <a:r>
              <a:rPr lang="zh-CN" altLang="en-US" dirty="0"/>
              <a:t>王五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t = (</a:t>
            </a:r>
            <a:r>
              <a:rPr lang="en-US" altLang="zh-CN" dirty="0" err="1"/>
              <a:t>t1</a:t>
            </a:r>
            <a:r>
              <a:rPr lang="en-US" altLang="zh-CN" dirty="0"/>
              <a:t>,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t3</a:t>
            </a:r>
            <a:r>
              <a:rPr lang="en-US" altLang="zh-CN" dirty="0"/>
              <a:t>) </a:t>
            </a:r>
          </a:p>
          <a:p>
            <a:pPr lvl="3"/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(t) ⑤</a:t>
            </a:r>
          </a:p>
          <a:p>
            <a:pPr lvl="3"/>
            <a:r>
              <a:rPr lang="en-US" altLang="zh-CN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9555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68" y="2268220"/>
            <a:ext cx="11811538" cy="45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5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08141" y="1915079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dict1</a:t>
            </a:r>
            <a:r>
              <a:rPr lang="en-US" dirty="0"/>
              <a:t> = 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 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r>
              <a:rPr lang="en-US" dirty="0"/>
              <a:t>[109] ①</a:t>
            </a:r>
          </a:p>
          <a:p>
            <a:pPr lvl="3"/>
            <a:r>
              <a:rPr lang="en-US" dirty="0"/>
              <a:t>'</a:t>
            </a:r>
            <a:r>
              <a:rPr lang="zh-CN" altLang="en-US" dirty="0"/>
              <a:t>王五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r>
              <a:rPr lang="en-US" dirty="0"/>
              <a:t>[110] = '</a:t>
            </a:r>
            <a:r>
              <a:rPr lang="zh-CN" altLang="en-US" dirty="0"/>
              <a:t>董六</a:t>
            </a:r>
            <a:r>
              <a:rPr lang="en-US" altLang="zh-CN" dirty="0"/>
              <a:t>' ②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endParaRPr lang="en-US" dirty="0"/>
          </a:p>
          <a:p>
            <a:pPr lvl="3"/>
            <a:r>
              <a:rPr lang="en-US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', 110: 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r>
              <a:rPr lang="en-US" dirty="0"/>
              <a:t>[109] = '</a:t>
            </a:r>
            <a:r>
              <a:rPr lang="zh-CN" altLang="en-US" dirty="0"/>
              <a:t>张三</a:t>
            </a:r>
            <a:r>
              <a:rPr lang="en-US" altLang="zh-CN" dirty="0"/>
              <a:t>' ③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endParaRPr lang="en-US" dirty="0"/>
          </a:p>
          <a:p>
            <a:pPr lvl="3"/>
            <a:r>
              <a:rPr lang="en-US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张三</a:t>
            </a:r>
            <a:r>
              <a:rPr lang="en-US" altLang="zh-CN" dirty="0"/>
              <a:t>', 110: 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/>
              <a:t>del </a:t>
            </a:r>
            <a:r>
              <a:rPr lang="en-US" dirty="0" err="1"/>
              <a:t>dict1</a:t>
            </a:r>
            <a:r>
              <a:rPr lang="en-US" dirty="0"/>
              <a:t>[109] ④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dict1</a:t>
            </a:r>
            <a:endParaRPr lang="en-US" dirty="0"/>
          </a:p>
          <a:p>
            <a:pPr lvl="3"/>
            <a:r>
              <a:rPr lang="en-US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110: 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dict1.pop</a:t>
            </a:r>
            <a:r>
              <a:rPr lang="en-US" dirty="0"/>
              <a:t>(105)</a:t>
            </a:r>
          </a:p>
          <a:p>
            <a:pPr lvl="3"/>
            <a:r>
              <a:rPr lang="en-US" dirty="0"/>
              <a:t>'</a:t>
            </a:r>
            <a:r>
              <a:rPr lang="zh-CN" altLang="en-US" dirty="0"/>
              <a:t>李四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endParaRPr lang="en-US" dirty="0"/>
          </a:p>
          <a:p>
            <a:pPr lvl="3"/>
            <a:r>
              <a:rPr lang="en-US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', 110: '</a:t>
            </a:r>
            <a:r>
              <a:rPr lang="zh-CN" altLang="en-US" dirty="0"/>
              <a:t>董六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dict1.pop</a:t>
            </a:r>
            <a:r>
              <a:rPr lang="en-US" dirty="0"/>
              <a:t>(105, '</a:t>
            </a:r>
            <a:r>
              <a:rPr lang="zh-CN" altLang="en-US" dirty="0"/>
              <a:t>董六</a:t>
            </a:r>
            <a:r>
              <a:rPr lang="en-US" altLang="zh-CN" dirty="0"/>
              <a:t>') ⑤</a:t>
            </a:r>
          </a:p>
          <a:p>
            <a:pPr lvl="3"/>
            <a:r>
              <a:rPr lang="en-US" altLang="zh-CN" dirty="0"/>
              <a:t>'</a:t>
            </a:r>
            <a:r>
              <a:rPr lang="zh-CN" altLang="en-US" dirty="0"/>
              <a:t>董六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dict1.popitem</a:t>
            </a:r>
            <a:r>
              <a:rPr lang="en-US" dirty="0"/>
              <a:t>() ⑥</a:t>
            </a:r>
          </a:p>
          <a:p>
            <a:pPr lvl="3"/>
            <a:r>
              <a:rPr lang="en-US" dirty="0"/>
              <a:t>(110, '</a:t>
            </a:r>
            <a:r>
              <a:rPr lang="zh-CN" altLang="en-US" dirty="0"/>
              <a:t>董六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</a:t>
            </a:r>
            <a:endParaRPr lang="en-US" dirty="0"/>
          </a:p>
          <a:p>
            <a:pPr lvl="3"/>
            <a:r>
              <a:rPr lang="en-US" dirty="0"/>
              <a:t>{102: '</a:t>
            </a:r>
            <a:r>
              <a:rPr lang="zh-CN" altLang="en-US" dirty="0"/>
              <a:t>张三</a:t>
            </a:r>
            <a:r>
              <a:rPr lang="en-US" altLang="zh-CN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27559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字典还一些方法用来访问它的键或值，这些方法如下：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get(key[, default])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。通过键返回值，如果键不存在返回默认值。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。返回字典的所有键值对。 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。返回字典键视图。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。返回字典值视图。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920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3850946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&gt;&gt;&gt; </a:t>
            </a:r>
            <a:r>
              <a:rPr lang="en-US" dirty="0" err="1"/>
              <a:t>dict1</a:t>
            </a:r>
            <a:r>
              <a:rPr lang="en-US" dirty="0"/>
              <a:t> = 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dict1.get</a:t>
            </a:r>
            <a:r>
              <a:rPr lang="en-US" dirty="0"/>
              <a:t>(105)	①</a:t>
            </a:r>
          </a:p>
          <a:p>
            <a:pPr lvl="3"/>
            <a:r>
              <a:rPr lang="en-US" dirty="0"/>
              <a:t>'</a:t>
            </a:r>
            <a:r>
              <a:rPr lang="zh-CN" altLang="en-US" dirty="0"/>
              <a:t>李四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dict1.get</a:t>
            </a:r>
            <a:r>
              <a:rPr lang="en-US" dirty="0"/>
              <a:t>(101)	②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dict1.get</a:t>
            </a:r>
            <a:r>
              <a:rPr lang="en-US" dirty="0"/>
              <a:t>(101, '</a:t>
            </a:r>
            <a:r>
              <a:rPr lang="zh-CN" altLang="en-US" dirty="0"/>
              <a:t>董六</a:t>
            </a:r>
            <a:r>
              <a:rPr lang="en-US" altLang="zh-CN" dirty="0"/>
              <a:t>') ③</a:t>
            </a:r>
          </a:p>
          <a:p>
            <a:pPr lvl="3"/>
            <a:r>
              <a:rPr lang="en-US" altLang="zh-CN" dirty="0"/>
              <a:t>'</a:t>
            </a:r>
            <a:r>
              <a:rPr lang="zh-CN" altLang="en-US" dirty="0"/>
              <a:t>董六</a:t>
            </a:r>
            <a:r>
              <a:rPr lang="en-US" altLang="zh-CN" dirty="0"/>
              <a:t>'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dict1.items</a:t>
            </a:r>
            <a:r>
              <a:rPr lang="en-US" dirty="0"/>
              <a:t>() </a:t>
            </a:r>
          </a:p>
          <a:p>
            <a:pPr lvl="3"/>
            <a:r>
              <a:rPr lang="en-US" dirty="0" err="1"/>
              <a:t>dict_items</a:t>
            </a:r>
            <a:r>
              <a:rPr lang="en-US" dirty="0"/>
              <a:t>([(102, '</a:t>
            </a:r>
            <a:r>
              <a:rPr lang="zh-CN" altLang="en-US" dirty="0"/>
              <a:t>张三</a:t>
            </a:r>
            <a:r>
              <a:rPr lang="en-US" altLang="zh-CN" dirty="0"/>
              <a:t>'), (105, '</a:t>
            </a:r>
            <a:r>
              <a:rPr lang="zh-CN" altLang="en-US" dirty="0"/>
              <a:t>李四</a:t>
            </a:r>
            <a:r>
              <a:rPr lang="en-US" altLang="zh-CN" dirty="0"/>
              <a:t>'), (109, '</a:t>
            </a:r>
            <a:r>
              <a:rPr lang="zh-CN" altLang="en-US" dirty="0"/>
              <a:t>王五</a:t>
            </a:r>
            <a:r>
              <a:rPr lang="en-US" altLang="zh-CN" dirty="0"/>
              <a:t>')])</a:t>
            </a:r>
          </a:p>
          <a:p>
            <a:pPr lvl="3"/>
            <a:r>
              <a:rPr lang="en-US" altLang="zh-CN" dirty="0"/>
              <a:t>&gt;&gt;&gt; </a:t>
            </a:r>
            <a:r>
              <a:rPr lang="en-US" dirty="0" err="1"/>
              <a:t>dict1.keys</a:t>
            </a:r>
            <a:r>
              <a:rPr lang="en-US" dirty="0"/>
              <a:t>() </a:t>
            </a:r>
          </a:p>
          <a:p>
            <a:pPr lvl="3"/>
            <a:r>
              <a:rPr lang="en-US" dirty="0" err="1"/>
              <a:t>dict_keys</a:t>
            </a:r>
            <a:r>
              <a:rPr lang="en-US" dirty="0"/>
              <a:t>([102, 105, 109])</a:t>
            </a:r>
          </a:p>
          <a:p>
            <a:pPr lvl="3"/>
            <a:r>
              <a:rPr lang="en-US" dirty="0"/>
              <a:t>&gt;&gt;&gt; </a:t>
            </a:r>
            <a:r>
              <a:rPr lang="en-US" dirty="0" err="1"/>
              <a:t>dict1.values</a:t>
            </a:r>
            <a:r>
              <a:rPr lang="en-US" dirty="0"/>
              <a:t>() </a:t>
            </a:r>
          </a:p>
          <a:p>
            <a:pPr lvl="3"/>
            <a:r>
              <a:rPr lang="en-US" dirty="0" err="1"/>
              <a:t>dict_values</a:t>
            </a:r>
            <a:r>
              <a:rPr lang="en-US" dirty="0"/>
              <a:t>(['</a:t>
            </a:r>
            <a:r>
              <a:rPr lang="zh-CN" altLang="en-US" dirty="0"/>
              <a:t>张三</a:t>
            </a:r>
            <a:r>
              <a:rPr lang="en-US" altLang="zh-CN" dirty="0"/>
              <a:t>', '</a:t>
            </a:r>
            <a:r>
              <a:rPr lang="zh-CN" altLang="en-US" dirty="0"/>
              <a:t>李四</a:t>
            </a:r>
            <a:r>
              <a:rPr lang="en-US" altLang="zh-CN" dirty="0"/>
              <a:t>', '</a:t>
            </a:r>
            <a:r>
              <a:rPr lang="zh-CN" altLang="en-US" dirty="0"/>
              <a:t>王五</a:t>
            </a:r>
            <a:r>
              <a:rPr lang="en-US" altLang="zh-CN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9460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3204615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chapter9</a:t>
            </a:r>
            <a:r>
              <a:rPr lang="en-US" dirty="0"/>
              <a:t>/</a:t>
            </a:r>
            <a:r>
              <a:rPr lang="en-US" dirty="0" err="1"/>
              <a:t>ch9.4.4.py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student_dict</a:t>
            </a:r>
            <a:r>
              <a:rPr lang="en-US" dirty="0"/>
              <a:t> = {102: '</a:t>
            </a:r>
            <a:r>
              <a:rPr lang="zh-CN" altLang="en-US" dirty="0"/>
              <a:t>张三</a:t>
            </a:r>
            <a:r>
              <a:rPr lang="en-US" altLang="zh-CN" dirty="0"/>
              <a:t>', 105: '</a:t>
            </a:r>
            <a:r>
              <a:rPr lang="zh-CN" altLang="en-US" dirty="0"/>
              <a:t>李四</a:t>
            </a:r>
            <a:r>
              <a:rPr lang="en-US" altLang="zh-CN" dirty="0"/>
              <a:t>', 109: '</a:t>
            </a:r>
            <a:r>
              <a:rPr lang="zh-CN" altLang="en-US" dirty="0"/>
              <a:t>王五</a:t>
            </a:r>
            <a:r>
              <a:rPr lang="en-US" altLang="zh-CN" dirty="0"/>
              <a:t>'}  </a:t>
            </a:r>
          </a:p>
          <a:p>
            <a:pPr lvl="3"/>
            <a:endParaRPr lang="en-US" altLang="zh-CN" dirty="0"/>
          </a:p>
          <a:p>
            <a:pPr lvl="3"/>
            <a:r>
              <a:rPr lang="en-US" dirty="0"/>
              <a:t>print('---</a:t>
            </a:r>
            <a:r>
              <a:rPr lang="zh-CN" altLang="en-US" dirty="0"/>
              <a:t>遍历键</a:t>
            </a:r>
            <a:r>
              <a:rPr lang="en-US" altLang="zh-CN" dirty="0"/>
              <a:t>---')</a:t>
            </a:r>
          </a:p>
          <a:p>
            <a:pPr lvl="3"/>
            <a:r>
              <a:rPr lang="en-US" dirty="0"/>
              <a:t>for </a:t>
            </a:r>
            <a:r>
              <a:rPr lang="en-US" dirty="0" err="1"/>
              <a:t>student_id</a:t>
            </a:r>
            <a:r>
              <a:rPr lang="en-US" dirty="0"/>
              <a:t> in </a:t>
            </a:r>
            <a:r>
              <a:rPr lang="en-US" dirty="0" err="1"/>
              <a:t>student_dict.keys</a:t>
            </a:r>
            <a:r>
              <a:rPr lang="en-US" dirty="0"/>
              <a:t>():  ①</a:t>
            </a:r>
          </a:p>
          <a:p>
            <a:pPr lvl="3"/>
            <a:r>
              <a:rPr lang="en-US" dirty="0"/>
              <a:t>    print('</a:t>
            </a:r>
            <a:r>
              <a:rPr lang="zh-CN" altLang="en-US" dirty="0"/>
              <a:t>学号：</a:t>
            </a:r>
            <a:r>
              <a:rPr lang="en-US" altLang="zh-CN" dirty="0"/>
              <a:t>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student_id</a:t>
            </a:r>
            <a:r>
              <a:rPr lang="en-US" dirty="0"/>
              <a:t>))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print('---</a:t>
            </a:r>
            <a:r>
              <a:rPr lang="zh-CN" altLang="en-US" dirty="0"/>
              <a:t>遍历值</a:t>
            </a:r>
            <a:r>
              <a:rPr lang="en-US" altLang="zh-CN" dirty="0"/>
              <a:t>---')</a:t>
            </a:r>
          </a:p>
          <a:p>
            <a:pPr lvl="3"/>
            <a:r>
              <a:rPr lang="en-US" dirty="0"/>
              <a:t>for </a:t>
            </a:r>
            <a:r>
              <a:rPr lang="en-US" dirty="0" err="1"/>
              <a:t>student_name</a:t>
            </a:r>
            <a:r>
              <a:rPr lang="en-US" dirty="0"/>
              <a:t> in </a:t>
            </a:r>
            <a:r>
              <a:rPr lang="en-US" dirty="0" err="1"/>
              <a:t>student_dict.values</a:t>
            </a:r>
            <a:r>
              <a:rPr lang="en-US" dirty="0"/>
              <a:t>(): ②</a:t>
            </a:r>
          </a:p>
          <a:p>
            <a:pPr lvl="3"/>
            <a:r>
              <a:rPr lang="en-US" dirty="0"/>
              <a:t>    print('</a:t>
            </a:r>
            <a:r>
              <a:rPr lang="zh-CN" altLang="en-US" dirty="0"/>
              <a:t>学生：</a:t>
            </a:r>
            <a:r>
              <a:rPr lang="en-US" altLang="zh-CN" dirty="0"/>
              <a:t>' + </a:t>
            </a:r>
            <a:r>
              <a:rPr lang="en-US" dirty="0" err="1"/>
              <a:t>student_name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print('---</a:t>
            </a:r>
            <a:r>
              <a:rPr lang="zh-CN" altLang="en-US" dirty="0"/>
              <a:t>遍历键</a:t>
            </a:r>
            <a:r>
              <a:rPr lang="en-US" altLang="zh-CN" dirty="0"/>
              <a:t>:</a:t>
            </a:r>
            <a:r>
              <a:rPr lang="zh-CN" altLang="en-US" dirty="0"/>
              <a:t>值</a:t>
            </a:r>
            <a:r>
              <a:rPr lang="en-US" altLang="zh-CN" dirty="0"/>
              <a:t>---')</a:t>
            </a:r>
          </a:p>
          <a:p>
            <a:pPr lvl="3"/>
            <a:r>
              <a:rPr lang="en-US" dirty="0"/>
              <a:t>for 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 in </a:t>
            </a:r>
            <a:r>
              <a:rPr lang="en-US" dirty="0" err="1"/>
              <a:t>student_dict.items</a:t>
            </a:r>
            <a:r>
              <a:rPr lang="en-US" dirty="0"/>
              <a:t>(): ③ </a:t>
            </a:r>
          </a:p>
          <a:p>
            <a:pPr lvl="3"/>
            <a:r>
              <a:rPr lang="en-US" dirty="0"/>
              <a:t>    print('</a:t>
            </a:r>
            <a:r>
              <a:rPr lang="zh-CN" altLang="en-US" dirty="0"/>
              <a:t>学号：</a:t>
            </a:r>
            <a:r>
              <a:rPr lang="en-US" altLang="zh-CN" dirty="0"/>
              <a:t>{0} - </a:t>
            </a:r>
            <a:r>
              <a:rPr lang="zh-CN" altLang="en-US" dirty="0"/>
              <a:t>学生：</a:t>
            </a:r>
            <a:r>
              <a:rPr lang="en-US" altLang="zh-CN" dirty="0"/>
              <a:t>{1}'.</a:t>
            </a:r>
            <a:r>
              <a:rPr lang="en-US" dirty="0"/>
              <a:t>format(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7616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4012528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chapter9</a:t>
            </a:r>
            <a:r>
              <a:rPr lang="en-US" dirty="0"/>
              <a:t>/</a:t>
            </a:r>
            <a:r>
              <a:rPr lang="en-US" dirty="0" err="1"/>
              <a:t>ch9.4.5.py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input_dict</a:t>
            </a:r>
            <a:r>
              <a:rPr lang="en-US" dirty="0"/>
              <a:t> = {'one': 1, 'two': 2, 'three': 3, 'four': 4} 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output_dict</a:t>
            </a:r>
            <a:r>
              <a:rPr lang="en-US" dirty="0"/>
              <a:t> = {k: v for k, v in </a:t>
            </a:r>
            <a:r>
              <a:rPr lang="en-US" dirty="0" err="1"/>
              <a:t>input_dict.items</a:t>
            </a:r>
            <a:r>
              <a:rPr lang="en-US" dirty="0"/>
              <a:t>() if v % 2 == 0} ①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output_dict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keys = [k for k, v in </a:t>
            </a:r>
            <a:r>
              <a:rPr lang="en-US" dirty="0" err="1"/>
              <a:t>input_dict.items</a:t>
            </a:r>
            <a:r>
              <a:rPr lang="en-US" dirty="0"/>
              <a:t>() if v % 2 == 0]  ②</a:t>
            </a:r>
          </a:p>
          <a:p>
            <a:pPr lvl="3"/>
            <a:r>
              <a:rPr lang="en-US" dirty="0"/>
              <a:t>print(keys)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0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 dirty="0"/>
              <a:t>序列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0" y="2420620"/>
            <a:ext cx="4373880" cy="5318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索引操作 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序列的加和乘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分片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序列可进行的操作有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644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创建元组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966032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21,32,43,45		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(21, 32, 43, 45)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(21, 32, 43, 45)		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(21, 32, 43, 45)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(21,32,43,45)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(21, 32, 43, 45)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('Hello', 'World')		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('Hello', 'World')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('Hello', 'World', 1,2,3)④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('Hello', 'World', 1, 2, 3)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tuple([21,32,43,45])	 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(21, 32, 43, 45)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代码第①行创建了一个有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个元素的元组，创建元组时使用小括号把元素包裹起来不是必须的。代码第②行使用括号将元素包裹起来，这只是为了提高程序的可读性。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中没有强制声明数据类型，因此元组中的元素可以是任何数据类型，代码第③行创建是一个字符串元组，代码第④行是创建字符串和整数混合的元组。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另外，元组还有通过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tuple([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函数创建，参数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是任何可迭代对象。代码第⑤行是使用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函数创建元组对象，实参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[21,32,43,45]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是一个列表，列表是可迭代对象，可以作为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函数参数创建元组对象。</a:t>
            </a:r>
          </a:p>
        </p:txBody>
      </p:sp>
    </p:spTree>
    <p:extLst>
      <p:ext uri="{BB962C8B-B14F-4D97-AF65-F5344CB8AC3E}">
        <p14:creationId xmlns:p14="http://schemas.microsoft.com/office/powerpoint/2010/main" val="4263899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创建元组还需要注意如下极端情况：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612363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(21)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(21,)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'tuple'&gt;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()	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type(a)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&lt;class 'tuple'&gt;</a:t>
            </a:r>
          </a:p>
        </p:txBody>
      </p:sp>
    </p:spTree>
    <p:extLst>
      <p:ext uri="{BB962C8B-B14F-4D97-AF65-F5344CB8AC3E}">
        <p14:creationId xmlns:p14="http://schemas.microsoft.com/office/powerpoint/2010/main" val="2628961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1847</Words>
  <Application>Microsoft Macintosh PowerPoint</Application>
  <PresentationFormat>自定义</PresentationFormat>
  <Paragraphs>382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第8章 数据结构</vt:lpstr>
      <vt:lpstr>课程内容</vt:lpstr>
      <vt:lpstr>8.1  元组</vt:lpstr>
      <vt:lpstr>8.1.1  序列</vt:lpstr>
      <vt:lpstr>序列</vt:lpstr>
      <vt:lpstr>序列可进行的操作有</vt:lpstr>
      <vt:lpstr>8.1.2  创建元组</vt:lpstr>
      <vt:lpstr>PowerPoint 演示文稿</vt:lpstr>
      <vt:lpstr>创建元组还需要注意如下极端情况：</vt:lpstr>
      <vt:lpstr>8.1.3  访问元组</vt:lpstr>
      <vt:lpstr>PowerPoint 演示文稿</vt:lpstr>
      <vt:lpstr>在Python Shell中运行示例代码如下：</vt:lpstr>
      <vt:lpstr>8.1.4  遍历元组</vt:lpstr>
      <vt:lpstr>输出结果如下：</vt:lpstr>
      <vt:lpstr>8.2  列表</vt:lpstr>
      <vt:lpstr>8.2.1  列表创建</vt:lpstr>
      <vt:lpstr>PowerPoint 演示文稿</vt:lpstr>
      <vt:lpstr>8.2.2  追加元素</vt:lpstr>
      <vt:lpstr>在Python Shell中运行示例代码如下：</vt:lpstr>
      <vt:lpstr>8.2.3  插入元素</vt:lpstr>
      <vt:lpstr>8.2.4  替换元素</vt:lpstr>
      <vt:lpstr>8.2.5  删除元素</vt:lpstr>
      <vt:lpstr>8.2.6  其他常用方法</vt:lpstr>
      <vt:lpstr>在Python Shell中运行示例代码如下：</vt:lpstr>
      <vt:lpstr>8.2.7  列表推导式</vt:lpstr>
      <vt:lpstr>索引</vt:lpstr>
      <vt:lpstr>8.3  集合</vt:lpstr>
      <vt:lpstr>集合</vt:lpstr>
      <vt:lpstr>8.3.1  创建可变集合</vt:lpstr>
      <vt:lpstr>在Python Shell中运行示例代码如下：</vt:lpstr>
      <vt:lpstr>8.3.2  修改可变集合</vt:lpstr>
      <vt:lpstr>在Python Shell中运行示例代码如下：</vt:lpstr>
      <vt:lpstr>8.3.3  遍历集合</vt:lpstr>
      <vt:lpstr>8.3.4  不可变集合</vt:lpstr>
      <vt:lpstr>8.3.5  集合推导式</vt:lpstr>
      <vt:lpstr>由于集合是不能有重复元素的，集合推导式输出结果会过滤掉重复的元素，示例代码如下：</vt:lpstr>
      <vt:lpstr>输出结构如下：</vt:lpstr>
      <vt:lpstr>8.4  字典</vt:lpstr>
      <vt:lpstr>字典</vt:lpstr>
      <vt:lpstr>8.4.1  创建字典</vt:lpstr>
      <vt:lpstr>在Python Shell中运行示例代码如下：</vt:lpstr>
      <vt:lpstr>创建字典</vt:lpstr>
      <vt:lpstr>8.4.2  修改字典</vt:lpstr>
      <vt:lpstr>8.4.3  访问字典</vt:lpstr>
      <vt:lpstr>在Python Shell中运行示例代码如下：</vt:lpstr>
      <vt:lpstr>8.4.4  遍历字典</vt:lpstr>
      <vt:lpstr>8.4.5  字典推导式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32</cp:revision>
  <dcterms:modified xsi:type="dcterms:W3CDTF">2019-07-29T11:16:34Z</dcterms:modified>
</cp:coreProperties>
</file>