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3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276" r:id="rId36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4"/>
    <p:restoredTop sz="94681"/>
  </p:normalViewPr>
  <p:slideViewPr>
    <p:cSldViewPr snapToGrid="0">
      <p:cViewPr varScale="1">
        <p:scale>
          <a:sx n="61" d="100"/>
          <a:sy n="61" d="100"/>
        </p:scale>
        <p:origin x="6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4146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8E5A2983-C60A-4F3A-9C0F-1F296DDA55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2.jp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在调用的时候，如果调用者没有传递参数，则使用默认值。调用代码如下：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4258693"/>
            <a:ext cx="11721042" cy="228374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coffee1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make_coffee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拿铁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	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coffee2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make_coffee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coffee1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制作一杯拿铁咖啡。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coffee2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制作一杯卡布奇诺咖啡。</a:t>
            </a:r>
          </a:p>
        </p:txBody>
      </p:sp>
    </p:spTree>
    <p:extLst>
      <p:ext uri="{BB962C8B-B14F-4D97-AF65-F5344CB8AC3E}">
        <p14:creationId xmlns:p14="http://schemas.microsoft.com/office/powerpoint/2010/main" val="1052629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*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可变参数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**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可变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参数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可变参数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332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258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无返回值函数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412948"/>
            <a:ext cx="11721042" cy="874705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ch10.3.1.py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show_info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=':', **info):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定义**可变参数函数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print('-----info------')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key, value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info.items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print('{0} {2} {1}'.format(key, value,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return  # return None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或省略 	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show_info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('-&gt;', name='Tony', age=18, sex=True)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print(result)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输出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sum(*numbers, multiple=1):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定义*可变参数函数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(numbers) == 0: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 # return None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或省略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= 0.0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number in numbers: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total += number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return total *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print(sum(30.0, 80.0))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输出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110.0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print(sum(multiple=2))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输出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None ⑥</a:t>
            </a:r>
          </a:p>
        </p:txBody>
      </p:sp>
    </p:spTree>
    <p:extLst>
      <p:ext uri="{BB962C8B-B14F-4D97-AF65-F5344CB8AC3E}">
        <p14:creationId xmlns:p14="http://schemas.microsoft.com/office/powerpoint/2010/main" val="1752438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421402"/>
            <a:ext cx="12078527" cy="3037797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上述代码定义了两个函数，这个两个函数事实上是在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10.3.2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节示例基础上的重构。其中代码第①行的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show_info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只是输出一些信息，不需要返回数据，因此可以省略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语句。如果一定要使用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语句，见代码第②行在函数结束前使用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对于本例中的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show_info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函数强加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语句显然是多此一举，但是有时使用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是必要的。代码第③行定义了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函数，如果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中数据是空的，后面的求和计算也就没有意义了，可以在函数的开始判断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中算法有数据，如果没有数据则使用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跳出函数，见代码第④行。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34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多返回值函数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966032"/>
            <a:ext cx="11721042" cy="4869068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ch10.3.2.py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position(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speed):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speed[0]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posy = speed[1]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return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posy) 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 = position(60.0, (10, -5)) 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物体位移：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({0}, {1})".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format(move[0], move[1])) ⑥</a:t>
            </a:r>
          </a:p>
        </p:txBody>
      </p:sp>
    </p:spTree>
    <p:extLst>
      <p:ext uri="{BB962C8B-B14F-4D97-AF65-F5344CB8AC3E}">
        <p14:creationId xmlns:p14="http://schemas.microsoft.com/office/powerpoint/2010/main" val="3105053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590679"/>
            <a:ext cx="12078527" cy="2699243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这个示例是计算物体在指定时间和速度时的位移。第①行代码是定义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position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函数，其中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参数是时间，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speed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参数是元组类型，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speed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第一个元素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轴上的速度，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speed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第二个元素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轴上的速度。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position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函数的返回值也是元组类型。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函数体中的第②行代码是计算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方向的位移，第③行代码是计算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方向的位移。最后，第④行代码将计算后的数据返回，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posx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posy)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是元组类型实例。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第⑤行代码调用函数，传递的时间是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60.0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秒，速度是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(10, -5)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。第⑥行代码打印输出结果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21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函数变量作用域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18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289197"/>
            <a:ext cx="11721042" cy="422273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ch10.4.py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创建全局变量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20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print_value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{0}".format(x))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print_value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全局变量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{0}".format(x))</a:t>
            </a:r>
          </a:p>
        </p:txBody>
      </p:sp>
    </p:spTree>
    <p:extLst>
      <p:ext uri="{BB962C8B-B14F-4D97-AF65-F5344CB8AC3E}">
        <p14:creationId xmlns:p14="http://schemas.microsoft.com/office/powerpoint/2010/main" val="3951655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修改上述示例代码如下：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450780"/>
            <a:ext cx="11721042" cy="389957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创建全局变量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20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print_value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创建局部变量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x = 10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{0}".format(x))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print_value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全局变量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{0}".format(x))</a:t>
            </a:r>
          </a:p>
        </p:txBody>
      </p:sp>
    </p:spTree>
    <p:extLst>
      <p:ext uri="{BB962C8B-B14F-4D97-AF65-F5344CB8AC3E}">
        <p14:creationId xmlns:p14="http://schemas.microsoft.com/office/powerpoint/2010/main" val="2988924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9.1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定义函数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9.2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函数参数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9.3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函数返回值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9.4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函数变量作用域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9.5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生成器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9.6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嵌套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9.7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函数式编程基础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修改上述示例代码如下：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450780"/>
            <a:ext cx="11721042" cy="389957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创建全局变量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20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print_value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global x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x = 10  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{0}".format(x))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print_value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全局变量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{0}".format(x))</a:t>
            </a:r>
          </a:p>
        </p:txBody>
      </p:sp>
    </p:spTree>
    <p:extLst>
      <p:ext uri="{BB962C8B-B14F-4D97-AF65-F5344CB8AC3E}">
        <p14:creationId xmlns:p14="http://schemas.microsoft.com/office/powerpoint/2010/main" val="4155326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653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353634" y="4267787"/>
            <a:ext cx="12078527" cy="1345026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一个函数中使用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关键字返回数据，但是有时候会使用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yield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关键字返回数据。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yield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关键字的函数返回的是一个生成器（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generator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）对象，生成器对象是一种可迭代对象。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80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如果想计算平方数列，通常的实现代码如下：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450780"/>
            <a:ext cx="11721042" cy="389957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square(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n_list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[]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range(1,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+ 1):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n_list.append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n_list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square(5): 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end=' ')</a:t>
            </a:r>
          </a:p>
        </p:txBody>
      </p:sp>
    </p:spTree>
    <p:extLst>
      <p:ext uri="{BB962C8B-B14F-4D97-AF65-F5344CB8AC3E}">
        <p14:creationId xmlns:p14="http://schemas.microsoft.com/office/powerpoint/2010/main" val="2340102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中还可以有更加好解决方案，实现代码如下：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773945"/>
            <a:ext cx="11721042" cy="325324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square(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range(1,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+ 1):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yield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square(5): 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end=' ')</a:t>
            </a:r>
          </a:p>
        </p:txBody>
      </p:sp>
    </p:spTree>
    <p:extLst>
      <p:ext uri="{BB962C8B-B14F-4D97-AF65-F5344CB8AC3E}">
        <p14:creationId xmlns:p14="http://schemas.microsoft.com/office/powerpoint/2010/main" val="362311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显式地调用生成器的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__next__()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711119" y="1283024"/>
            <a:ext cx="11721042" cy="842388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square(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range(1,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+ 1):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yield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n_seq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square(5)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&lt;generator object square 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0x000001C8F123CE60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n_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.__next__()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n_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.__next__()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n_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.__next__()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n_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.__next__()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n_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.__next__()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n_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.__next__()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pyshell#33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n_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.__next__()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StopIteration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885301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759956"/>
            <a:ext cx="12078527" cy="2360689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上述代码第①行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第②行调用了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__next__()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方法，但第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次调用则会抛出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StopIteration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异常，这是因为已经没有元素可迭代了。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生成器函数是通过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yield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返回数据，与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不同的是：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语句一次返回所有数据，函数调用结束；而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yield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语句只返回一个元素数据，函数调用不会结束，只是暂停，直到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__next__()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方法被调用，程序继续执行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yield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语句之后的语句代码。这个过程如图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34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生成器函数执行过程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20" y="2108019"/>
            <a:ext cx="5148580" cy="53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09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9.6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嵌套函数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563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198899" y="2129008"/>
            <a:ext cx="11721042" cy="777755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ch10.6.py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calculate(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multiple =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定义相加函数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add(a, b):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(a + b) * multiple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定义相减函数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sub(a, b):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(a - b) * multiple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'+':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add(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else: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sub(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print(calculate(10, 5, '+'))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输出结果是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add(10, 5)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发生错误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sub(10, 5) 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发生错误 ④</a:t>
            </a:r>
          </a:p>
        </p:txBody>
      </p:sp>
    </p:spTree>
    <p:extLst>
      <p:ext uri="{BB962C8B-B14F-4D97-AF65-F5344CB8AC3E}">
        <p14:creationId xmlns:p14="http://schemas.microsoft.com/office/powerpoint/2010/main" val="1570663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9.7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函数式编程基础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112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929233"/>
            <a:ext cx="12078527" cy="2022134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函数式编程（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functional programming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）与面向对象编程一样都一种编程范式，函数式编程，也称为面向函数的编程。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并不是彻底的函数式编程语言，但是还是提供了一些函数式编程必备的技术，主要有：函数类型和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Lambda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表达式，他们是实现函数式编程的基础。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8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9.7.1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函数类型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336059" y="1585450"/>
            <a:ext cx="11721042" cy="842388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ch10.7.1.py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calculate_fun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定义相加函数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add(a, b):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a +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定义相减函数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sub(a, b):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a -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'+':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add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else: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sub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calculate_fun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('+') 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calculate_fun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('-')  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print(type(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print("10 + 5 = {0}".format(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(10, 5)))	 ⑥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print("10 - 5 = {0}".format(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(10, 5)))  ⑦</a:t>
            </a:r>
          </a:p>
        </p:txBody>
      </p:sp>
    </p:spTree>
    <p:extLst>
      <p:ext uri="{BB962C8B-B14F-4D97-AF65-F5344CB8AC3E}">
        <p14:creationId xmlns:p14="http://schemas.microsoft.com/office/powerpoint/2010/main" val="437875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9.7.2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Lambda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481284"/>
            <a:ext cx="11721042" cy="5838564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ch10.7.2.py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calculate_fun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'+':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lambda a, b: (a + b)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else: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lambda a, b: (a - b)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calculate_fun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('+')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calculate_fun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('-')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print(type(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print("10 + 5 = {0}".format(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(10, 5)))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print("10 - 5 = {0}".format(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(10, 5)))</a:t>
            </a:r>
          </a:p>
        </p:txBody>
      </p:sp>
    </p:spTree>
    <p:extLst>
      <p:ext uri="{BB962C8B-B14F-4D97-AF65-F5344CB8AC3E}">
        <p14:creationId xmlns:p14="http://schemas.microsoft.com/office/powerpoint/2010/main" val="3408551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	filter()</a:t>
            </a:r>
            <a:endParaRPr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	map() 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	reduce()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9.7.3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三大基础函数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68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252125"/>
            <a:ext cx="12078527" cy="3376351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本节介绍自定义函数，自定义函数的语法格式如下： 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参数列表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: 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函数体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中定义函数时，关键字是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，函数名需要符合标识符命名规范；多个参数列表之间可以用逗号（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）分隔，当然函数也可以没有参数。如果函数有返回数据，就需要在函数体最后使用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语句将数据返回；如果没有返回数据，则函数体中可以使用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或省略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127615"/>
            <a:ext cx="11721042" cy="454590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ch10.1.py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rectangle_area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(width, height):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area = width * height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return area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r_area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rectangle_area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(320.0, 480.0)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320x480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的长方形的面积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:{0:.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}".format(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r_area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55895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586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使用关键字参数调用函数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804449"/>
            <a:ext cx="11721042" cy="5192233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ch10.2.1.py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print_area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(width, height):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area = width * height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print("{0} x {1}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长方形的面积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:{2}".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format(width, height, area))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print_area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(320.0, 480.0)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没有采用关键字参数函数调用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print_area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(width=320.0, height=480.0)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采用关键字参数函数调用②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print_area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(320.0, height=480.0)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采用关键字参数函数调用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print_area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(width=320.0, height)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发生错误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print_area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(height=480.0, width=320.0)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采用关键字参数函数调用 ⑤</a:t>
            </a:r>
          </a:p>
        </p:txBody>
      </p:sp>
    </p:spTree>
    <p:extLst>
      <p:ext uri="{BB962C8B-B14F-4D97-AF65-F5344CB8AC3E}">
        <p14:creationId xmlns:p14="http://schemas.microsoft.com/office/powerpoint/2010/main" val="2328476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759956"/>
            <a:ext cx="12078527" cy="2360689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print_area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函数有两个参数，在调用时没有采用关键字参数函数调用，见代码第①行，也可以使用关键字参数调用函数，见代码第②行、第③行和第⑤行，其中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width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height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参数名。从上述代码比较可见采用关键字参数调用函数，调用者能够清晰地看出传递参数的含义，关键字参数对于有多参数函数调用非常有用。另外，采用关键字参数函数调用时，参数顺序可以与函数定义时参数顺序不同。</a:t>
            </a:r>
            <a:endParaRPr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42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参数默认值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4119971"/>
            <a:ext cx="11721042" cy="2606910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ch10.2.2.py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make_coffee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(name="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卡布奇诺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制作一杯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咖啡。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format(name)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2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1577</Words>
  <Application>Microsoft Macintosh PowerPoint</Application>
  <PresentationFormat>自定义</PresentationFormat>
  <Paragraphs>263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Avenir Roman</vt:lpstr>
      <vt:lpstr>Gill Sans</vt:lpstr>
      <vt:lpstr>Helvetica</vt:lpstr>
      <vt:lpstr>Helvetica Light</vt:lpstr>
      <vt:lpstr>Lantinghei SC Heavy</vt:lpstr>
      <vt:lpstr>Menlo</vt:lpstr>
      <vt:lpstr>Microsoft YaHei UI</vt:lpstr>
      <vt:lpstr>冬青黑体简体中文 W3</vt:lpstr>
      <vt:lpstr>微软雅黑</vt:lpstr>
      <vt:lpstr>微软雅黑 Light</vt:lpstr>
      <vt:lpstr>Arial</vt:lpstr>
      <vt:lpstr>White</vt:lpstr>
      <vt:lpstr>第9章 函数</vt:lpstr>
      <vt:lpstr>课程内容</vt:lpstr>
      <vt:lpstr>9.1  定义函数</vt:lpstr>
      <vt:lpstr>PowerPoint 演示文稿</vt:lpstr>
      <vt:lpstr>函数定义示例代码如下：</vt:lpstr>
      <vt:lpstr>9.2  函数参数</vt:lpstr>
      <vt:lpstr>9.2.1  使用关键字参数调用函数</vt:lpstr>
      <vt:lpstr>PowerPoint 演示文稿</vt:lpstr>
      <vt:lpstr>9.2.2  参数默认值</vt:lpstr>
      <vt:lpstr>在调用的时候，如果调用者没有传递参数，则使用默认值。调用代码如下：</vt:lpstr>
      <vt:lpstr>9.2.3  可变参数</vt:lpstr>
      <vt:lpstr>9.3  函数返回值</vt:lpstr>
      <vt:lpstr>9.3.1  无返回值函数</vt:lpstr>
      <vt:lpstr>PowerPoint 演示文稿</vt:lpstr>
      <vt:lpstr>9.3.2  多返回值函数</vt:lpstr>
      <vt:lpstr>PowerPoint 演示文稿</vt:lpstr>
      <vt:lpstr>9.4  函数变量作用域</vt:lpstr>
      <vt:lpstr>示例代码如下：</vt:lpstr>
      <vt:lpstr>修改上述示例代码如下：</vt:lpstr>
      <vt:lpstr>修改上述示例代码如下：</vt:lpstr>
      <vt:lpstr>9.5  生成器</vt:lpstr>
      <vt:lpstr>PowerPoint 演示文稿</vt:lpstr>
      <vt:lpstr>如果想计算平方数列，通常的实现代码如下：</vt:lpstr>
      <vt:lpstr>在Python中还可以有更加好解决方案，实现代码如下：</vt:lpstr>
      <vt:lpstr>显式地调用生成器的__next__()方法，在Python Shell中运行示例代码如下：</vt:lpstr>
      <vt:lpstr>PowerPoint 演示文稿</vt:lpstr>
      <vt:lpstr>生成器函数执行过程</vt:lpstr>
      <vt:lpstr>9.6  嵌套函数</vt:lpstr>
      <vt:lpstr>示例代码如下：</vt:lpstr>
      <vt:lpstr>9.7  函数式编程基础</vt:lpstr>
      <vt:lpstr>PowerPoint 演示文稿</vt:lpstr>
      <vt:lpstr>9.7.1  函数类型</vt:lpstr>
      <vt:lpstr>9.7.2  Lambda表达式</vt:lpstr>
      <vt:lpstr>9.7.3  三大基础函数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40</cp:revision>
  <dcterms:modified xsi:type="dcterms:W3CDTF">2019-07-30T00:02:48Z</dcterms:modified>
</cp:coreProperties>
</file>