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59" r:id="rId21"/>
    <p:sldId id="293" r:id="rId22"/>
    <p:sldId id="262" r:id="rId23"/>
    <p:sldId id="294" r:id="rId24"/>
    <p:sldId id="295" r:id="rId25"/>
    <p:sldId id="296" r:id="rId26"/>
    <p:sldId id="297" r:id="rId27"/>
    <p:sldId id="276" r:id="rId28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7"/>
    <p:restoredTop sz="94681"/>
  </p:normalViewPr>
  <p:slideViewPr>
    <p:cSldViewPr snapToGrid="0">
      <p:cViewPr varScale="1">
        <p:scale>
          <a:sx n="61" d="100"/>
          <a:sy n="61" d="100"/>
        </p:scale>
        <p:origin x="7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301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jp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常用模块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random.random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。返回在范围大于等于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，且小于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中的随机浮点数。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random.randrange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(stop)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。返回在范围大于等于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，且小于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，步长为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随机整数。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random.randrange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(start, stop[, step])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。返回在范围大于等于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，且小于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，步长为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随机整数。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random.randint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(a, 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。返回在范围大于等于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，且小于等于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之间的随机整数。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模块提供了一些生成随机数函数，相关函数如下：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4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ch13.2.py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0.0 &lt;= x &lt; 1.0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print('0.0 &lt;= x &lt; 1.0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range(0, 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print(x)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0 &lt;= x &lt; 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print('0 &lt;= x &lt; 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range(0, 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print(x, end=' 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5 &lt;= x &lt; 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print('5 &lt;= x &lt; 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随机数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range(0, 10):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(5, 10)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3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82382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：包含时间和日期。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：只包含日期。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：只包含时间。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timedelta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：计算时间跨度。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tzinfo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：时区信息。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6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模块中提供了几个类：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648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date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time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12.3.1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6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83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日期时间计算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3362859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datetime.date.today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(2018, 2, 3)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datetime.date.today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delta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 += delta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(2018, 2, 14)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(2018, 1, 1)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delta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(weeks = 5)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 -= delta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(2017, 11, 27)</a:t>
            </a:r>
          </a:p>
        </p:txBody>
      </p:sp>
    </p:spTree>
    <p:extLst>
      <p:ext uri="{BB962C8B-B14F-4D97-AF65-F5344CB8AC3E}">
        <p14:creationId xmlns:p14="http://schemas.microsoft.com/office/powerpoint/2010/main" val="1279982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日期时间格式化和解析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56" y="2266314"/>
            <a:ext cx="10366223" cy="55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38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datetime.datetime.today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 %H:%M:%S')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'2018-02-04 10:40:26'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('%Y-%m-%d')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'2018-02-04'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'2018-02-29 10:40:26'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 %H:%M:%S')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pyshell#57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 %H:%M:%S')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"C:\Python\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Python36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\lib\_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strptime.py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line 565, in 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strptime_datetime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fraction = 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data_string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format)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"C:\Python\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Python36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\lib\_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strptime.py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line 528, in 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strptime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(year, 1, 1).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toordinal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+ 1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day is out of range for month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'2018-02-28 10:40:26'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 %H:%M:%S')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(2018, 2, 28, 10, 40, 26)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00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12.3.4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utc_dt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(2008, 8, 19, 23, 59, 59,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timezone.utc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(2008, 8, 19, 23, 59, 59,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datetime.timezone.utc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utc_dt.strftime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 %H:%M:%S %Z')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'2008-08-19 23:59:59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utc_dt.strftime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 %H:%M:%S %z')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'2008-08-19 23:59:59 +0000'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bj_tz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(offset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(hours = 8), name = 'Asia/Beijing')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bj_tz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datetime.timezone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 28800), 'Asia/Beijing')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utc_dt.astimezone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bj_tz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(2008, 8, 20, 7, 59, 59,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datetime.timezone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datetime.timedelta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 28800), 'Asia/Beijing'))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bj_dt.strftime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 %H:%M:%S %Z')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'2008-08-20 07:59:59 Asia/Beijing'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bj_dt.strftime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('%Y-%m-%d %H:%M:%S %z')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'2008-08-20 07:59:59 +0800'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81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日志模块</a:t>
            </a:r>
          </a:p>
        </p:txBody>
      </p:sp>
    </p:spTree>
    <p:extLst>
      <p:ext uri="{BB962C8B-B14F-4D97-AF65-F5344CB8AC3E}">
        <p14:creationId xmlns:p14="http://schemas.microsoft.com/office/powerpoint/2010/main" val="3756376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.1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math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.2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random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.3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.4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logging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12.4.1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4098511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logging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模块提供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种常用级别，如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示。这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种级别有从上到下有低到高，如果设置了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级别，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函数和其他级别的函数的日志信息都会输出；如果设置了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级别，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critical()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函数的日志信息会输出。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67" y="2697480"/>
            <a:ext cx="11699728" cy="32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31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27615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ch19.4.4-2.py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logging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logging.basicConfig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(level=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logging.debug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logging.warning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logging.critical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12.4.2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日志信息格式化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47129"/>
            <a:ext cx="9570085" cy="51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85450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ch13.4.2.py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logging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logging.basicConfig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(level=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format='%(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asctime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'%(name)s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levelname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%(message)s')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logger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logging.getLogger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(__name__)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logger.debug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logger.warning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logger.critical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34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日志重定位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423868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ch13.4.3.py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logging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logging.basicConfig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(level=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format='%(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asctime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threadName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'%(name)s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levelname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)s - %(message)s',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filename='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logger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logging.getLogger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(__name__)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logger.debug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logger.warning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logger.critical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154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12.4.4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使用配置文件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908616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ch13.4.4.py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logging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logging.config.fileConfig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")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logger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logging.getLogger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logger.debug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logger.warning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logger.critical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级别信息。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logger.info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0023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舍入函数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1833391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import math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round(1.4)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round(1.5)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(1.6)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(1.6)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round(1.6)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3779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模块提供的幂和对数相关函数如下：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对数运算。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math.log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(a[, base])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为底的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对数；省略底数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自然对数。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平方根。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math.sqrt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的平方根。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幂运算。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math.pow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(a, 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次幂的值。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幂和对数函数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21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模块中提供了三角函数如下：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math.sin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的三角正弦。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math.cos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的三角余弦。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math.tan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的三角正切。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math.asin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的反正弦。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math.acos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的反余弦。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math.atan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的反正切。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198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上述函数中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参数是弧度，有时需要将弧度转换为角度，或将角度转换为弧度，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模块中提供了弧度和角度函数：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math.degrees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。将弧度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转换为角度。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math.radians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。将角度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转换为弧度。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077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153179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import math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math.degrees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(0.5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90.0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math.radians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(180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math.radians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0.24740395925452294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math.asin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math.asin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(0.2474)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0.24999591371483254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math.asin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(0.24740395925452294)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0.9689124217106447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(0.9689124217106447)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0.2500000000000002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3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random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65187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1183</Words>
  <Application>Microsoft Macintosh PowerPoint</Application>
  <PresentationFormat>自定义</PresentationFormat>
  <Paragraphs>262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第12章  常用模块</vt:lpstr>
      <vt:lpstr>课程内容</vt:lpstr>
      <vt:lpstr>12.1  math模块</vt:lpstr>
      <vt:lpstr>12.1.1  舍入函数</vt:lpstr>
      <vt:lpstr>12.1.2  幂和对数函数</vt:lpstr>
      <vt:lpstr>12.1.3  三角函数</vt:lpstr>
      <vt:lpstr>PowerPoint 演示文稿</vt:lpstr>
      <vt:lpstr>在Python Shell中运行示例代码如下：</vt:lpstr>
      <vt:lpstr>12.2  random模块</vt:lpstr>
      <vt:lpstr>random模块提供了一些生成随机数函数，相关函数如下：</vt:lpstr>
      <vt:lpstr>示例代码如下：</vt:lpstr>
      <vt:lpstr>12.3  datetime模块</vt:lpstr>
      <vt:lpstr>datetime模块中提供了几个类：</vt:lpstr>
      <vt:lpstr>12.3.1  datetime、date和time类</vt:lpstr>
      <vt:lpstr>12.3.2  日期时间计算</vt:lpstr>
      <vt:lpstr>12.3.3  日期时间格式化和解析</vt:lpstr>
      <vt:lpstr>在Python Shell中运行示例代码如下：</vt:lpstr>
      <vt:lpstr>12.3.4  时区</vt:lpstr>
      <vt:lpstr>12.4  logging日志模块</vt:lpstr>
      <vt:lpstr>12.4.1  日志级别</vt:lpstr>
      <vt:lpstr>日志级别</vt:lpstr>
      <vt:lpstr>示例代码如下：</vt:lpstr>
      <vt:lpstr>12.4.2  日志信息格式化</vt:lpstr>
      <vt:lpstr>示例代码如下：</vt:lpstr>
      <vt:lpstr>12.4.3  日志重定位</vt:lpstr>
      <vt:lpstr>12.4.4  使用配置文件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34</cp:revision>
  <dcterms:modified xsi:type="dcterms:W3CDTF">2019-07-30T03:37:58Z</dcterms:modified>
</cp:coreProperties>
</file>