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81" r:id="rId10"/>
    <p:sldId id="282" r:id="rId11"/>
    <p:sldId id="261" r:id="rId12"/>
    <p:sldId id="283" r:id="rId13"/>
    <p:sldId id="284" r:id="rId14"/>
    <p:sldId id="285" r:id="rId15"/>
    <p:sldId id="288" r:id="rId16"/>
    <p:sldId id="286" r:id="rId17"/>
    <p:sldId id="289" r:id="rId18"/>
    <p:sldId id="287" r:id="rId19"/>
    <p:sldId id="276" r:id="rId20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83"/>
    <p:restoredTop sz="94681"/>
  </p:normalViewPr>
  <p:slideViewPr>
    <p:cSldViewPr snapToGrid="0">
      <p:cViewPr varScale="1">
        <p:scale>
          <a:sx n="50" d="100"/>
          <a:sy n="50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0454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下面通过文件复制示例熟悉一下文本文件的读写操作，代码如下：</a:t>
            </a:r>
            <a:endParaRPr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21759" y="3524442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ch15.1.4.py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coco2dxcplus.jpg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as f: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b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copy.jpg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文件复制成功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42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模块提供了使用操作系统功能的一些函数，如文件与目录的管理。本节介绍一些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模块中与文件和目录的管理相关函数。这些函数如下：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os.rename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dst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。修改文件名，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是源文件，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是目标文件，他们都可以是相对当前路径或绝对路径表示的文件。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os.remove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。删除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所指的文件，如果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是目录，则会引发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os.mkdir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所指的目录，如果目录已存在，则会引发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FileExistsError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os.rmdir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。删除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所指的目录，如果目录非空，则会引发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os.walk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(top)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。遍历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所指的目录树，自顶向下遍历目录树。返回值是一个三元组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目录路径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目录名列表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文件名列表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os.listdir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。列出指定目录中的文件和子目录。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os.curdir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属性。获得当前目录。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os.pardir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属性。获得当前父目录。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常用的属性：</a:t>
            </a:r>
          </a:p>
        </p:txBody>
      </p:sp>
    </p:spTree>
    <p:extLst>
      <p:ext uri="{BB962C8B-B14F-4D97-AF65-F5344CB8AC3E}">
        <p14:creationId xmlns:p14="http://schemas.microsoft.com/office/powerpoint/2010/main" val="203347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21759" y="1908615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ch15.2.py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'r') as f: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b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'w')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os.rename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copy2.txt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copy2.txt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os.listdir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os.curdir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os.listdir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os.pardir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32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os.path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384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对于文件和目录的操作往往需要路径，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提供的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模块提供对路径、目录和文件等进行管理的函数。 本节介绍一些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模块常用函数。这些函数如下：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os.path.abspath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的绝对路径。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os.path.basename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路径的基础名部分，如果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指向的是一个文件，则返回文件名；如果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指向的是一个目录，则返回最后目录名。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os.path.dirname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路径中目录部分。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os.path.exists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。判断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文件是否存在。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os.path.isfile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是文件，则返回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55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os.path.isdir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是目录，则返回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os.path.getatime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。返回最后次访问时间，返回值是一个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时间戳（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1970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00:00:00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以来至现在的总秒数）。如果文件不存在或无法访问，则引发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os.path.getmtime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。返回最后修改时间，返回值是一个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时间戳。如果文件不存在或无法访问，则引发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os.path.getctime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。返回创建时间，返回值是一个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时间戳。如果文件不存在或无法访问，则引发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os.path.getsize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。返回文件大小，以字节为单位。如果文件不存在或无法访问，则引发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78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21759" y="2070198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ch15.3.py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os.path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r'C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:/Users/win-mini/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PycharmProjects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HelloProj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返回路径中基础名部分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os.path.basename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返回路径中目录部分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os.path.dirname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返回文件的绝对路径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os.path.abspath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08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文件操作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file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mode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buffering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encoding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errors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newline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closefd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文件打开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34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文件关闭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21759" y="1585450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ch15.1.2.py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关闭文件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 =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打开文件失败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打开文件成功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content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print(content)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自动资源管理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'r') as f: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content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2558717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上述示例通过两种方式关闭文件，代码第①行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第④行是在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中关闭文件，该示例类似于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12.6.2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节介绍示例，这里示例有点特殊，这里使用了两个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没有与代码第①行的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匹配，而是嵌套到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代码块中与代码第③行的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匹配。这是因为代码第①行的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如果打开文件失败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，此时调用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close()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方法会引发异常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代码第⑤行在使用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as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打开文件，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返回文件对象赋值给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代码块中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f.read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是读取文件内容，见代码第⑥行，最后在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代码结束关闭文件。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文本文件读写的单位是字符，而且字符是有编码的。文本文件读写主要方法如下：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read(size=-1)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。从文件中读取字符串，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限制读取最多字符数，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没有限制读取全部内容。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readline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(size=-1)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。读取到换行符或文件尾并返回单行字符串。如果已经到文件尾，则返回一个空字符串。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是限制读取的字符数，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没有限制。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readlines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(hint=-1)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。读取文件数据到一个字符串列表中，每一个行数据是列表的一个元素。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是限制读取的行数，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hint=-1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没有限制。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write(s)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。将字符串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写入文件，并返回写入的字符数。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writelines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(lines)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。向文件中写入一个列表。不添加行分隔符，因此通常为每一行末尾提供行分隔符。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flush()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。刷新写缓冲区，数据会写入到文件中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文本文件读写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09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下面通过文件复制示例熟悉一下文本文件的读写操作，代码如下：</a:t>
            </a:r>
            <a:endParaRPr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21759" y="3362860"/>
            <a:ext cx="11721042" cy="454590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ch15.1.3.py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'r', encoding='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-8') as f: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lines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print(lines)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with open(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'w', encoding='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-8')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copy_f.writelines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(lines)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文件复制成功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11486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二进制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文件读写的单位是字节，不需要考虑编码的问题。二进制文件读写主要方法如下：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read(size=-1)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。从文件中读取字节，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限制读取最多字节数，如果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则读取全部字节。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readline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(size=-1)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。从文件中读取并返回一行。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是限制读取的行数，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没有限制。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readlines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(hint=-1)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。读取文件数据到一个列表中，每一个行数据是列表的一个元素。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hint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是限制读取的行数，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hint=-1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没有限制。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write(b)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。写入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字节，并返回写入的字节数。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writelines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(lines)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。向文件中写入一个列表。不添加行分隔符，因此通常为每一行末尾提供行分隔符。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flush()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。刷新写缓冲区，数据会写入到文件中。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二进制文件读写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96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693</Words>
  <Application>Microsoft Macintosh PowerPoint</Application>
  <PresentationFormat>自定义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第14章 文件操作与管理</vt:lpstr>
      <vt:lpstr>课程内容</vt:lpstr>
      <vt:lpstr>14.1  文件操作</vt:lpstr>
      <vt:lpstr>14.1.1  文件打开</vt:lpstr>
      <vt:lpstr>14.1.2  文件关闭</vt:lpstr>
      <vt:lpstr>PowerPoint 演示文稿</vt:lpstr>
      <vt:lpstr>14.1.3  文本文件读写</vt:lpstr>
      <vt:lpstr>下面通过文件复制示例熟悉一下文本文件的读写操作，代码如下：</vt:lpstr>
      <vt:lpstr>14.1.4  二进制文件读写</vt:lpstr>
      <vt:lpstr>下面通过文件复制示例熟悉一下文本文件的读写操作，代码如下：</vt:lpstr>
      <vt:lpstr>14.2  使用os模块</vt:lpstr>
      <vt:lpstr>PowerPoint 演示文稿</vt:lpstr>
      <vt:lpstr>常用的属性：</vt:lpstr>
      <vt:lpstr>示例代码如下：</vt:lpstr>
      <vt:lpstr>14.3  使用os.path模块</vt:lpstr>
      <vt:lpstr>PowerPoint 演示文稿</vt:lpstr>
      <vt:lpstr>PowerPoint 演示文稿</vt:lpstr>
      <vt:lpstr>示例代码如下：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26</cp:revision>
  <dcterms:modified xsi:type="dcterms:W3CDTF">2019-07-30T03:42:43Z</dcterms:modified>
</cp:coreProperties>
</file>