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62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7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276" r:id="rId32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0"/>
    <p:restoredTop sz="94681"/>
  </p:normalViewPr>
  <p:slideViewPr>
    <p:cSldViewPr snapToGrid="0">
      <p:cViewPr varScale="1">
        <p:scale>
          <a:sx n="61" d="100"/>
          <a:sy n="61" d="100"/>
        </p:scale>
        <p:origin x="8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8649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jp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创建线程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432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对象。线程对象是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threading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模块线程类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所创建的对象。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线程体。线程体是线程执行函数，线程启动后会执行该函数，线程处理代码是在线程体中编写的。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创建一个可执行的线程需要两个要素：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289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自定义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函数作为线程体。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继承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类重写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run()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run()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方法作为线程体。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314188" cy="11749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提供线程体主要有两种方式：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040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18.3.1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自定义函数作为线程体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589685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ch20.3.1.py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线程体函数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thread_body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当前线程对象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threading.current_thread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n in range(5):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当前线程名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次执行线程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{1}'.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线程休眠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执行完成！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主函数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main():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创建线程对象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38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线程类实现线程体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751268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ch20.3.2.py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MyThread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threading.Thread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name=None):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super().__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__(name=name)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线程体函数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run(self):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当前线程对象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threading.current_thread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for n in range(5):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当前线程名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次执行线程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{1}'.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线程休眠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执行完成！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93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线程管理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053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18.4.1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等待线程结束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421402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在介绍现在状态时提到过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join()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方法，当前线程调用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join()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方法，则阻塞当前线程，等待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线程结束，如果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线程结束或等待超时，则当前线程回到活动状态继续执行。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join()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方法语法如下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join(timeout=None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timeout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是设置超时时间，单位是秒。如果没有设置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timeout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则可以一直等待。</a:t>
            </a:r>
          </a:p>
        </p:txBody>
      </p:sp>
    </p:spTree>
    <p:extLst>
      <p:ext uri="{BB962C8B-B14F-4D97-AF65-F5344CB8AC3E}">
        <p14:creationId xmlns:p14="http://schemas.microsoft.com/office/powerpoint/2010/main" val="3734775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751268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ch20.4.1.py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共享变量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= 0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线程体函数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thread_body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global value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当前线程对象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n in range(2):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执行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+= 1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线程休眠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结束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5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.4.2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线程停止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929233"/>
            <a:ext cx="12078527" cy="2022134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当线程体结束（即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run()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或执行函数结束），线程就会停止了。但是有些业务比较复杂，例如想开发一个下载程序，每隔一段执行一次下载任务，下载任务一般会在由子线程执行的，休眠一段时间再执行。这个下载子线程中会有一个死循环，但是为了能够停止子线程，设置一个线程停止变量。</a:t>
            </a:r>
          </a:p>
        </p:txBody>
      </p:sp>
    </p:spTree>
    <p:extLst>
      <p:ext uri="{BB962C8B-B14F-4D97-AF65-F5344CB8AC3E}">
        <p14:creationId xmlns:p14="http://schemas.microsoft.com/office/powerpoint/2010/main" val="22200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示例下面如下：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589685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ch20.4.2.py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线程停止变量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isrunning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线程体函数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thread_body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isrunning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线程开始工作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下载中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线程休眠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执行完成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!')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主函数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46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基础知识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18.2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threading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18.3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创建线程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线程管理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18.5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线程安全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8.6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线程间通信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在控制台输入字符串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47" y="2764971"/>
            <a:ext cx="10964048" cy="34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88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线程安全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119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18.5.1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临界资源问题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589685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ch20.5.1.py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TicketDB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机票的数量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self.ticket_count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5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获得当前机票数量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get_ticket_count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(self):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self.ticket_count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销售机票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sell_ticket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(self):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等于用户付款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线程休眠，阻塞当前线程，模拟等待用户付款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号票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已经售出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self.ticket_count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self.ticket_count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-= 1 ⑤</a:t>
            </a:r>
          </a:p>
        </p:txBody>
      </p:sp>
    </p:spTree>
    <p:extLst>
      <p:ext uri="{BB962C8B-B14F-4D97-AF65-F5344CB8AC3E}">
        <p14:creationId xmlns:p14="http://schemas.microsoft.com/office/powerpoint/2010/main" val="4094933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18.5.2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多线程同步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929233"/>
            <a:ext cx="12078527" cy="2022134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对于简单线程同步可以使用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threading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对象有两中状态：“锁定”和“未锁定”，默认是“未锁定”状态，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对象有两个方法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acquire()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release()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实现锁定和解锁，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acquire()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方法可以实现锁定，使得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对象进入“锁定”；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release()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方法可以实现解锁，使得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对象进入“未锁定”。</a:t>
            </a:r>
          </a:p>
        </p:txBody>
      </p:sp>
    </p:spTree>
    <p:extLst>
      <p:ext uri="{BB962C8B-B14F-4D97-AF65-F5344CB8AC3E}">
        <p14:creationId xmlns:p14="http://schemas.microsoft.com/office/powerpoint/2010/main" val="2886673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重构售票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系统示例，代码如下：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428103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ch20.5.2.py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TicketDB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机票的数量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self.ticket_count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获得当前机票数量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get_ticket_count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self.ticket_count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销售机票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sell_ticket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等于用户付款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线程休眠，阻塞当前线程，模拟等待用户付款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号票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已经售出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self.ticket_count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self.ticket_count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-=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13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线程间通信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572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Condition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被称为条件变量，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Condition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类提供了对复杂线程同步问题的支持，除了提供与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Lock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类似的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acquire()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release()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方法外，还提供了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wait()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notify()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notify_all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方法，这些方法语法如下：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wait(timeout=None)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。使当前线程释放锁，然后当前线程处于阻塞状态，等待相同条件变量中其他线程唤醒或超时。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timeout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是设置超时时间。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notify()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。唤醒相同条件变量中的一个线程。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notify_all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。唤醒相同条件变量中的所有线程。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3839674" cy="11749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18.6.1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实现线程间通信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436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下面看看消费和生产示例中堆栈类代码：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515187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ch20.6.1.py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创建条件变量对象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threading.Condition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Stack: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堆栈指针初始值为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self.pointer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堆栈有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个数字的空间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[-1, -1, -1, -1, -1]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压栈方法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push(self, c):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global condition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condition.acquire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堆栈已满，不能压栈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5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调用代码如下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676769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ch20.6.1.py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创建堆栈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 = Stack()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生产者线程体函数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producer_thread_body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global stack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声明为全局变量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产生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个数字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range(0, 10):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把数字压栈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stack.push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打印数字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生产：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每产生一个数字，线程就睡眠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59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18.6.2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实现线程间通信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4098510"/>
            <a:ext cx="12078527" cy="1683580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使用条件变量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Condition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实现线程间通信还是有些麻烦，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threading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模块提供的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可以实现线程间通信。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对象调用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wait(timeout=None)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方法会阻塞当前线程，使线程进入等待状态，直到另一个线程调用该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方法，通知所有等待状态的线程恢复运行。</a:t>
            </a:r>
          </a:p>
        </p:txBody>
      </p:sp>
    </p:spTree>
    <p:extLst>
      <p:ext uri="{BB962C8B-B14F-4D97-AF65-F5344CB8AC3E}">
        <p14:creationId xmlns:p14="http://schemas.microsoft.com/office/powerpoint/2010/main" val="4144050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重构堆栈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类代码：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742082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ch20.6.2.py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threading.Event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Stack: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堆栈指针初始值为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self.pointer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堆栈有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个数字的空间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[-1, -1, -1, -1, -1]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压栈方法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push(self, c):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global event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堆栈已满，不能压栈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self.pointer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等待其它线程把数据出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栈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85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18.1.1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759956"/>
            <a:ext cx="12078527" cy="2360689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可以在同一时间内执行多个程序的操作系统都有进程的概念。一个进程就是一个执行中的程序，而每一个进程都有自己独立的一块内存空间、一组系统资源。在进程的概念中，每一个进程的内部数据和状态都是完全独立的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操作系统下可以通过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Ctrl+Alt+Del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组合键查看进程，在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操作系统下是通过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命令查看进程的。打开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当前运行的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进程。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操作系统进程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17" y="2056491"/>
            <a:ext cx="7224940" cy="66646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18.1.2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590679"/>
            <a:ext cx="12078527" cy="2699243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与进程相似，是一段完成某个特定功能的代码，是程序中单个顺序控制的流程，但与进程不同的是，同类的多个线程是共享一块内存空间和一组系统资源。所以系统在各个线程之间切换时，开销要比进程小的多，正因如此，线程被称为轻量级进程。一个进程中可以包含多个线程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程序至少会有一个线程，这就是主线程，程序启动后由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解释器负责创建主线程，程序结束时由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解释器负责停止主线程。</a:t>
            </a:r>
          </a:p>
        </p:txBody>
      </p:sp>
    </p:spTree>
    <p:extLst>
      <p:ext uri="{BB962C8B-B14F-4D97-AF65-F5344CB8AC3E}">
        <p14:creationId xmlns:p14="http://schemas.microsoft.com/office/powerpoint/2010/main" val="333978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457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threading.active_count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。返回当前处于活动状态的线程个数。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threading.current_thread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。返回当前的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threading.main_thread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。返回主线程对象。主线程是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解释器启动的线程。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函数常用的有：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78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319701"/>
            <a:ext cx="11721042" cy="6161729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ch20.2.py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当前线程对象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threading.current_thread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当前线程名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返回当前处于活动状态的线程个数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threading.active_count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当主线程对象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threading.main_thread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主线程名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1518</Words>
  <Application>Microsoft Macintosh PowerPoint</Application>
  <PresentationFormat>自定义</PresentationFormat>
  <Paragraphs>282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第18章 Python多线程编程</vt:lpstr>
      <vt:lpstr>课程内容</vt:lpstr>
      <vt:lpstr>18.1  基础知识</vt:lpstr>
      <vt:lpstr>18.1.1  进程</vt:lpstr>
      <vt:lpstr>Windows操作系统进程</vt:lpstr>
      <vt:lpstr>18.1.2  线程</vt:lpstr>
      <vt:lpstr>18.2  使用threading模块</vt:lpstr>
      <vt:lpstr>函数常用的有：</vt:lpstr>
      <vt:lpstr>示例代码如下：</vt:lpstr>
      <vt:lpstr>18.3  创建线程</vt:lpstr>
      <vt:lpstr>创建一个可执行的线程需要两个要素：</vt:lpstr>
      <vt:lpstr>提供线程体主要有两种方式：</vt:lpstr>
      <vt:lpstr>18.3.1  自定义函数作为线程体</vt:lpstr>
      <vt:lpstr>18.3.2  继承Thread线程类实现线程体</vt:lpstr>
      <vt:lpstr>4  线程管理</vt:lpstr>
      <vt:lpstr>18.4.1  等待线程结束</vt:lpstr>
      <vt:lpstr>使用join()方法示例代码如下：</vt:lpstr>
      <vt:lpstr>18.4.2  线程停止</vt:lpstr>
      <vt:lpstr>示例下面如下：</vt:lpstr>
      <vt:lpstr>在控制台输入字符串</vt:lpstr>
      <vt:lpstr>18.5  线程安全</vt:lpstr>
      <vt:lpstr>18.5.1  临界资源问题</vt:lpstr>
      <vt:lpstr>18.5.2  多线程同步</vt:lpstr>
      <vt:lpstr>重构售票系统示例，代码如下：</vt:lpstr>
      <vt:lpstr>18.6  线程间通信</vt:lpstr>
      <vt:lpstr>18.6.1  使用Condition实现线程间通信</vt:lpstr>
      <vt:lpstr>下面看看消费和生产示例中堆栈类代码：</vt:lpstr>
      <vt:lpstr>调用代码如下</vt:lpstr>
      <vt:lpstr>18.6.2  使用Event实现线程间通信</vt:lpstr>
      <vt:lpstr>重构堆栈类代码：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44</cp:revision>
  <dcterms:modified xsi:type="dcterms:W3CDTF">2019-07-30T03:55:45Z</dcterms:modified>
</cp:coreProperties>
</file>