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  <p:sldId id="259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EF15-9DF7-178F-B5EA-ED7032886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b="0" i="0" dirty="0">
                <a:solidFill>
                  <a:srgbClr val="343541"/>
                </a:solidFill>
                <a:effectLst/>
                <a:latin typeface="Söhne"/>
              </a:rPr>
              <a:t>distance based on TWO location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0C6A-2CD5-9169-0885-61D26FB48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Initiation Document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1441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1559-2760-B1BE-EA97-8FA1B09A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9486"/>
            <a:ext cx="9601200" cy="881744"/>
          </a:xfrm>
        </p:spPr>
        <p:txBody>
          <a:bodyPr>
            <a:normAutofit/>
          </a:bodyPr>
          <a:lstStyle/>
          <a:p>
            <a:r>
              <a:rPr lang="en-US" dirty="0"/>
              <a:t>Topics: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B593-01F5-C32A-1461-14CBC331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8943"/>
            <a:ext cx="9601200" cy="452845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 or objective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 metrics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plans</a:t>
            </a:r>
          </a:p>
          <a:p>
            <a:r>
              <a:rPr lang="en-IN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resourcing strategy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Key Stakeholders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risk</a:t>
            </a:r>
          </a:p>
          <a:p>
            <a:endParaRPr lang="en-US" sz="2000" b="0" i="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67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5AF8-F3E9-9C0B-82D2-95D27213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500743"/>
            <a:ext cx="10254343" cy="5965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Goals: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Distance Estimation: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will enable users to quickly determine the distances between their current location and desired destinations, facilitating efficient navigation and route planning.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: 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user-friendly interface where users can input their desired locations and obtain the distance between them with minimal effort.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Units Support: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Offer the flexibility to calculate distances in two units such as kilometers, miles.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 comprehensive error handling mechanisms to gracefully manage cases where the user provides incorrect inpu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</a:p>
          <a:p>
            <a:pPr marL="0" indent="0">
              <a:buNone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0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899C-3A52-7D24-129C-CB7275A4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9601200" cy="90351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Project Success Metrics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EEAF-3A91-7066-F730-7C95E899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93371"/>
            <a:ext cx="10232571" cy="4474029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should provide highly accurate distance calculations.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 metric could be to ensure that the response time for distance calculations should be less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User-friendliness and user satisfaction is crucial for the success of the project.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success metric could be to have detailed documentation covering API usage, error handling, and examples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97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9B48-1F19-BB57-3D1D-0130A66D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6447"/>
            <a:ext cx="10617200" cy="6418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 user-friendly interface where users can enter the two locations they want to calculate the distance between.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Distance API Integration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the integration with the google distance API to fetch distance based on the provided inputs.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error handling to address scenarios where the API may not respond or return errors due to invalid requests or other issues.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Usage Compliance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Adhere to Google&amp;#39;s API usage policies and guidelines to avoid any potential issues with API limits or restrictions.</a:t>
            </a:r>
          </a:p>
          <a:p>
            <a:pPr marL="0" indent="0" algn="ctr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97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1B9A-E482-6787-2DA9-83CFEE1D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45440"/>
            <a:ext cx="10525760" cy="5984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Plan:</a:t>
            </a:r>
          </a:p>
          <a:p>
            <a:r>
              <a:rPr lang="en-IN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Stakeholder Identification</a:t>
            </a:r>
          </a:p>
          <a:p>
            <a:r>
              <a:rPr lang="en-IN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Progress Updates</a:t>
            </a:r>
            <a:endParaRPr lang="en-IN" sz="28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en-IN" sz="28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meetings</a:t>
            </a:r>
          </a:p>
          <a:p>
            <a:r>
              <a:rPr lang="en-IN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Presentations</a:t>
            </a:r>
            <a:endParaRPr lang="en-IN" sz="2800" b="0" i="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and Bug Fixing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Launch</a:t>
            </a:r>
          </a:p>
        </p:txBody>
      </p:sp>
    </p:spTree>
    <p:extLst>
      <p:ext uri="{BB962C8B-B14F-4D97-AF65-F5344CB8AC3E}">
        <p14:creationId xmlns:p14="http://schemas.microsoft.com/office/powerpoint/2010/main" val="56369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275BD0-7CCF-4E73-77E7-4FDFAFF1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5" y="314325"/>
            <a:ext cx="10820400" cy="622935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IN" sz="45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resourcing strategy</a:t>
            </a:r>
            <a:endParaRPr lang="en-US" sz="4500" b="0" i="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Skilled Team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Assemble a team of skilled professionals with expertise in geospatial analysis, data science, algorithm development, and software engineering..</a:t>
            </a:r>
            <a:endParaRPr lang="en-US" sz="25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Development Process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an iterative development process, such as Agile or DevOps, to facilitate continuous improvement and adaptability.</a:t>
            </a:r>
          </a:p>
          <a:p>
            <a:r>
              <a:rPr lang="en-US" sz="25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and Testing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Conduct user testing and usability studies to refine the user interface and incorporate user feedback into the development process.</a:t>
            </a:r>
          </a:p>
          <a:p>
            <a:r>
              <a:rPr lang="en-US" sz="25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handing</a:t>
            </a:r>
            <a:r>
              <a:rPr lang="en-US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error handling should be done to handle errors</a:t>
            </a:r>
            <a:endParaRPr lang="en-US" sz="25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81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74D7-4582-9E11-E488-3B5F78E7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"/>
            <a:ext cx="106172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Key Stakeholders: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Everyday commuters, travelers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benefit from accurate distance measurements for  estimating travel times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is the primary stakeholder as they own and operate the Google Maps API, including the Google Distance API.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 or businesses using the Google Distance API in their applications are also important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69822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70AB-DF6A-0C1D-7790-F2BC00A4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82772"/>
            <a:ext cx="10419907" cy="5932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Risk: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 and Reliability: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Inaccurate or outdated data can lead to incorrect distance estimations, potentially causing navigation errors and logistical disruptions.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Algorithmic Complexity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Developing robust algorithms to accurately calculate distances considering various factors such as road networks and transportation modes can be complex.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Connectivity: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network issues or poor internet connections, users may experience delays or errors in accessing the distance data.</a:t>
            </a:r>
          </a:p>
        </p:txBody>
      </p:sp>
    </p:spTree>
    <p:extLst>
      <p:ext uri="{BB962C8B-B14F-4D97-AF65-F5344CB8AC3E}">
        <p14:creationId xmlns:p14="http://schemas.microsoft.com/office/powerpoint/2010/main" val="40768806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{A2EE7683-6126-4479-9500-ACD63BEC655E}tf10001105</Template>
  <TotalTime>234</TotalTime>
  <Words>535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Söhne</vt:lpstr>
      <vt:lpstr>Times New Roman</vt:lpstr>
      <vt:lpstr>Crop</vt:lpstr>
      <vt:lpstr>distance based on TWO location</vt:lpstr>
      <vt:lpstr>Topics:</vt:lpstr>
      <vt:lpstr>PowerPoint Presentation</vt:lpstr>
      <vt:lpstr>Project Success Metrics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KOPPARAPU AKSHITHA</dc:creator>
  <cp:lastModifiedBy>KOPPARAPU AKSHITHA</cp:lastModifiedBy>
  <cp:revision>8</cp:revision>
  <dcterms:created xsi:type="dcterms:W3CDTF">2023-06-30T13:59:32Z</dcterms:created>
  <dcterms:modified xsi:type="dcterms:W3CDTF">2023-07-07T15:47:13Z</dcterms:modified>
</cp:coreProperties>
</file>