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CF6F005-4EE3-4FC2-ABD5-554D77F46372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13FBAAF-F56C-44B5-B83A-F6D1A02E6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LL\Downloads\kisspng-javascript-programmer-programming-language-compute-node-js-5b35fcbcb36994.8496604815302647647349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880320" cy="28803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547699" y="3717032"/>
            <a:ext cx="4400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rillee" pitchFamily="2" charset="0"/>
              </a:rPr>
              <a:t>JAVA SCRIPT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332656"/>
            <a:ext cx="316835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atin typeface="Crillee" pitchFamily="2" charset="0"/>
              </a:rPr>
              <a:t>  </a:t>
            </a:r>
            <a:r>
              <a:rPr lang="en-IN" sz="2800" dirty="0" smtClean="0">
                <a:latin typeface="Crillee" pitchFamily="2" charset="0"/>
              </a:rPr>
              <a:t> </a:t>
            </a:r>
            <a:r>
              <a:rPr lang="en-IN" sz="2800" dirty="0" smtClean="0">
                <a:solidFill>
                  <a:schemeClr val="accent1"/>
                </a:solidFill>
                <a:latin typeface="Crillee" pitchFamily="2" charset="0"/>
              </a:rPr>
              <a:t>Introduction</a:t>
            </a:r>
            <a:endParaRPr lang="en-US" sz="2800" dirty="0">
              <a:solidFill>
                <a:schemeClr val="accent1"/>
              </a:solidFill>
              <a:latin typeface="Crillee" pitchFamily="2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3347864" y="2924944"/>
            <a:ext cx="2232248" cy="18722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300" dirty="0" smtClean="0">
                <a:latin typeface="Crillee" pitchFamily="2" charset="0"/>
              </a:rPr>
              <a:t>Java script</a:t>
            </a:r>
            <a:endParaRPr lang="en-US" b="1" spc="300" dirty="0">
              <a:latin typeface="Crillee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55776" y="2492896"/>
            <a:ext cx="1008112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290926">
            <a:off x="1119421" y="213285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scripting language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4463988" y="2132856"/>
            <a:ext cx="36004" cy="899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9912" y="170080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Netscape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364088" y="2420888"/>
            <a:ext cx="108012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13994" y="176352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44208" y="20608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44208" y="234888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44208" y="262762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VueJS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08104" y="364502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72200" y="34290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ES11 (2020)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20072" y="4149080"/>
            <a:ext cx="129614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4208" y="42838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ECMA Script)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60032" y="4581128"/>
            <a:ext cx="108012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557994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".js" extension.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707904" y="4653136"/>
            <a:ext cx="504056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71800" y="573234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&lt;script&gt;&lt;/script&gt;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411760" y="4077072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8206" y="4149080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intrepreter        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 node tool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/>
      <p:bldP spid="16" grpId="0"/>
      <p:bldP spid="19" grpId="0"/>
      <p:bldP spid="20" grpId="0"/>
      <p:bldP spid="21" grpId="0"/>
      <p:bldP spid="22" grpId="0"/>
      <p:bldP spid="30" grpId="0"/>
      <p:bldP spid="35" grpId="0"/>
      <p:bldP spid="38" grpId="0"/>
      <p:bldP spid="4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</TotalTime>
  <Words>34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</cp:revision>
  <dcterms:created xsi:type="dcterms:W3CDTF">2021-05-12T17:00:52Z</dcterms:created>
  <dcterms:modified xsi:type="dcterms:W3CDTF">2021-05-13T06:25:43Z</dcterms:modified>
</cp:coreProperties>
</file>