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90771" autoAdjust="0"/>
  </p:normalViewPr>
  <p:slideViewPr>
    <p:cSldViewPr snapToGrid="0">
      <p:cViewPr varScale="1">
        <p:scale>
          <a:sx n="77" d="100"/>
          <a:sy n="77" d="100"/>
        </p:scale>
        <p:origin x="7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351BED-C592-40B4-ABEB-6647201FDA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0B1AEC-D1CD-4947-8CA3-B69EF092EEE4}">
      <dgm:prSet/>
      <dgm:spPr/>
      <dgm:t>
        <a:bodyPr/>
        <a:lstStyle/>
        <a:p>
          <a:r>
            <a:rPr lang="en-IN"/>
            <a:t>Urban population growth and rising vehicle ownership lead to parking challenges</a:t>
          </a:r>
          <a:endParaRPr lang="en-US"/>
        </a:p>
      </dgm:t>
    </dgm:pt>
    <dgm:pt modelId="{4C40A8FD-F996-44B9-A703-8B0F27628FED}" type="parTrans" cxnId="{F42D400F-A00D-43C4-B7BC-82B4E33AFDEA}">
      <dgm:prSet/>
      <dgm:spPr/>
      <dgm:t>
        <a:bodyPr/>
        <a:lstStyle/>
        <a:p>
          <a:endParaRPr lang="en-US"/>
        </a:p>
      </dgm:t>
    </dgm:pt>
    <dgm:pt modelId="{7988B18C-9F47-4CC0-A473-9A0620B1E0D6}" type="sibTrans" cxnId="{F42D400F-A00D-43C4-B7BC-82B4E33AFDEA}">
      <dgm:prSet/>
      <dgm:spPr/>
      <dgm:t>
        <a:bodyPr/>
        <a:lstStyle/>
        <a:p>
          <a:endParaRPr lang="en-US"/>
        </a:p>
      </dgm:t>
    </dgm:pt>
    <dgm:pt modelId="{8FEFEC3A-B3B7-43F3-AFFE-857308DB35F1}">
      <dgm:prSet/>
      <dgm:spPr/>
      <dgm:t>
        <a:bodyPr/>
        <a:lstStyle/>
        <a:p>
          <a:r>
            <a:rPr lang="en-IN"/>
            <a:t>Limited parking availability causes congestion, pollution, frustration, economic losses</a:t>
          </a:r>
          <a:endParaRPr lang="en-US"/>
        </a:p>
      </dgm:t>
    </dgm:pt>
    <dgm:pt modelId="{7929B598-1E47-4ABA-BC95-0CB1100DFEE4}" type="parTrans" cxnId="{8941C397-65D9-4DAF-905F-477E7584049B}">
      <dgm:prSet/>
      <dgm:spPr/>
      <dgm:t>
        <a:bodyPr/>
        <a:lstStyle/>
        <a:p>
          <a:endParaRPr lang="en-US"/>
        </a:p>
      </dgm:t>
    </dgm:pt>
    <dgm:pt modelId="{F4B0D291-9C66-409E-82E1-33D90D7F5713}" type="sibTrans" cxnId="{8941C397-65D9-4DAF-905F-477E7584049B}">
      <dgm:prSet/>
      <dgm:spPr/>
      <dgm:t>
        <a:bodyPr/>
        <a:lstStyle/>
        <a:p>
          <a:endParaRPr lang="en-US"/>
        </a:p>
      </dgm:t>
    </dgm:pt>
    <dgm:pt modelId="{607EC2AF-054D-4D70-AC46-F7B68F53EC18}">
      <dgm:prSet/>
      <dgm:spPr/>
      <dgm:t>
        <a:bodyPr/>
        <a:lstStyle/>
        <a:p>
          <a:r>
            <a:rPr lang="en-IN"/>
            <a:t>Smart parking systems use real-time data and algorithms to optimize parking</a:t>
          </a:r>
          <a:endParaRPr lang="en-US"/>
        </a:p>
      </dgm:t>
    </dgm:pt>
    <dgm:pt modelId="{FBD5B91B-753C-4E8B-9B0A-E5D5FD8FF64B}" type="parTrans" cxnId="{7F3EEA25-E61E-4345-973A-228C50077E0E}">
      <dgm:prSet/>
      <dgm:spPr/>
      <dgm:t>
        <a:bodyPr/>
        <a:lstStyle/>
        <a:p>
          <a:endParaRPr lang="en-US"/>
        </a:p>
      </dgm:t>
    </dgm:pt>
    <dgm:pt modelId="{14ED6377-356D-4249-BB1C-CD9AD53C82FC}" type="sibTrans" cxnId="{7F3EEA25-E61E-4345-973A-228C50077E0E}">
      <dgm:prSet/>
      <dgm:spPr/>
      <dgm:t>
        <a:bodyPr/>
        <a:lstStyle/>
        <a:p>
          <a:endParaRPr lang="en-US"/>
        </a:p>
      </dgm:t>
    </dgm:pt>
    <dgm:pt modelId="{7E5F9AEB-9FA0-4233-8188-2B89FEC92E08}">
      <dgm:prSet/>
      <dgm:spPr/>
      <dgm:t>
        <a:bodyPr/>
        <a:lstStyle/>
        <a:p>
          <a:r>
            <a:rPr lang="en-IN"/>
            <a:t>Enhance user experience and parking efficiency</a:t>
          </a:r>
          <a:endParaRPr lang="en-US"/>
        </a:p>
      </dgm:t>
    </dgm:pt>
    <dgm:pt modelId="{F8BAF0D4-8B85-497E-BDC2-8A59FDAB7186}" type="parTrans" cxnId="{DC600629-80A9-4676-BC0A-777A05192832}">
      <dgm:prSet/>
      <dgm:spPr/>
      <dgm:t>
        <a:bodyPr/>
        <a:lstStyle/>
        <a:p>
          <a:endParaRPr lang="en-US"/>
        </a:p>
      </dgm:t>
    </dgm:pt>
    <dgm:pt modelId="{65901B5C-5100-4C33-A5F0-9E1EE05CE6BA}" type="sibTrans" cxnId="{DC600629-80A9-4676-BC0A-777A05192832}">
      <dgm:prSet/>
      <dgm:spPr/>
      <dgm:t>
        <a:bodyPr/>
        <a:lstStyle/>
        <a:p>
          <a:endParaRPr lang="en-US"/>
        </a:p>
      </dgm:t>
    </dgm:pt>
    <dgm:pt modelId="{9FE0C0AE-04DB-4A0F-A31C-99D3C0D7CC5A}" type="pres">
      <dgm:prSet presAssocID="{60351BED-C592-40B4-ABEB-6647201FDA64}" presName="linear" presStyleCnt="0">
        <dgm:presLayoutVars>
          <dgm:animLvl val="lvl"/>
          <dgm:resizeHandles val="exact"/>
        </dgm:presLayoutVars>
      </dgm:prSet>
      <dgm:spPr/>
    </dgm:pt>
    <dgm:pt modelId="{704A50C6-31D6-454E-892A-0A4D83DE290E}" type="pres">
      <dgm:prSet presAssocID="{8D0B1AEC-D1CD-4947-8CA3-B69EF092EEE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54760BF-F140-48B9-936D-7D7C29EEE2D5}" type="pres">
      <dgm:prSet presAssocID="{7988B18C-9F47-4CC0-A473-9A0620B1E0D6}" presName="spacer" presStyleCnt="0"/>
      <dgm:spPr/>
    </dgm:pt>
    <dgm:pt modelId="{C76155ED-56AF-4CDC-94D8-DCC0D608B34D}" type="pres">
      <dgm:prSet presAssocID="{8FEFEC3A-B3B7-43F3-AFFE-857308DB35F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A7D6D43-CA6B-455F-B274-9A49938223E0}" type="pres">
      <dgm:prSet presAssocID="{F4B0D291-9C66-409E-82E1-33D90D7F5713}" presName="spacer" presStyleCnt="0"/>
      <dgm:spPr/>
    </dgm:pt>
    <dgm:pt modelId="{3E8643B1-0833-4570-82E5-25988980F44B}" type="pres">
      <dgm:prSet presAssocID="{607EC2AF-054D-4D70-AC46-F7B68F53EC1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960A716-C850-4784-A89B-C00F1DA79497}" type="pres">
      <dgm:prSet presAssocID="{14ED6377-356D-4249-BB1C-CD9AD53C82FC}" presName="spacer" presStyleCnt="0"/>
      <dgm:spPr/>
    </dgm:pt>
    <dgm:pt modelId="{ADAA2778-C7EF-442E-9CE5-0C9991F69826}" type="pres">
      <dgm:prSet presAssocID="{7E5F9AEB-9FA0-4233-8188-2B89FEC92E0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7D11608-8528-401B-9BF4-CBCF1631DE4B}" type="presOf" srcId="{60351BED-C592-40B4-ABEB-6647201FDA64}" destId="{9FE0C0AE-04DB-4A0F-A31C-99D3C0D7CC5A}" srcOrd="0" destOrd="0" presId="urn:microsoft.com/office/officeart/2005/8/layout/vList2"/>
    <dgm:cxn modelId="{F42D400F-A00D-43C4-B7BC-82B4E33AFDEA}" srcId="{60351BED-C592-40B4-ABEB-6647201FDA64}" destId="{8D0B1AEC-D1CD-4947-8CA3-B69EF092EEE4}" srcOrd="0" destOrd="0" parTransId="{4C40A8FD-F996-44B9-A703-8B0F27628FED}" sibTransId="{7988B18C-9F47-4CC0-A473-9A0620B1E0D6}"/>
    <dgm:cxn modelId="{7F3EEA25-E61E-4345-973A-228C50077E0E}" srcId="{60351BED-C592-40B4-ABEB-6647201FDA64}" destId="{607EC2AF-054D-4D70-AC46-F7B68F53EC18}" srcOrd="2" destOrd="0" parTransId="{FBD5B91B-753C-4E8B-9B0A-E5D5FD8FF64B}" sibTransId="{14ED6377-356D-4249-BB1C-CD9AD53C82FC}"/>
    <dgm:cxn modelId="{DC600629-80A9-4676-BC0A-777A05192832}" srcId="{60351BED-C592-40B4-ABEB-6647201FDA64}" destId="{7E5F9AEB-9FA0-4233-8188-2B89FEC92E08}" srcOrd="3" destOrd="0" parTransId="{F8BAF0D4-8B85-497E-BDC2-8A59FDAB7186}" sibTransId="{65901B5C-5100-4C33-A5F0-9E1EE05CE6BA}"/>
    <dgm:cxn modelId="{5AD1D343-DAC9-4F79-86D8-31DA2DE140E9}" type="presOf" srcId="{8FEFEC3A-B3B7-43F3-AFFE-857308DB35F1}" destId="{C76155ED-56AF-4CDC-94D8-DCC0D608B34D}" srcOrd="0" destOrd="0" presId="urn:microsoft.com/office/officeart/2005/8/layout/vList2"/>
    <dgm:cxn modelId="{2FF7AF81-F71F-426F-BC4F-70C016CFF44F}" type="presOf" srcId="{7E5F9AEB-9FA0-4233-8188-2B89FEC92E08}" destId="{ADAA2778-C7EF-442E-9CE5-0C9991F69826}" srcOrd="0" destOrd="0" presId="urn:microsoft.com/office/officeart/2005/8/layout/vList2"/>
    <dgm:cxn modelId="{8941C397-65D9-4DAF-905F-477E7584049B}" srcId="{60351BED-C592-40B4-ABEB-6647201FDA64}" destId="{8FEFEC3A-B3B7-43F3-AFFE-857308DB35F1}" srcOrd="1" destOrd="0" parTransId="{7929B598-1E47-4ABA-BC95-0CB1100DFEE4}" sibTransId="{F4B0D291-9C66-409E-82E1-33D90D7F5713}"/>
    <dgm:cxn modelId="{1E3E8D9F-2A12-41E0-91D5-860CE68397AC}" type="presOf" srcId="{8D0B1AEC-D1CD-4947-8CA3-B69EF092EEE4}" destId="{704A50C6-31D6-454E-892A-0A4D83DE290E}" srcOrd="0" destOrd="0" presId="urn:microsoft.com/office/officeart/2005/8/layout/vList2"/>
    <dgm:cxn modelId="{95CFD8D9-F4AA-4CAD-A92A-262174B0C358}" type="presOf" srcId="{607EC2AF-054D-4D70-AC46-F7B68F53EC18}" destId="{3E8643B1-0833-4570-82E5-25988980F44B}" srcOrd="0" destOrd="0" presId="urn:microsoft.com/office/officeart/2005/8/layout/vList2"/>
    <dgm:cxn modelId="{F58DCA28-157F-4594-95A5-7376629E0EB6}" type="presParOf" srcId="{9FE0C0AE-04DB-4A0F-A31C-99D3C0D7CC5A}" destId="{704A50C6-31D6-454E-892A-0A4D83DE290E}" srcOrd="0" destOrd="0" presId="urn:microsoft.com/office/officeart/2005/8/layout/vList2"/>
    <dgm:cxn modelId="{1D294935-3C1D-4A02-96F8-982247258C69}" type="presParOf" srcId="{9FE0C0AE-04DB-4A0F-A31C-99D3C0D7CC5A}" destId="{D54760BF-F140-48B9-936D-7D7C29EEE2D5}" srcOrd="1" destOrd="0" presId="urn:microsoft.com/office/officeart/2005/8/layout/vList2"/>
    <dgm:cxn modelId="{1573F757-BBF3-4664-A2AF-D493D02913E8}" type="presParOf" srcId="{9FE0C0AE-04DB-4A0F-A31C-99D3C0D7CC5A}" destId="{C76155ED-56AF-4CDC-94D8-DCC0D608B34D}" srcOrd="2" destOrd="0" presId="urn:microsoft.com/office/officeart/2005/8/layout/vList2"/>
    <dgm:cxn modelId="{35D7A118-92B6-4BC3-ACB1-DCC07BC36C33}" type="presParOf" srcId="{9FE0C0AE-04DB-4A0F-A31C-99D3C0D7CC5A}" destId="{1A7D6D43-CA6B-455F-B274-9A49938223E0}" srcOrd="3" destOrd="0" presId="urn:microsoft.com/office/officeart/2005/8/layout/vList2"/>
    <dgm:cxn modelId="{952FA669-D36A-44EA-8C5C-79406814A526}" type="presParOf" srcId="{9FE0C0AE-04DB-4A0F-A31C-99D3C0D7CC5A}" destId="{3E8643B1-0833-4570-82E5-25988980F44B}" srcOrd="4" destOrd="0" presId="urn:microsoft.com/office/officeart/2005/8/layout/vList2"/>
    <dgm:cxn modelId="{67A907CF-6895-461D-87B1-9F310B175354}" type="presParOf" srcId="{9FE0C0AE-04DB-4A0F-A31C-99D3C0D7CC5A}" destId="{2960A716-C850-4784-A89B-C00F1DA79497}" srcOrd="5" destOrd="0" presId="urn:microsoft.com/office/officeart/2005/8/layout/vList2"/>
    <dgm:cxn modelId="{B3A76950-0E43-4E98-A8B5-249561405FCF}" type="presParOf" srcId="{9FE0C0AE-04DB-4A0F-A31C-99D3C0D7CC5A}" destId="{ADAA2778-C7EF-442E-9CE5-0C9991F6982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77A8C0-AA7E-489A-8A6C-D3BBADB85F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984EB2-862B-41B8-99DA-6B1DDCF14E93}">
      <dgm:prSet/>
      <dgm:spPr/>
      <dgm:t>
        <a:bodyPr/>
        <a:lstStyle/>
        <a:p>
          <a:r>
            <a:rPr lang="en-IN"/>
            <a:t>Reduces traffic congestion and emissions</a:t>
          </a:r>
          <a:endParaRPr lang="en-US"/>
        </a:p>
      </dgm:t>
    </dgm:pt>
    <dgm:pt modelId="{C58E38CC-A897-4C4B-8F6B-8585835EADF7}" type="parTrans" cxnId="{40346A97-2521-41D2-8D16-5F80D69F4284}">
      <dgm:prSet/>
      <dgm:spPr/>
      <dgm:t>
        <a:bodyPr/>
        <a:lstStyle/>
        <a:p>
          <a:endParaRPr lang="en-US"/>
        </a:p>
      </dgm:t>
    </dgm:pt>
    <dgm:pt modelId="{8EAB0FCA-8F9F-42A1-868C-4562573472E0}" type="sibTrans" cxnId="{40346A97-2521-41D2-8D16-5F80D69F4284}">
      <dgm:prSet/>
      <dgm:spPr/>
      <dgm:t>
        <a:bodyPr/>
        <a:lstStyle/>
        <a:p>
          <a:endParaRPr lang="en-US"/>
        </a:p>
      </dgm:t>
    </dgm:pt>
    <dgm:pt modelId="{8EC5F28C-9927-469D-AEA7-06FF7FA0C9AA}">
      <dgm:prSet/>
      <dgm:spPr/>
      <dgm:t>
        <a:bodyPr/>
        <a:lstStyle/>
        <a:p>
          <a:r>
            <a:rPr lang="en-IN"/>
            <a:t>Saves time for drivers to locate parking</a:t>
          </a:r>
          <a:endParaRPr lang="en-US"/>
        </a:p>
      </dgm:t>
    </dgm:pt>
    <dgm:pt modelId="{40D7DB49-AECA-4663-B234-473C3076F2B7}" type="parTrans" cxnId="{D027CB4C-82FF-42D6-A900-4B8557764F62}">
      <dgm:prSet/>
      <dgm:spPr/>
      <dgm:t>
        <a:bodyPr/>
        <a:lstStyle/>
        <a:p>
          <a:endParaRPr lang="en-US"/>
        </a:p>
      </dgm:t>
    </dgm:pt>
    <dgm:pt modelId="{A47A0AFE-7A7A-421D-A301-48A5FEC874C0}" type="sibTrans" cxnId="{D027CB4C-82FF-42D6-A900-4B8557764F62}">
      <dgm:prSet/>
      <dgm:spPr/>
      <dgm:t>
        <a:bodyPr/>
        <a:lstStyle/>
        <a:p>
          <a:endParaRPr lang="en-US"/>
        </a:p>
      </dgm:t>
    </dgm:pt>
    <dgm:pt modelId="{93CF2500-787F-4B72-B3FF-4349A21E1C55}">
      <dgm:prSet/>
      <dgm:spPr/>
      <dgm:t>
        <a:bodyPr/>
        <a:lstStyle/>
        <a:p>
          <a:r>
            <a:rPr lang="en-IN"/>
            <a:t>Generates new data insights through analytics</a:t>
          </a:r>
          <a:endParaRPr lang="en-US"/>
        </a:p>
      </dgm:t>
    </dgm:pt>
    <dgm:pt modelId="{DD4D35F6-EFFB-435F-A519-DE5AC37DD294}" type="parTrans" cxnId="{80E8246A-95A9-450F-986F-DEABF098830A}">
      <dgm:prSet/>
      <dgm:spPr/>
      <dgm:t>
        <a:bodyPr/>
        <a:lstStyle/>
        <a:p>
          <a:endParaRPr lang="en-US"/>
        </a:p>
      </dgm:t>
    </dgm:pt>
    <dgm:pt modelId="{647CF7D2-C001-4B98-B318-6E139DF4DCA2}" type="sibTrans" cxnId="{80E8246A-95A9-450F-986F-DEABF098830A}">
      <dgm:prSet/>
      <dgm:spPr/>
      <dgm:t>
        <a:bodyPr/>
        <a:lstStyle/>
        <a:p>
          <a:endParaRPr lang="en-US"/>
        </a:p>
      </dgm:t>
    </dgm:pt>
    <dgm:pt modelId="{4E6BEA7A-9A81-4D4C-8A07-9D59AC8DFEEE}">
      <dgm:prSet/>
      <dgm:spPr/>
      <dgm:t>
        <a:bodyPr/>
        <a:lstStyle/>
        <a:p>
          <a:r>
            <a:rPr lang="en-IN"/>
            <a:t>Increases revenue for parking operators</a:t>
          </a:r>
          <a:endParaRPr lang="en-US"/>
        </a:p>
      </dgm:t>
    </dgm:pt>
    <dgm:pt modelId="{FEBA5D3B-4E3D-4247-8D6A-A3E6C7C068AF}" type="parTrans" cxnId="{BE749E9A-A7A1-48FA-BB20-3429704F468D}">
      <dgm:prSet/>
      <dgm:spPr/>
      <dgm:t>
        <a:bodyPr/>
        <a:lstStyle/>
        <a:p>
          <a:endParaRPr lang="en-US"/>
        </a:p>
      </dgm:t>
    </dgm:pt>
    <dgm:pt modelId="{2BFF301C-F2A7-4939-9F7A-D79963C1E837}" type="sibTrans" cxnId="{BE749E9A-A7A1-48FA-BB20-3429704F468D}">
      <dgm:prSet/>
      <dgm:spPr/>
      <dgm:t>
        <a:bodyPr/>
        <a:lstStyle/>
        <a:p>
          <a:endParaRPr lang="en-US"/>
        </a:p>
      </dgm:t>
    </dgm:pt>
    <dgm:pt modelId="{3C881A2F-2B10-4B89-9B5B-3D3E23AC54F3}">
      <dgm:prSet/>
      <dgm:spPr/>
      <dgm:t>
        <a:bodyPr/>
        <a:lstStyle/>
        <a:p>
          <a:r>
            <a:rPr lang="en-IN"/>
            <a:t>Enhances convenience through mobile apps</a:t>
          </a:r>
          <a:endParaRPr lang="en-US"/>
        </a:p>
      </dgm:t>
    </dgm:pt>
    <dgm:pt modelId="{44495A52-BB90-490F-A520-0D58C3C50189}" type="parTrans" cxnId="{257B6424-7A38-4F88-A333-B76D865EDF64}">
      <dgm:prSet/>
      <dgm:spPr/>
      <dgm:t>
        <a:bodyPr/>
        <a:lstStyle/>
        <a:p>
          <a:endParaRPr lang="en-US"/>
        </a:p>
      </dgm:t>
    </dgm:pt>
    <dgm:pt modelId="{9D8FD2E7-B465-410B-A70C-A4B299F1F105}" type="sibTrans" cxnId="{257B6424-7A38-4F88-A333-B76D865EDF64}">
      <dgm:prSet/>
      <dgm:spPr/>
      <dgm:t>
        <a:bodyPr/>
        <a:lstStyle/>
        <a:p>
          <a:endParaRPr lang="en-US"/>
        </a:p>
      </dgm:t>
    </dgm:pt>
    <dgm:pt modelId="{ADA6F780-18D3-4B37-9F74-D3FC5B708426}" type="pres">
      <dgm:prSet presAssocID="{6277A8C0-AA7E-489A-8A6C-D3BBADB85F75}" presName="root" presStyleCnt="0">
        <dgm:presLayoutVars>
          <dgm:dir/>
          <dgm:resizeHandles val="exact"/>
        </dgm:presLayoutVars>
      </dgm:prSet>
      <dgm:spPr/>
    </dgm:pt>
    <dgm:pt modelId="{517B27B7-1024-4F0E-B853-16C526219F48}" type="pres">
      <dgm:prSet presAssocID="{21984EB2-862B-41B8-99DA-6B1DDCF14E93}" presName="compNode" presStyleCnt="0"/>
      <dgm:spPr/>
    </dgm:pt>
    <dgm:pt modelId="{AC1FA7D3-85E5-47A5-94D6-4AF9EF587EF6}" type="pres">
      <dgm:prSet presAssocID="{21984EB2-862B-41B8-99DA-6B1DDCF14E93}" presName="bgRect" presStyleLbl="bgShp" presStyleIdx="0" presStyleCnt="5"/>
      <dgm:spPr/>
    </dgm:pt>
    <dgm:pt modelId="{9005F2B7-C75B-4676-8B11-E9E156D303BD}" type="pres">
      <dgm:prSet presAssocID="{21984EB2-862B-41B8-99DA-6B1DDCF14E9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D2609DF4-524D-47AC-B4FF-1171477F57E4}" type="pres">
      <dgm:prSet presAssocID="{21984EB2-862B-41B8-99DA-6B1DDCF14E93}" presName="spaceRect" presStyleCnt="0"/>
      <dgm:spPr/>
    </dgm:pt>
    <dgm:pt modelId="{B745ACC7-9B01-48F8-A0A8-FD8BC7E7CB17}" type="pres">
      <dgm:prSet presAssocID="{21984EB2-862B-41B8-99DA-6B1DDCF14E93}" presName="parTx" presStyleLbl="revTx" presStyleIdx="0" presStyleCnt="5">
        <dgm:presLayoutVars>
          <dgm:chMax val="0"/>
          <dgm:chPref val="0"/>
        </dgm:presLayoutVars>
      </dgm:prSet>
      <dgm:spPr/>
    </dgm:pt>
    <dgm:pt modelId="{B6AA1C45-5A18-4C83-88BC-A5D377260FDA}" type="pres">
      <dgm:prSet presAssocID="{8EAB0FCA-8F9F-42A1-868C-4562573472E0}" presName="sibTrans" presStyleCnt="0"/>
      <dgm:spPr/>
    </dgm:pt>
    <dgm:pt modelId="{5ED80D4B-D9B6-47D7-8A22-A0F8B2E6FA13}" type="pres">
      <dgm:prSet presAssocID="{8EC5F28C-9927-469D-AEA7-06FF7FA0C9AA}" presName="compNode" presStyleCnt="0"/>
      <dgm:spPr/>
    </dgm:pt>
    <dgm:pt modelId="{24B6F561-EAD1-4B80-B251-019853EF93C9}" type="pres">
      <dgm:prSet presAssocID="{8EC5F28C-9927-469D-AEA7-06FF7FA0C9AA}" presName="bgRect" presStyleLbl="bgShp" presStyleIdx="1" presStyleCnt="5"/>
      <dgm:spPr/>
    </dgm:pt>
    <dgm:pt modelId="{3E2B927A-80A9-4666-9FD9-2577DE0553ED}" type="pres">
      <dgm:prSet presAssocID="{8EC5F28C-9927-469D-AEA7-06FF7FA0C9A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2CDE7C28-5F15-4528-918F-0859F5F4FC5B}" type="pres">
      <dgm:prSet presAssocID="{8EC5F28C-9927-469D-AEA7-06FF7FA0C9AA}" presName="spaceRect" presStyleCnt="0"/>
      <dgm:spPr/>
    </dgm:pt>
    <dgm:pt modelId="{8687945B-4F61-44E0-8B16-D9DE5AE8919A}" type="pres">
      <dgm:prSet presAssocID="{8EC5F28C-9927-469D-AEA7-06FF7FA0C9AA}" presName="parTx" presStyleLbl="revTx" presStyleIdx="1" presStyleCnt="5">
        <dgm:presLayoutVars>
          <dgm:chMax val="0"/>
          <dgm:chPref val="0"/>
        </dgm:presLayoutVars>
      </dgm:prSet>
      <dgm:spPr/>
    </dgm:pt>
    <dgm:pt modelId="{502DF6DC-E903-4BFA-9000-9C62388266F7}" type="pres">
      <dgm:prSet presAssocID="{A47A0AFE-7A7A-421D-A301-48A5FEC874C0}" presName="sibTrans" presStyleCnt="0"/>
      <dgm:spPr/>
    </dgm:pt>
    <dgm:pt modelId="{086302FF-3EC6-4EE6-9B80-0D075608DA31}" type="pres">
      <dgm:prSet presAssocID="{93CF2500-787F-4B72-B3FF-4349A21E1C55}" presName="compNode" presStyleCnt="0"/>
      <dgm:spPr/>
    </dgm:pt>
    <dgm:pt modelId="{82DEFC92-C151-48A4-B5C5-47F44843596F}" type="pres">
      <dgm:prSet presAssocID="{93CF2500-787F-4B72-B3FF-4349A21E1C55}" presName="bgRect" presStyleLbl="bgShp" presStyleIdx="2" presStyleCnt="5"/>
      <dgm:spPr/>
    </dgm:pt>
    <dgm:pt modelId="{20266C10-2BED-43E9-98FE-45A3704F65C0}" type="pres">
      <dgm:prSet presAssocID="{93CF2500-787F-4B72-B3FF-4349A21E1C5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6389465-3516-4302-8A65-01F091F0F205}" type="pres">
      <dgm:prSet presAssocID="{93CF2500-787F-4B72-B3FF-4349A21E1C55}" presName="spaceRect" presStyleCnt="0"/>
      <dgm:spPr/>
    </dgm:pt>
    <dgm:pt modelId="{80252952-32A0-4A2C-ACD3-553F1D66C557}" type="pres">
      <dgm:prSet presAssocID="{93CF2500-787F-4B72-B3FF-4349A21E1C55}" presName="parTx" presStyleLbl="revTx" presStyleIdx="2" presStyleCnt="5">
        <dgm:presLayoutVars>
          <dgm:chMax val="0"/>
          <dgm:chPref val="0"/>
        </dgm:presLayoutVars>
      </dgm:prSet>
      <dgm:spPr/>
    </dgm:pt>
    <dgm:pt modelId="{6BC819FD-3494-43BA-AE56-5D875A121BC1}" type="pres">
      <dgm:prSet presAssocID="{647CF7D2-C001-4B98-B318-6E139DF4DCA2}" presName="sibTrans" presStyleCnt="0"/>
      <dgm:spPr/>
    </dgm:pt>
    <dgm:pt modelId="{A69D6B96-202D-49EE-A9CB-E9DA4AF67D3C}" type="pres">
      <dgm:prSet presAssocID="{4E6BEA7A-9A81-4D4C-8A07-9D59AC8DFEEE}" presName="compNode" presStyleCnt="0"/>
      <dgm:spPr/>
    </dgm:pt>
    <dgm:pt modelId="{EACE31CB-C606-443B-A764-1169D4CA8258}" type="pres">
      <dgm:prSet presAssocID="{4E6BEA7A-9A81-4D4C-8A07-9D59AC8DFEEE}" presName="bgRect" presStyleLbl="bgShp" presStyleIdx="3" presStyleCnt="5"/>
      <dgm:spPr/>
    </dgm:pt>
    <dgm:pt modelId="{24088F33-4438-4F89-B02E-19D05C4F25E4}" type="pres">
      <dgm:prSet presAssocID="{4E6BEA7A-9A81-4D4C-8A07-9D59AC8DFEE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9E4976D-7962-4F88-8418-FD2280E27ABA}" type="pres">
      <dgm:prSet presAssocID="{4E6BEA7A-9A81-4D4C-8A07-9D59AC8DFEEE}" presName="spaceRect" presStyleCnt="0"/>
      <dgm:spPr/>
    </dgm:pt>
    <dgm:pt modelId="{97854832-B6D0-4A9E-8C63-DDA3259C7966}" type="pres">
      <dgm:prSet presAssocID="{4E6BEA7A-9A81-4D4C-8A07-9D59AC8DFEEE}" presName="parTx" presStyleLbl="revTx" presStyleIdx="3" presStyleCnt="5">
        <dgm:presLayoutVars>
          <dgm:chMax val="0"/>
          <dgm:chPref val="0"/>
        </dgm:presLayoutVars>
      </dgm:prSet>
      <dgm:spPr/>
    </dgm:pt>
    <dgm:pt modelId="{EC081039-1C6D-4640-AEC1-D7E6BAF4D715}" type="pres">
      <dgm:prSet presAssocID="{2BFF301C-F2A7-4939-9F7A-D79963C1E837}" presName="sibTrans" presStyleCnt="0"/>
      <dgm:spPr/>
    </dgm:pt>
    <dgm:pt modelId="{A7FDE11B-AAD5-46E1-9514-CE897D3C2691}" type="pres">
      <dgm:prSet presAssocID="{3C881A2F-2B10-4B89-9B5B-3D3E23AC54F3}" presName="compNode" presStyleCnt="0"/>
      <dgm:spPr/>
    </dgm:pt>
    <dgm:pt modelId="{AE05CC97-1DF8-4750-B51E-392B81062AFF}" type="pres">
      <dgm:prSet presAssocID="{3C881A2F-2B10-4B89-9B5B-3D3E23AC54F3}" presName="bgRect" presStyleLbl="bgShp" presStyleIdx="4" presStyleCnt="5"/>
      <dgm:spPr/>
    </dgm:pt>
    <dgm:pt modelId="{D78B8CAB-6953-4997-B426-EFBE9F556E30}" type="pres">
      <dgm:prSet presAssocID="{3C881A2F-2B10-4B89-9B5B-3D3E23AC54F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3EFECAB-3104-484B-B693-F0835366098A}" type="pres">
      <dgm:prSet presAssocID="{3C881A2F-2B10-4B89-9B5B-3D3E23AC54F3}" presName="spaceRect" presStyleCnt="0"/>
      <dgm:spPr/>
    </dgm:pt>
    <dgm:pt modelId="{FFE056BD-1E46-4747-96AB-BF6E5901EFFE}" type="pres">
      <dgm:prSet presAssocID="{3C881A2F-2B10-4B89-9B5B-3D3E23AC54F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57B6424-7A38-4F88-A333-B76D865EDF64}" srcId="{6277A8C0-AA7E-489A-8A6C-D3BBADB85F75}" destId="{3C881A2F-2B10-4B89-9B5B-3D3E23AC54F3}" srcOrd="4" destOrd="0" parTransId="{44495A52-BB90-490F-A520-0D58C3C50189}" sibTransId="{9D8FD2E7-B465-410B-A70C-A4B299F1F105}"/>
    <dgm:cxn modelId="{502D1167-04C6-41EF-BE9B-8262FAC622A8}" type="presOf" srcId="{21984EB2-862B-41B8-99DA-6B1DDCF14E93}" destId="{B745ACC7-9B01-48F8-A0A8-FD8BC7E7CB17}" srcOrd="0" destOrd="0" presId="urn:microsoft.com/office/officeart/2018/2/layout/IconVerticalSolidList"/>
    <dgm:cxn modelId="{80E8246A-95A9-450F-986F-DEABF098830A}" srcId="{6277A8C0-AA7E-489A-8A6C-D3BBADB85F75}" destId="{93CF2500-787F-4B72-B3FF-4349A21E1C55}" srcOrd="2" destOrd="0" parTransId="{DD4D35F6-EFFB-435F-A519-DE5AC37DD294}" sibTransId="{647CF7D2-C001-4B98-B318-6E139DF4DCA2}"/>
    <dgm:cxn modelId="{D027CB4C-82FF-42D6-A900-4B8557764F62}" srcId="{6277A8C0-AA7E-489A-8A6C-D3BBADB85F75}" destId="{8EC5F28C-9927-469D-AEA7-06FF7FA0C9AA}" srcOrd="1" destOrd="0" parTransId="{40D7DB49-AECA-4663-B234-473C3076F2B7}" sibTransId="{A47A0AFE-7A7A-421D-A301-48A5FEC874C0}"/>
    <dgm:cxn modelId="{40346A97-2521-41D2-8D16-5F80D69F4284}" srcId="{6277A8C0-AA7E-489A-8A6C-D3BBADB85F75}" destId="{21984EB2-862B-41B8-99DA-6B1DDCF14E93}" srcOrd="0" destOrd="0" parTransId="{C58E38CC-A897-4C4B-8F6B-8585835EADF7}" sibTransId="{8EAB0FCA-8F9F-42A1-868C-4562573472E0}"/>
    <dgm:cxn modelId="{BE749E9A-A7A1-48FA-BB20-3429704F468D}" srcId="{6277A8C0-AA7E-489A-8A6C-D3BBADB85F75}" destId="{4E6BEA7A-9A81-4D4C-8A07-9D59AC8DFEEE}" srcOrd="3" destOrd="0" parTransId="{FEBA5D3B-4E3D-4247-8D6A-A3E6C7C068AF}" sibTransId="{2BFF301C-F2A7-4939-9F7A-D79963C1E837}"/>
    <dgm:cxn modelId="{4A1B30A3-ADE5-415C-9637-55DBFD1239DE}" type="presOf" srcId="{8EC5F28C-9927-469D-AEA7-06FF7FA0C9AA}" destId="{8687945B-4F61-44E0-8B16-D9DE5AE8919A}" srcOrd="0" destOrd="0" presId="urn:microsoft.com/office/officeart/2018/2/layout/IconVerticalSolidList"/>
    <dgm:cxn modelId="{218C5BBD-E079-4EA0-8A14-37AE40142E96}" type="presOf" srcId="{6277A8C0-AA7E-489A-8A6C-D3BBADB85F75}" destId="{ADA6F780-18D3-4B37-9F74-D3FC5B708426}" srcOrd="0" destOrd="0" presId="urn:microsoft.com/office/officeart/2018/2/layout/IconVerticalSolidList"/>
    <dgm:cxn modelId="{FB4D19CA-FDCD-42AC-B549-01D0ABE25282}" type="presOf" srcId="{4E6BEA7A-9A81-4D4C-8A07-9D59AC8DFEEE}" destId="{97854832-B6D0-4A9E-8C63-DDA3259C7966}" srcOrd="0" destOrd="0" presId="urn:microsoft.com/office/officeart/2018/2/layout/IconVerticalSolidList"/>
    <dgm:cxn modelId="{60E103D7-B162-40CF-851E-0E4B592FF036}" type="presOf" srcId="{93CF2500-787F-4B72-B3FF-4349A21E1C55}" destId="{80252952-32A0-4A2C-ACD3-553F1D66C557}" srcOrd="0" destOrd="0" presId="urn:microsoft.com/office/officeart/2018/2/layout/IconVerticalSolidList"/>
    <dgm:cxn modelId="{7817F6E3-BA37-4C0F-A5BB-E90DF4F6B5BC}" type="presOf" srcId="{3C881A2F-2B10-4B89-9B5B-3D3E23AC54F3}" destId="{FFE056BD-1E46-4747-96AB-BF6E5901EFFE}" srcOrd="0" destOrd="0" presId="urn:microsoft.com/office/officeart/2018/2/layout/IconVerticalSolidList"/>
    <dgm:cxn modelId="{833BDB92-10A9-4380-9898-7A88BEE4966F}" type="presParOf" srcId="{ADA6F780-18D3-4B37-9F74-D3FC5B708426}" destId="{517B27B7-1024-4F0E-B853-16C526219F48}" srcOrd="0" destOrd="0" presId="urn:microsoft.com/office/officeart/2018/2/layout/IconVerticalSolidList"/>
    <dgm:cxn modelId="{8D6EFBCF-99B0-4078-88D0-F824A0AE5DF6}" type="presParOf" srcId="{517B27B7-1024-4F0E-B853-16C526219F48}" destId="{AC1FA7D3-85E5-47A5-94D6-4AF9EF587EF6}" srcOrd="0" destOrd="0" presId="urn:microsoft.com/office/officeart/2018/2/layout/IconVerticalSolidList"/>
    <dgm:cxn modelId="{4029237A-E71D-47FF-BDF4-C0B026A6DC3B}" type="presParOf" srcId="{517B27B7-1024-4F0E-B853-16C526219F48}" destId="{9005F2B7-C75B-4676-8B11-E9E156D303BD}" srcOrd="1" destOrd="0" presId="urn:microsoft.com/office/officeart/2018/2/layout/IconVerticalSolidList"/>
    <dgm:cxn modelId="{CBD1C4C4-15D6-4147-A76D-6A022DC26D61}" type="presParOf" srcId="{517B27B7-1024-4F0E-B853-16C526219F48}" destId="{D2609DF4-524D-47AC-B4FF-1171477F57E4}" srcOrd="2" destOrd="0" presId="urn:microsoft.com/office/officeart/2018/2/layout/IconVerticalSolidList"/>
    <dgm:cxn modelId="{827F7385-9E72-4314-89D9-22FBBF333BBC}" type="presParOf" srcId="{517B27B7-1024-4F0E-B853-16C526219F48}" destId="{B745ACC7-9B01-48F8-A0A8-FD8BC7E7CB17}" srcOrd="3" destOrd="0" presId="urn:microsoft.com/office/officeart/2018/2/layout/IconVerticalSolidList"/>
    <dgm:cxn modelId="{B9A72123-C0E0-4E4B-87C2-EFF2A4D7DCF4}" type="presParOf" srcId="{ADA6F780-18D3-4B37-9F74-D3FC5B708426}" destId="{B6AA1C45-5A18-4C83-88BC-A5D377260FDA}" srcOrd="1" destOrd="0" presId="urn:microsoft.com/office/officeart/2018/2/layout/IconVerticalSolidList"/>
    <dgm:cxn modelId="{20E6CC57-7B46-4526-9F73-5D8884F9B4CD}" type="presParOf" srcId="{ADA6F780-18D3-4B37-9F74-D3FC5B708426}" destId="{5ED80D4B-D9B6-47D7-8A22-A0F8B2E6FA13}" srcOrd="2" destOrd="0" presId="urn:microsoft.com/office/officeart/2018/2/layout/IconVerticalSolidList"/>
    <dgm:cxn modelId="{36F7FE37-9898-4AAD-AA8F-5E37ECC20792}" type="presParOf" srcId="{5ED80D4B-D9B6-47D7-8A22-A0F8B2E6FA13}" destId="{24B6F561-EAD1-4B80-B251-019853EF93C9}" srcOrd="0" destOrd="0" presId="urn:microsoft.com/office/officeart/2018/2/layout/IconVerticalSolidList"/>
    <dgm:cxn modelId="{3AB66060-53C7-435D-A141-F04D91A4295A}" type="presParOf" srcId="{5ED80D4B-D9B6-47D7-8A22-A0F8B2E6FA13}" destId="{3E2B927A-80A9-4666-9FD9-2577DE0553ED}" srcOrd="1" destOrd="0" presId="urn:microsoft.com/office/officeart/2018/2/layout/IconVerticalSolidList"/>
    <dgm:cxn modelId="{3CD1B7A3-B95A-4225-ABE5-3FD7D6A504D9}" type="presParOf" srcId="{5ED80D4B-D9B6-47D7-8A22-A0F8B2E6FA13}" destId="{2CDE7C28-5F15-4528-918F-0859F5F4FC5B}" srcOrd="2" destOrd="0" presId="urn:microsoft.com/office/officeart/2018/2/layout/IconVerticalSolidList"/>
    <dgm:cxn modelId="{C9562181-84DC-4D22-9D00-E43A0278898C}" type="presParOf" srcId="{5ED80D4B-D9B6-47D7-8A22-A0F8B2E6FA13}" destId="{8687945B-4F61-44E0-8B16-D9DE5AE8919A}" srcOrd="3" destOrd="0" presId="urn:microsoft.com/office/officeart/2018/2/layout/IconVerticalSolidList"/>
    <dgm:cxn modelId="{2E2C1A6A-5450-4B00-9128-7FC2868B2551}" type="presParOf" srcId="{ADA6F780-18D3-4B37-9F74-D3FC5B708426}" destId="{502DF6DC-E903-4BFA-9000-9C62388266F7}" srcOrd="3" destOrd="0" presId="urn:microsoft.com/office/officeart/2018/2/layout/IconVerticalSolidList"/>
    <dgm:cxn modelId="{25DCB495-70B5-4819-B6B5-E61A255D922C}" type="presParOf" srcId="{ADA6F780-18D3-4B37-9F74-D3FC5B708426}" destId="{086302FF-3EC6-4EE6-9B80-0D075608DA31}" srcOrd="4" destOrd="0" presId="urn:microsoft.com/office/officeart/2018/2/layout/IconVerticalSolidList"/>
    <dgm:cxn modelId="{184FBE94-5886-476C-B35A-AF7BCD644334}" type="presParOf" srcId="{086302FF-3EC6-4EE6-9B80-0D075608DA31}" destId="{82DEFC92-C151-48A4-B5C5-47F44843596F}" srcOrd="0" destOrd="0" presId="urn:microsoft.com/office/officeart/2018/2/layout/IconVerticalSolidList"/>
    <dgm:cxn modelId="{8E4695D9-97D6-4956-9F8A-7668CD208123}" type="presParOf" srcId="{086302FF-3EC6-4EE6-9B80-0D075608DA31}" destId="{20266C10-2BED-43E9-98FE-45A3704F65C0}" srcOrd="1" destOrd="0" presId="urn:microsoft.com/office/officeart/2018/2/layout/IconVerticalSolidList"/>
    <dgm:cxn modelId="{E337EB5E-DA7E-4AAA-9E9D-2DB8B3DA23C0}" type="presParOf" srcId="{086302FF-3EC6-4EE6-9B80-0D075608DA31}" destId="{A6389465-3516-4302-8A65-01F091F0F205}" srcOrd="2" destOrd="0" presId="urn:microsoft.com/office/officeart/2018/2/layout/IconVerticalSolidList"/>
    <dgm:cxn modelId="{4269695C-1F44-4C05-AF9B-9F8C58062518}" type="presParOf" srcId="{086302FF-3EC6-4EE6-9B80-0D075608DA31}" destId="{80252952-32A0-4A2C-ACD3-553F1D66C557}" srcOrd="3" destOrd="0" presId="urn:microsoft.com/office/officeart/2018/2/layout/IconVerticalSolidList"/>
    <dgm:cxn modelId="{EA651B8F-56D6-44DF-B5E2-61590CD2CF0E}" type="presParOf" srcId="{ADA6F780-18D3-4B37-9F74-D3FC5B708426}" destId="{6BC819FD-3494-43BA-AE56-5D875A121BC1}" srcOrd="5" destOrd="0" presId="urn:microsoft.com/office/officeart/2018/2/layout/IconVerticalSolidList"/>
    <dgm:cxn modelId="{982C7BA3-336F-407E-A6D7-3E4EA8ECC710}" type="presParOf" srcId="{ADA6F780-18D3-4B37-9F74-D3FC5B708426}" destId="{A69D6B96-202D-49EE-A9CB-E9DA4AF67D3C}" srcOrd="6" destOrd="0" presId="urn:microsoft.com/office/officeart/2018/2/layout/IconVerticalSolidList"/>
    <dgm:cxn modelId="{DDBA97E2-D9BA-45F2-A463-81BB7F8059F7}" type="presParOf" srcId="{A69D6B96-202D-49EE-A9CB-E9DA4AF67D3C}" destId="{EACE31CB-C606-443B-A764-1169D4CA8258}" srcOrd="0" destOrd="0" presId="urn:microsoft.com/office/officeart/2018/2/layout/IconVerticalSolidList"/>
    <dgm:cxn modelId="{6F7CBC96-6844-4AAC-A4D4-DFF435C1BB53}" type="presParOf" srcId="{A69D6B96-202D-49EE-A9CB-E9DA4AF67D3C}" destId="{24088F33-4438-4F89-B02E-19D05C4F25E4}" srcOrd="1" destOrd="0" presId="urn:microsoft.com/office/officeart/2018/2/layout/IconVerticalSolidList"/>
    <dgm:cxn modelId="{5A077E55-2A80-45C1-AF74-059FB6ECA8DA}" type="presParOf" srcId="{A69D6B96-202D-49EE-A9CB-E9DA4AF67D3C}" destId="{09E4976D-7962-4F88-8418-FD2280E27ABA}" srcOrd="2" destOrd="0" presId="urn:microsoft.com/office/officeart/2018/2/layout/IconVerticalSolidList"/>
    <dgm:cxn modelId="{3B7C69C4-3BF6-4CC5-AE07-5EC1A673F934}" type="presParOf" srcId="{A69D6B96-202D-49EE-A9CB-E9DA4AF67D3C}" destId="{97854832-B6D0-4A9E-8C63-DDA3259C7966}" srcOrd="3" destOrd="0" presId="urn:microsoft.com/office/officeart/2018/2/layout/IconVerticalSolidList"/>
    <dgm:cxn modelId="{3AB21F47-D257-46A5-9C30-DB45B563CE48}" type="presParOf" srcId="{ADA6F780-18D3-4B37-9F74-D3FC5B708426}" destId="{EC081039-1C6D-4640-AEC1-D7E6BAF4D715}" srcOrd="7" destOrd="0" presId="urn:microsoft.com/office/officeart/2018/2/layout/IconVerticalSolidList"/>
    <dgm:cxn modelId="{B18D6182-35C4-4C2D-930B-E9C734E1726A}" type="presParOf" srcId="{ADA6F780-18D3-4B37-9F74-D3FC5B708426}" destId="{A7FDE11B-AAD5-46E1-9514-CE897D3C2691}" srcOrd="8" destOrd="0" presId="urn:microsoft.com/office/officeart/2018/2/layout/IconVerticalSolidList"/>
    <dgm:cxn modelId="{805403B3-6E8F-416E-A281-06C5D4F9DE29}" type="presParOf" srcId="{A7FDE11B-AAD5-46E1-9514-CE897D3C2691}" destId="{AE05CC97-1DF8-4750-B51E-392B81062AFF}" srcOrd="0" destOrd="0" presId="urn:microsoft.com/office/officeart/2018/2/layout/IconVerticalSolidList"/>
    <dgm:cxn modelId="{B9391444-0BAA-4AD2-9B5E-1A02822F3001}" type="presParOf" srcId="{A7FDE11B-AAD5-46E1-9514-CE897D3C2691}" destId="{D78B8CAB-6953-4997-B426-EFBE9F556E30}" srcOrd="1" destOrd="0" presId="urn:microsoft.com/office/officeart/2018/2/layout/IconVerticalSolidList"/>
    <dgm:cxn modelId="{4F28712D-FF85-446B-902F-8ACBA64F69DB}" type="presParOf" srcId="{A7FDE11B-AAD5-46E1-9514-CE897D3C2691}" destId="{63EFECAB-3104-484B-B693-F0835366098A}" srcOrd="2" destOrd="0" presId="urn:microsoft.com/office/officeart/2018/2/layout/IconVerticalSolidList"/>
    <dgm:cxn modelId="{C498DA18-D4C3-4F1A-A67B-AAD4CE758FF3}" type="presParOf" srcId="{A7FDE11B-AAD5-46E1-9514-CE897D3C2691}" destId="{FFE056BD-1E46-4747-96AB-BF6E5901EF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31CB5F-6772-4FBD-B55E-A0F76520BAEA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5F39101-253E-4983-AFCD-3E42BC310554}">
      <dgm:prSet/>
      <dgm:spPr/>
      <dgm:t>
        <a:bodyPr/>
        <a:lstStyle/>
        <a:p>
          <a:r>
            <a:rPr lang="en-IN"/>
            <a:t>Regression models: Predict parking availability as continuous numeric values. Examples - linear regression, random forest regression.</a:t>
          </a:r>
          <a:endParaRPr lang="en-US"/>
        </a:p>
      </dgm:t>
    </dgm:pt>
    <dgm:pt modelId="{E171E953-594F-448B-9263-FC1D413F8DB7}" type="parTrans" cxnId="{D1575931-777E-4514-B3D7-262F1D6028AE}">
      <dgm:prSet/>
      <dgm:spPr/>
      <dgm:t>
        <a:bodyPr/>
        <a:lstStyle/>
        <a:p>
          <a:endParaRPr lang="en-US"/>
        </a:p>
      </dgm:t>
    </dgm:pt>
    <dgm:pt modelId="{F27D7E2F-33B5-43F7-A56A-3FA15452B0C7}" type="sibTrans" cxnId="{D1575931-777E-4514-B3D7-262F1D6028AE}">
      <dgm:prSet/>
      <dgm:spPr/>
      <dgm:t>
        <a:bodyPr/>
        <a:lstStyle/>
        <a:p>
          <a:endParaRPr lang="en-US"/>
        </a:p>
      </dgm:t>
    </dgm:pt>
    <dgm:pt modelId="{D97FF3A1-8D14-427A-8A2B-EA46751AC32F}">
      <dgm:prSet/>
      <dgm:spPr/>
      <dgm:t>
        <a:bodyPr/>
        <a:lstStyle/>
        <a:p>
          <a:r>
            <a:rPr lang="en-IN"/>
            <a:t>Time series models: Forecast parking occupancy levels based on past trends. Examples - ARIMA, SARIMA, Prophet.</a:t>
          </a:r>
          <a:endParaRPr lang="en-US"/>
        </a:p>
      </dgm:t>
    </dgm:pt>
    <dgm:pt modelId="{CF766E2C-4F3B-4F2F-B1C7-C542C6D77B98}" type="parTrans" cxnId="{C8909D18-0EC3-4EAA-923A-BB0C6501E742}">
      <dgm:prSet/>
      <dgm:spPr/>
      <dgm:t>
        <a:bodyPr/>
        <a:lstStyle/>
        <a:p>
          <a:endParaRPr lang="en-US"/>
        </a:p>
      </dgm:t>
    </dgm:pt>
    <dgm:pt modelId="{49F0A762-6F42-48F0-8CA9-6C24B1D4B2E7}" type="sibTrans" cxnId="{C8909D18-0EC3-4EAA-923A-BB0C6501E742}">
      <dgm:prSet/>
      <dgm:spPr/>
      <dgm:t>
        <a:bodyPr/>
        <a:lstStyle/>
        <a:p>
          <a:endParaRPr lang="en-US"/>
        </a:p>
      </dgm:t>
    </dgm:pt>
    <dgm:pt modelId="{D2453F1A-05B6-47F9-AF80-AA2D39449717}">
      <dgm:prSet/>
      <dgm:spPr/>
      <dgm:t>
        <a:bodyPr/>
        <a:lstStyle/>
        <a:p>
          <a:r>
            <a:rPr lang="en-IN"/>
            <a:t>Classification models: Categorize parking status as occupied/vacant. Examples - logistic regression, SVM, neural networks.</a:t>
          </a:r>
          <a:endParaRPr lang="en-US"/>
        </a:p>
      </dgm:t>
    </dgm:pt>
    <dgm:pt modelId="{25E0AE9A-C1D6-4E9F-9062-74FE29AB3F81}" type="parTrans" cxnId="{8039E21F-2875-4253-AD99-F2AADF35BF25}">
      <dgm:prSet/>
      <dgm:spPr/>
      <dgm:t>
        <a:bodyPr/>
        <a:lstStyle/>
        <a:p>
          <a:endParaRPr lang="en-US"/>
        </a:p>
      </dgm:t>
    </dgm:pt>
    <dgm:pt modelId="{9B23609D-275F-430B-A256-4B5056CB3496}" type="sibTrans" cxnId="{8039E21F-2875-4253-AD99-F2AADF35BF25}">
      <dgm:prSet/>
      <dgm:spPr/>
      <dgm:t>
        <a:bodyPr/>
        <a:lstStyle/>
        <a:p>
          <a:endParaRPr lang="en-US"/>
        </a:p>
      </dgm:t>
    </dgm:pt>
    <dgm:pt modelId="{186E09E6-F893-4D83-B89F-CF1E963D1C49}">
      <dgm:prSet/>
      <dgm:spPr/>
      <dgm:t>
        <a:bodyPr/>
        <a:lstStyle/>
        <a:p>
          <a:r>
            <a:rPr lang="en-IN"/>
            <a:t>Ensemble models: Combine multiple models to improve accuracy. Examples - stacking, boosting, model pipelines.</a:t>
          </a:r>
          <a:endParaRPr lang="en-US"/>
        </a:p>
      </dgm:t>
    </dgm:pt>
    <dgm:pt modelId="{D1EB9151-40DD-4625-9336-A9AE7345E08B}" type="parTrans" cxnId="{9CED4B20-489E-4D11-94E6-6BDD0EAD5A8E}">
      <dgm:prSet/>
      <dgm:spPr/>
      <dgm:t>
        <a:bodyPr/>
        <a:lstStyle/>
        <a:p>
          <a:endParaRPr lang="en-US"/>
        </a:p>
      </dgm:t>
    </dgm:pt>
    <dgm:pt modelId="{2B7578C4-5E0D-4B8E-9CFD-1A9FCE4D0DB7}" type="sibTrans" cxnId="{9CED4B20-489E-4D11-94E6-6BDD0EAD5A8E}">
      <dgm:prSet/>
      <dgm:spPr/>
      <dgm:t>
        <a:bodyPr/>
        <a:lstStyle/>
        <a:p>
          <a:endParaRPr lang="en-US"/>
        </a:p>
      </dgm:t>
    </dgm:pt>
    <dgm:pt modelId="{C9A12126-7CEE-48AC-BB89-3ADD3ACD7580}" type="pres">
      <dgm:prSet presAssocID="{1031CB5F-6772-4FBD-B55E-A0F76520BAEA}" presName="vert0" presStyleCnt="0">
        <dgm:presLayoutVars>
          <dgm:dir/>
          <dgm:animOne val="branch"/>
          <dgm:animLvl val="lvl"/>
        </dgm:presLayoutVars>
      </dgm:prSet>
      <dgm:spPr/>
    </dgm:pt>
    <dgm:pt modelId="{242A285C-A05A-4815-8938-13EA44D92958}" type="pres">
      <dgm:prSet presAssocID="{F5F39101-253E-4983-AFCD-3E42BC310554}" presName="thickLine" presStyleLbl="alignNode1" presStyleIdx="0" presStyleCnt="4"/>
      <dgm:spPr/>
    </dgm:pt>
    <dgm:pt modelId="{32EA7550-A164-4694-8ED4-AE5DEFF70099}" type="pres">
      <dgm:prSet presAssocID="{F5F39101-253E-4983-AFCD-3E42BC310554}" presName="horz1" presStyleCnt="0"/>
      <dgm:spPr/>
    </dgm:pt>
    <dgm:pt modelId="{7C86461B-5315-4D3F-858C-7A6378AF434D}" type="pres">
      <dgm:prSet presAssocID="{F5F39101-253E-4983-AFCD-3E42BC310554}" presName="tx1" presStyleLbl="revTx" presStyleIdx="0" presStyleCnt="4"/>
      <dgm:spPr/>
    </dgm:pt>
    <dgm:pt modelId="{39E2ECCF-38CA-4805-8009-3E12F81E939B}" type="pres">
      <dgm:prSet presAssocID="{F5F39101-253E-4983-AFCD-3E42BC310554}" presName="vert1" presStyleCnt="0"/>
      <dgm:spPr/>
    </dgm:pt>
    <dgm:pt modelId="{96B0017A-B56D-4AF7-BAD2-B743311C93E3}" type="pres">
      <dgm:prSet presAssocID="{D97FF3A1-8D14-427A-8A2B-EA46751AC32F}" presName="thickLine" presStyleLbl="alignNode1" presStyleIdx="1" presStyleCnt="4"/>
      <dgm:spPr/>
    </dgm:pt>
    <dgm:pt modelId="{A5F7EAF7-9E7E-4787-8E3F-851BBBE5CE9C}" type="pres">
      <dgm:prSet presAssocID="{D97FF3A1-8D14-427A-8A2B-EA46751AC32F}" presName="horz1" presStyleCnt="0"/>
      <dgm:spPr/>
    </dgm:pt>
    <dgm:pt modelId="{0B4E5A1C-B78D-4D30-829B-8F5DF807FD05}" type="pres">
      <dgm:prSet presAssocID="{D97FF3A1-8D14-427A-8A2B-EA46751AC32F}" presName="tx1" presStyleLbl="revTx" presStyleIdx="1" presStyleCnt="4"/>
      <dgm:spPr/>
    </dgm:pt>
    <dgm:pt modelId="{15B41F08-52D8-4FFB-8824-0B011D111310}" type="pres">
      <dgm:prSet presAssocID="{D97FF3A1-8D14-427A-8A2B-EA46751AC32F}" presName="vert1" presStyleCnt="0"/>
      <dgm:spPr/>
    </dgm:pt>
    <dgm:pt modelId="{35DD4C0A-2D79-453C-9171-7BEC75236C48}" type="pres">
      <dgm:prSet presAssocID="{D2453F1A-05B6-47F9-AF80-AA2D39449717}" presName="thickLine" presStyleLbl="alignNode1" presStyleIdx="2" presStyleCnt="4"/>
      <dgm:spPr/>
    </dgm:pt>
    <dgm:pt modelId="{66E5CFE3-C565-4878-BD88-0D16904C0032}" type="pres">
      <dgm:prSet presAssocID="{D2453F1A-05B6-47F9-AF80-AA2D39449717}" presName="horz1" presStyleCnt="0"/>
      <dgm:spPr/>
    </dgm:pt>
    <dgm:pt modelId="{31AEED88-DE72-47C0-B53E-1121B67BBB00}" type="pres">
      <dgm:prSet presAssocID="{D2453F1A-05B6-47F9-AF80-AA2D39449717}" presName="tx1" presStyleLbl="revTx" presStyleIdx="2" presStyleCnt="4"/>
      <dgm:spPr/>
    </dgm:pt>
    <dgm:pt modelId="{537DDB08-7BFC-4B5E-B855-C73D6B4BAA73}" type="pres">
      <dgm:prSet presAssocID="{D2453F1A-05B6-47F9-AF80-AA2D39449717}" presName="vert1" presStyleCnt="0"/>
      <dgm:spPr/>
    </dgm:pt>
    <dgm:pt modelId="{2C3F355A-838C-4FDA-B980-5BA38EDBB8F1}" type="pres">
      <dgm:prSet presAssocID="{186E09E6-F893-4D83-B89F-CF1E963D1C49}" presName="thickLine" presStyleLbl="alignNode1" presStyleIdx="3" presStyleCnt="4"/>
      <dgm:spPr/>
    </dgm:pt>
    <dgm:pt modelId="{46CFD444-F322-4EEA-A718-1950ED8C6663}" type="pres">
      <dgm:prSet presAssocID="{186E09E6-F893-4D83-B89F-CF1E963D1C49}" presName="horz1" presStyleCnt="0"/>
      <dgm:spPr/>
    </dgm:pt>
    <dgm:pt modelId="{3DD826B4-A945-4DA8-B2C0-DD3F538DC475}" type="pres">
      <dgm:prSet presAssocID="{186E09E6-F893-4D83-B89F-CF1E963D1C49}" presName="tx1" presStyleLbl="revTx" presStyleIdx="3" presStyleCnt="4"/>
      <dgm:spPr/>
    </dgm:pt>
    <dgm:pt modelId="{1F79E5B7-589D-4DB4-8E92-C18DD3DD2141}" type="pres">
      <dgm:prSet presAssocID="{186E09E6-F893-4D83-B89F-CF1E963D1C49}" presName="vert1" presStyleCnt="0"/>
      <dgm:spPr/>
    </dgm:pt>
  </dgm:ptLst>
  <dgm:cxnLst>
    <dgm:cxn modelId="{4A640603-45DB-42F0-AD41-EF378B8F0E23}" type="presOf" srcId="{D2453F1A-05B6-47F9-AF80-AA2D39449717}" destId="{31AEED88-DE72-47C0-B53E-1121B67BBB00}" srcOrd="0" destOrd="0" presId="urn:microsoft.com/office/officeart/2008/layout/LinedList"/>
    <dgm:cxn modelId="{C8909D18-0EC3-4EAA-923A-BB0C6501E742}" srcId="{1031CB5F-6772-4FBD-B55E-A0F76520BAEA}" destId="{D97FF3A1-8D14-427A-8A2B-EA46751AC32F}" srcOrd="1" destOrd="0" parTransId="{CF766E2C-4F3B-4F2F-B1C7-C542C6D77B98}" sibTransId="{49F0A762-6F42-48F0-8CA9-6C24B1D4B2E7}"/>
    <dgm:cxn modelId="{8039E21F-2875-4253-AD99-F2AADF35BF25}" srcId="{1031CB5F-6772-4FBD-B55E-A0F76520BAEA}" destId="{D2453F1A-05B6-47F9-AF80-AA2D39449717}" srcOrd="2" destOrd="0" parTransId="{25E0AE9A-C1D6-4E9F-9062-74FE29AB3F81}" sibTransId="{9B23609D-275F-430B-A256-4B5056CB3496}"/>
    <dgm:cxn modelId="{9CED4B20-489E-4D11-94E6-6BDD0EAD5A8E}" srcId="{1031CB5F-6772-4FBD-B55E-A0F76520BAEA}" destId="{186E09E6-F893-4D83-B89F-CF1E963D1C49}" srcOrd="3" destOrd="0" parTransId="{D1EB9151-40DD-4625-9336-A9AE7345E08B}" sibTransId="{2B7578C4-5E0D-4B8E-9CFD-1A9FCE4D0DB7}"/>
    <dgm:cxn modelId="{D1575931-777E-4514-B3D7-262F1D6028AE}" srcId="{1031CB5F-6772-4FBD-B55E-A0F76520BAEA}" destId="{F5F39101-253E-4983-AFCD-3E42BC310554}" srcOrd="0" destOrd="0" parTransId="{E171E953-594F-448B-9263-FC1D413F8DB7}" sibTransId="{F27D7E2F-33B5-43F7-A56A-3FA15452B0C7}"/>
    <dgm:cxn modelId="{3D4CF64A-5FAA-42D8-A89F-F601AC46BE24}" type="presOf" srcId="{D97FF3A1-8D14-427A-8A2B-EA46751AC32F}" destId="{0B4E5A1C-B78D-4D30-829B-8F5DF807FD05}" srcOrd="0" destOrd="0" presId="urn:microsoft.com/office/officeart/2008/layout/LinedList"/>
    <dgm:cxn modelId="{4159C49C-5433-4193-B99C-3BE0AF03F0CB}" type="presOf" srcId="{1031CB5F-6772-4FBD-B55E-A0F76520BAEA}" destId="{C9A12126-7CEE-48AC-BB89-3ADD3ACD7580}" srcOrd="0" destOrd="0" presId="urn:microsoft.com/office/officeart/2008/layout/LinedList"/>
    <dgm:cxn modelId="{B61295CC-1207-4B2A-81AC-47403E6A3E22}" type="presOf" srcId="{F5F39101-253E-4983-AFCD-3E42BC310554}" destId="{7C86461B-5315-4D3F-858C-7A6378AF434D}" srcOrd="0" destOrd="0" presId="urn:microsoft.com/office/officeart/2008/layout/LinedList"/>
    <dgm:cxn modelId="{74B455E7-5210-4A6E-9D09-DA6E26AFD29B}" type="presOf" srcId="{186E09E6-F893-4D83-B89F-CF1E963D1C49}" destId="{3DD826B4-A945-4DA8-B2C0-DD3F538DC475}" srcOrd="0" destOrd="0" presId="urn:microsoft.com/office/officeart/2008/layout/LinedList"/>
    <dgm:cxn modelId="{4B924662-1E82-45F0-8BA1-AEBBDBE475F9}" type="presParOf" srcId="{C9A12126-7CEE-48AC-BB89-3ADD3ACD7580}" destId="{242A285C-A05A-4815-8938-13EA44D92958}" srcOrd="0" destOrd="0" presId="urn:microsoft.com/office/officeart/2008/layout/LinedList"/>
    <dgm:cxn modelId="{097233F7-A710-461B-A061-FFA726875A97}" type="presParOf" srcId="{C9A12126-7CEE-48AC-BB89-3ADD3ACD7580}" destId="{32EA7550-A164-4694-8ED4-AE5DEFF70099}" srcOrd="1" destOrd="0" presId="urn:microsoft.com/office/officeart/2008/layout/LinedList"/>
    <dgm:cxn modelId="{31ADD275-B37B-4365-BECF-C51E40FFF8DA}" type="presParOf" srcId="{32EA7550-A164-4694-8ED4-AE5DEFF70099}" destId="{7C86461B-5315-4D3F-858C-7A6378AF434D}" srcOrd="0" destOrd="0" presId="urn:microsoft.com/office/officeart/2008/layout/LinedList"/>
    <dgm:cxn modelId="{BE26D43D-42EC-433B-B257-48411EBB9C9A}" type="presParOf" srcId="{32EA7550-A164-4694-8ED4-AE5DEFF70099}" destId="{39E2ECCF-38CA-4805-8009-3E12F81E939B}" srcOrd="1" destOrd="0" presId="urn:microsoft.com/office/officeart/2008/layout/LinedList"/>
    <dgm:cxn modelId="{214974FC-19D2-47FF-A8F7-7634A6D2A774}" type="presParOf" srcId="{C9A12126-7CEE-48AC-BB89-3ADD3ACD7580}" destId="{96B0017A-B56D-4AF7-BAD2-B743311C93E3}" srcOrd="2" destOrd="0" presId="urn:microsoft.com/office/officeart/2008/layout/LinedList"/>
    <dgm:cxn modelId="{706CFB3A-2480-43CE-9ED6-30EB8F441CC2}" type="presParOf" srcId="{C9A12126-7CEE-48AC-BB89-3ADD3ACD7580}" destId="{A5F7EAF7-9E7E-4787-8E3F-851BBBE5CE9C}" srcOrd="3" destOrd="0" presId="urn:microsoft.com/office/officeart/2008/layout/LinedList"/>
    <dgm:cxn modelId="{D1D22A90-A35E-43AA-9D8B-6AFD3FA7DC09}" type="presParOf" srcId="{A5F7EAF7-9E7E-4787-8E3F-851BBBE5CE9C}" destId="{0B4E5A1C-B78D-4D30-829B-8F5DF807FD05}" srcOrd="0" destOrd="0" presId="urn:microsoft.com/office/officeart/2008/layout/LinedList"/>
    <dgm:cxn modelId="{90EA9907-42FF-47E6-8B4B-3BD636EF5C75}" type="presParOf" srcId="{A5F7EAF7-9E7E-4787-8E3F-851BBBE5CE9C}" destId="{15B41F08-52D8-4FFB-8824-0B011D111310}" srcOrd="1" destOrd="0" presId="urn:microsoft.com/office/officeart/2008/layout/LinedList"/>
    <dgm:cxn modelId="{35D4EED9-532A-486B-BFC1-018A201458FC}" type="presParOf" srcId="{C9A12126-7CEE-48AC-BB89-3ADD3ACD7580}" destId="{35DD4C0A-2D79-453C-9171-7BEC75236C48}" srcOrd="4" destOrd="0" presId="urn:microsoft.com/office/officeart/2008/layout/LinedList"/>
    <dgm:cxn modelId="{E74C9F54-185E-4E07-8279-20DD226919BC}" type="presParOf" srcId="{C9A12126-7CEE-48AC-BB89-3ADD3ACD7580}" destId="{66E5CFE3-C565-4878-BD88-0D16904C0032}" srcOrd="5" destOrd="0" presId="urn:microsoft.com/office/officeart/2008/layout/LinedList"/>
    <dgm:cxn modelId="{238B734E-5DFA-4A7D-8225-6A83FB4962B2}" type="presParOf" srcId="{66E5CFE3-C565-4878-BD88-0D16904C0032}" destId="{31AEED88-DE72-47C0-B53E-1121B67BBB00}" srcOrd="0" destOrd="0" presId="urn:microsoft.com/office/officeart/2008/layout/LinedList"/>
    <dgm:cxn modelId="{37E42CCF-E7C2-44AB-934C-5EAD12B2F564}" type="presParOf" srcId="{66E5CFE3-C565-4878-BD88-0D16904C0032}" destId="{537DDB08-7BFC-4B5E-B855-C73D6B4BAA73}" srcOrd="1" destOrd="0" presId="urn:microsoft.com/office/officeart/2008/layout/LinedList"/>
    <dgm:cxn modelId="{FF2C1D42-51F8-4634-B25D-745B633653A1}" type="presParOf" srcId="{C9A12126-7CEE-48AC-BB89-3ADD3ACD7580}" destId="{2C3F355A-838C-4FDA-B980-5BA38EDBB8F1}" srcOrd="6" destOrd="0" presId="urn:microsoft.com/office/officeart/2008/layout/LinedList"/>
    <dgm:cxn modelId="{B9BB06A5-38AF-4915-868C-1085988680F6}" type="presParOf" srcId="{C9A12126-7CEE-48AC-BB89-3ADD3ACD7580}" destId="{46CFD444-F322-4EEA-A718-1950ED8C6663}" srcOrd="7" destOrd="0" presId="urn:microsoft.com/office/officeart/2008/layout/LinedList"/>
    <dgm:cxn modelId="{1AB335DD-1C0C-422C-ABE3-808767E98343}" type="presParOf" srcId="{46CFD444-F322-4EEA-A718-1950ED8C6663}" destId="{3DD826B4-A945-4DA8-B2C0-DD3F538DC475}" srcOrd="0" destOrd="0" presId="urn:microsoft.com/office/officeart/2008/layout/LinedList"/>
    <dgm:cxn modelId="{E01E4AE3-AF5C-42E6-944B-841B5E7AE0D9}" type="presParOf" srcId="{46CFD444-F322-4EEA-A718-1950ED8C6663}" destId="{1F79E5B7-589D-4DB4-8E92-C18DD3DD214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19D636-B290-4E87-BFCD-2CF853614BB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BE8E1C-1091-4354-9893-05FE7C073624}">
      <dgm:prSet/>
      <dgm:spPr/>
      <dgm:t>
        <a:bodyPr/>
        <a:lstStyle/>
        <a:p>
          <a:r>
            <a:rPr lang="en-IN"/>
            <a:t>80-20 train-test split</a:t>
          </a:r>
          <a:endParaRPr lang="en-US"/>
        </a:p>
      </dgm:t>
    </dgm:pt>
    <dgm:pt modelId="{C8E9CAF0-C90C-4088-814F-3B7D1470588F}" type="parTrans" cxnId="{3F875B07-39A0-4A7D-831E-3E496FB3676D}">
      <dgm:prSet/>
      <dgm:spPr/>
      <dgm:t>
        <a:bodyPr/>
        <a:lstStyle/>
        <a:p>
          <a:endParaRPr lang="en-US"/>
        </a:p>
      </dgm:t>
    </dgm:pt>
    <dgm:pt modelId="{DEC59CE5-467C-49DC-9C03-F3A2713AD4C0}" type="sibTrans" cxnId="{3F875B07-39A0-4A7D-831E-3E496FB3676D}">
      <dgm:prSet/>
      <dgm:spPr/>
      <dgm:t>
        <a:bodyPr/>
        <a:lstStyle/>
        <a:p>
          <a:endParaRPr lang="en-US"/>
        </a:p>
      </dgm:t>
    </dgm:pt>
    <dgm:pt modelId="{96552B96-FAF5-4359-9D7E-5AFDBBF57D3E}">
      <dgm:prSet/>
      <dgm:spPr/>
      <dgm:t>
        <a:bodyPr/>
        <a:lstStyle/>
        <a:p>
          <a:r>
            <a:rPr lang="en-IN"/>
            <a:t>Classification metrics: Accuracy, precision, recall</a:t>
          </a:r>
          <a:endParaRPr lang="en-US"/>
        </a:p>
      </dgm:t>
    </dgm:pt>
    <dgm:pt modelId="{C9EEE570-327E-41E9-8B1F-FAE254101ED8}" type="parTrans" cxnId="{8D376E35-9E9B-4CB9-8CB7-63BDD051712B}">
      <dgm:prSet/>
      <dgm:spPr/>
      <dgm:t>
        <a:bodyPr/>
        <a:lstStyle/>
        <a:p>
          <a:endParaRPr lang="en-US"/>
        </a:p>
      </dgm:t>
    </dgm:pt>
    <dgm:pt modelId="{8271F455-B496-47D5-B720-9A2840E15641}" type="sibTrans" cxnId="{8D376E35-9E9B-4CB9-8CB7-63BDD051712B}">
      <dgm:prSet/>
      <dgm:spPr/>
      <dgm:t>
        <a:bodyPr/>
        <a:lstStyle/>
        <a:p>
          <a:endParaRPr lang="en-US"/>
        </a:p>
      </dgm:t>
    </dgm:pt>
    <dgm:pt modelId="{FDB4D7B0-339C-421F-866E-CCD5715667D3}">
      <dgm:prSet/>
      <dgm:spPr/>
      <dgm:t>
        <a:bodyPr/>
        <a:lstStyle/>
        <a:p>
          <a:r>
            <a:rPr lang="en-IN"/>
            <a:t>Regression metrics: RMSE, MAE</a:t>
          </a:r>
          <a:endParaRPr lang="en-US"/>
        </a:p>
      </dgm:t>
    </dgm:pt>
    <dgm:pt modelId="{E44AAD8E-E6B2-4D51-955C-CAFDC020A405}" type="parTrans" cxnId="{16E4CA98-21BA-463A-B28F-A893C1337C2D}">
      <dgm:prSet/>
      <dgm:spPr/>
      <dgm:t>
        <a:bodyPr/>
        <a:lstStyle/>
        <a:p>
          <a:endParaRPr lang="en-US"/>
        </a:p>
      </dgm:t>
    </dgm:pt>
    <dgm:pt modelId="{5FF59955-F728-47F2-A236-799D50800AA0}" type="sibTrans" cxnId="{16E4CA98-21BA-463A-B28F-A893C1337C2D}">
      <dgm:prSet/>
      <dgm:spPr/>
      <dgm:t>
        <a:bodyPr/>
        <a:lstStyle/>
        <a:p>
          <a:endParaRPr lang="en-US"/>
        </a:p>
      </dgm:t>
    </dgm:pt>
    <dgm:pt modelId="{09E54B1F-8C6D-4FDC-ABD5-BB40A01A72DA}">
      <dgm:prSet/>
      <dgm:spPr/>
      <dgm:t>
        <a:bodyPr/>
        <a:lstStyle/>
        <a:p>
          <a:r>
            <a:rPr lang="en-IN"/>
            <a:t>Time series metric: MSE</a:t>
          </a:r>
          <a:endParaRPr lang="en-US"/>
        </a:p>
      </dgm:t>
    </dgm:pt>
    <dgm:pt modelId="{E6A81127-3DEC-4A21-92B8-4BFE18426378}" type="parTrans" cxnId="{FD4C3AE9-096F-436D-94E4-A821DF3505E0}">
      <dgm:prSet/>
      <dgm:spPr/>
      <dgm:t>
        <a:bodyPr/>
        <a:lstStyle/>
        <a:p>
          <a:endParaRPr lang="en-US"/>
        </a:p>
      </dgm:t>
    </dgm:pt>
    <dgm:pt modelId="{B9531A48-11D8-4F31-8B32-187ED90170C4}" type="sibTrans" cxnId="{FD4C3AE9-096F-436D-94E4-A821DF3505E0}">
      <dgm:prSet/>
      <dgm:spPr/>
      <dgm:t>
        <a:bodyPr/>
        <a:lstStyle/>
        <a:p>
          <a:endParaRPr lang="en-US"/>
        </a:p>
      </dgm:t>
    </dgm:pt>
    <dgm:pt modelId="{10D0A621-B1CD-4CBE-86D0-BD31DAEEE498}">
      <dgm:prSet/>
      <dgm:spPr/>
      <dgm:t>
        <a:bodyPr/>
        <a:lstStyle/>
        <a:p>
          <a:r>
            <a:rPr lang="en-IN"/>
            <a:t>5-fold stratified cross-validation</a:t>
          </a:r>
          <a:endParaRPr lang="en-US"/>
        </a:p>
      </dgm:t>
    </dgm:pt>
    <dgm:pt modelId="{53F0C1FB-E2C3-4CC7-8B84-020546714704}" type="parTrans" cxnId="{68E4AFD2-7109-4C6C-81BD-213747961611}">
      <dgm:prSet/>
      <dgm:spPr/>
      <dgm:t>
        <a:bodyPr/>
        <a:lstStyle/>
        <a:p>
          <a:endParaRPr lang="en-US"/>
        </a:p>
      </dgm:t>
    </dgm:pt>
    <dgm:pt modelId="{FDE9CDB1-0080-4BB4-BFF8-C73B02259417}" type="sibTrans" cxnId="{68E4AFD2-7109-4C6C-81BD-213747961611}">
      <dgm:prSet/>
      <dgm:spPr/>
      <dgm:t>
        <a:bodyPr/>
        <a:lstStyle/>
        <a:p>
          <a:endParaRPr lang="en-US"/>
        </a:p>
      </dgm:t>
    </dgm:pt>
    <dgm:pt modelId="{E4954804-9262-45A8-9A5C-73F7AED2805E}" type="pres">
      <dgm:prSet presAssocID="{EB19D636-B290-4E87-BFCD-2CF853614BB1}" presName="outerComposite" presStyleCnt="0">
        <dgm:presLayoutVars>
          <dgm:chMax val="5"/>
          <dgm:dir/>
          <dgm:resizeHandles val="exact"/>
        </dgm:presLayoutVars>
      </dgm:prSet>
      <dgm:spPr/>
    </dgm:pt>
    <dgm:pt modelId="{77BE3EEF-0162-48DA-8A28-578E6A8AF5D6}" type="pres">
      <dgm:prSet presAssocID="{EB19D636-B290-4E87-BFCD-2CF853614BB1}" presName="dummyMaxCanvas" presStyleCnt="0">
        <dgm:presLayoutVars/>
      </dgm:prSet>
      <dgm:spPr/>
    </dgm:pt>
    <dgm:pt modelId="{8A071384-071C-44F0-9AB6-85034319E9A9}" type="pres">
      <dgm:prSet presAssocID="{EB19D636-B290-4E87-BFCD-2CF853614BB1}" presName="FiveNodes_1" presStyleLbl="node1" presStyleIdx="0" presStyleCnt="5">
        <dgm:presLayoutVars>
          <dgm:bulletEnabled val="1"/>
        </dgm:presLayoutVars>
      </dgm:prSet>
      <dgm:spPr/>
    </dgm:pt>
    <dgm:pt modelId="{E6B502A9-EC4A-47A1-A901-78A79DA5184F}" type="pres">
      <dgm:prSet presAssocID="{EB19D636-B290-4E87-BFCD-2CF853614BB1}" presName="FiveNodes_2" presStyleLbl="node1" presStyleIdx="1" presStyleCnt="5">
        <dgm:presLayoutVars>
          <dgm:bulletEnabled val="1"/>
        </dgm:presLayoutVars>
      </dgm:prSet>
      <dgm:spPr/>
    </dgm:pt>
    <dgm:pt modelId="{868EA0DC-3B4C-4D8F-B913-A958ED096FF6}" type="pres">
      <dgm:prSet presAssocID="{EB19D636-B290-4E87-BFCD-2CF853614BB1}" presName="FiveNodes_3" presStyleLbl="node1" presStyleIdx="2" presStyleCnt="5">
        <dgm:presLayoutVars>
          <dgm:bulletEnabled val="1"/>
        </dgm:presLayoutVars>
      </dgm:prSet>
      <dgm:spPr/>
    </dgm:pt>
    <dgm:pt modelId="{08DCC88C-824D-420F-9107-4B35809A3B7C}" type="pres">
      <dgm:prSet presAssocID="{EB19D636-B290-4E87-BFCD-2CF853614BB1}" presName="FiveNodes_4" presStyleLbl="node1" presStyleIdx="3" presStyleCnt="5">
        <dgm:presLayoutVars>
          <dgm:bulletEnabled val="1"/>
        </dgm:presLayoutVars>
      </dgm:prSet>
      <dgm:spPr/>
    </dgm:pt>
    <dgm:pt modelId="{569B1F5B-17CC-4D00-B400-5243A91B3351}" type="pres">
      <dgm:prSet presAssocID="{EB19D636-B290-4E87-BFCD-2CF853614BB1}" presName="FiveNodes_5" presStyleLbl="node1" presStyleIdx="4" presStyleCnt="5">
        <dgm:presLayoutVars>
          <dgm:bulletEnabled val="1"/>
        </dgm:presLayoutVars>
      </dgm:prSet>
      <dgm:spPr/>
    </dgm:pt>
    <dgm:pt modelId="{F0C24DF2-C6ED-43A5-B8A9-8A989491D600}" type="pres">
      <dgm:prSet presAssocID="{EB19D636-B290-4E87-BFCD-2CF853614BB1}" presName="FiveConn_1-2" presStyleLbl="fgAccFollowNode1" presStyleIdx="0" presStyleCnt="4">
        <dgm:presLayoutVars>
          <dgm:bulletEnabled val="1"/>
        </dgm:presLayoutVars>
      </dgm:prSet>
      <dgm:spPr/>
    </dgm:pt>
    <dgm:pt modelId="{9529E016-C18F-43DA-94D3-391283DBB26A}" type="pres">
      <dgm:prSet presAssocID="{EB19D636-B290-4E87-BFCD-2CF853614BB1}" presName="FiveConn_2-3" presStyleLbl="fgAccFollowNode1" presStyleIdx="1" presStyleCnt="4">
        <dgm:presLayoutVars>
          <dgm:bulletEnabled val="1"/>
        </dgm:presLayoutVars>
      </dgm:prSet>
      <dgm:spPr/>
    </dgm:pt>
    <dgm:pt modelId="{8689354F-4FE0-4A5C-A4F9-8B849197163F}" type="pres">
      <dgm:prSet presAssocID="{EB19D636-B290-4E87-BFCD-2CF853614BB1}" presName="FiveConn_3-4" presStyleLbl="fgAccFollowNode1" presStyleIdx="2" presStyleCnt="4">
        <dgm:presLayoutVars>
          <dgm:bulletEnabled val="1"/>
        </dgm:presLayoutVars>
      </dgm:prSet>
      <dgm:spPr/>
    </dgm:pt>
    <dgm:pt modelId="{81E9C0A2-EC49-47ED-8642-D994BC0BB7D2}" type="pres">
      <dgm:prSet presAssocID="{EB19D636-B290-4E87-BFCD-2CF853614BB1}" presName="FiveConn_4-5" presStyleLbl="fgAccFollowNode1" presStyleIdx="3" presStyleCnt="4">
        <dgm:presLayoutVars>
          <dgm:bulletEnabled val="1"/>
        </dgm:presLayoutVars>
      </dgm:prSet>
      <dgm:spPr/>
    </dgm:pt>
    <dgm:pt modelId="{1968C6B0-247E-4EF2-AC8C-6A7CCC356C9A}" type="pres">
      <dgm:prSet presAssocID="{EB19D636-B290-4E87-BFCD-2CF853614BB1}" presName="FiveNodes_1_text" presStyleLbl="node1" presStyleIdx="4" presStyleCnt="5">
        <dgm:presLayoutVars>
          <dgm:bulletEnabled val="1"/>
        </dgm:presLayoutVars>
      </dgm:prSet>
      <dgm:spPr/>
    </dgm:pt>
    <dgm:pt modelId="{A461DF12-78F1-4B82-A46D-87A42A9B34C0}" type="pres">
      <dgm:prSet presAssocID="{EB19D636-B290-4E87-BFCD-2CF853614BB1}" presName="FiveNodes_2_text" presStyleLbl="node1" presStyleIdx="4" presStyleCnt="5">
        <dgm:presLayoutVars>
          <dgm:bulletEnabled val="1"/>
        </dgm:presLayoutVars>
      </dgm:prSet>
      <dgm:spPr/>
    </dgm:pt>
    <dgm:pt modelId="{C0AF443B-1D15-42FC-9FBC-BE7676CC693E}" type="pres">
      <dgm:prSet presAssocID="{EB19D636-B290-4E87-BFCD-2CF853614BB1}" presName="FiveNodes_3_text" presStyleLbl="node1" presStyleIdx="4" presStyleCnt="5">
        <dgm:presLayoutVars>
          <dgm:bulletEnabled val="1"/>
        </dgm:presLayoutVars>
      </dgm:prSet>
      <dgm:spPr/>
    </dgm:pt>
    <dgm:pt modelId="{9E9194F5-999D-4395-8EB5-F01F28B955DC}" type="pres">
      <dgm:prSet presAssocID="{EB19D636-B290-4E87-BFCD-2CF853614BB1}" presName="FiveNodes_4_text" presStyleLbl="node1" presStyleIdx="4" presStyleCnt="5">
        <dgm:presLayoutVars>
          <dgm:bulletEnabled val="1"/>
        </dgm:presLayoutVars>
      </dgm:prSet>
      <dgm:spPr/>
    </dgm:pt>
    <dgm:pt modelId="{9EDD338D-89CA-4168-8445-D09371D91438}" type="pres">
      <dgm:prSet presAssocID="{EB19D636-B290-4E87-BFCD-2CF853614BB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0CBD205-E81C-4F91-8B86-4A51383AE7B1}" type="presOf" srcId="{FDB4D7B0-339C-421F-866E-CCD5715667D3}" destId="{C0AF443B-1D15-42FC-9FBC-BE7676CC693E}" srcOrd="1" destOrd="0" presId="urn:microsoft.com/office/officeart/2005/8/layout/vProcess5"/>
    <dgm:cxn modelId="{3F875B07-39A0-4A7D-831E-3E496FB3676D}" srcId="{EB19D636-B290-4E87-BFCD-2CF853614BB1}" destId="{9FBE8E1C-1091-4354-9893-05FE7C073624}" srcOrd="0" destOrd="0" parTransId="{C8E9CAF0-C90C-4088-814F-3B7D1470588F}" sibTransId="{DEC59CE5-467C-49DC-9C03-F3A2713AD4C0}"/>
    <dgm:cxn modelId="{C3B8161A-F775-4400-97B2-4D859D197D96}" type="presOf" srcId="{FDB4D7B0-339C-421F-866E-CCD5715667D3}" destId="{868EA0DC-3B4C-4D8F-B913-A958ED096FF6}" srcOrd="0" destOrd="0" presId="urn:microsoft.com/office/officeart/2005/8/layout/vProcess5"/>
    <dgm:cxn modelId="{F88E4729-6658-48F4-AE24-D10CB23D78C3}" type="presOf" srcId="{96552B96-FAF5-4359-9D7E-5AFDBBF57D3E}" destId="{A461DF12-78F1-4B82-A46D-87A42A9B34C0}" srcOrd="1" destOrd="0" presId="urn:microsoft.com/office/officeart/2005/8/layout/vProcess5"/>
    <dgm:cxn modelId="{8D376E35-9E9B-4CB9-8CB7-63BDD051712B}" srcId="{EB19D636-B290-4E87-BFCD-2CF853614BB1}" destId="{96552B96-FAF5-4359-9D7E-5AFDBBF57D3E}" srcOrd="1" destOrd="0" parTransId="{C9EEE570-327E-41E9-8B1F-FAE254101ED8}" sibTransId="{8271F455-B496-47D5-B720-9A2840E15641}"/>
    <dgm:cxn modelId="{5D898E4A-A75D-4B5A-AA14-31A25DB35C1E}" type="presOf" srcId="{10D0A621-B1CD-4CBE-86D0-BD31DAEEE498}" destId="{9EDD338D-89CA-4168-8445-D09371D91438}" srcOrd="1" destOrd="0" presId="urn:microsoft.com/office/officeart/2005/8/layout/vProcess5"/>
    <dgm:cxn modelId="{3042B14A-7A76-4BBB-BEE8-979C5F59528F}" type="presOf" srcId="{5FF59955-F728-47F2-A236-799D50800AA0}" destId="{8689354F-4FE0-4A5C-A4F9-8B849197163F}" srcOrd="0" destOrd="0" presId="urn:microsoft.com/office/officeart/2005/8/layout/vProcess5"/>
    <dgm:cxn modelId="{A4C4254B-827D-48B3-A58B-088B896460E5}" type="presOf" srcId="{09E54B1F-8C6D-4FDC-ABD5-BB40A01A72DA}" destId="{9E9194F5-999D-4395-8EB5-F01F28B955DC}" srcOrd="1" destOrd="0" presId="urn:microsoft.com/office/officeart/2005/8/layout/vProcess5"/>
    <dgm:cxn modelId="{9E1FD06B-367D-4481-BEE4-05AB65A210B0}" type="presOf" srcId="{9FBE8E1C-1091-4354-9893-05FE7C073624}" destId="{1968C6B0-247E-4EF2-AC8C-6A7CCC356C9A}" srcOrd="1" destOrd="0" presId="urn:microsoft.com/office/officeart/2005/8/layout/vProcess5"/>
    <dgm:cxn modelId="{1423B96D-6AAB-4A13-A558-D3FF8D5D5A11}" type="presOf" srcId="{10D0A621-B1CD-4CBE-86D0-BD31DAEEE498}" destId="{569B1F5B-17CC-4D00-B400-5243A91B3351}" srcOrd="0" destOrd="0" presId="urn:microsoft.com/office/officeart/2005/8/layout/vProcess5"/>
    <dgm:cxn modelId="{42D7FB88-A982-4E58-8243-76827D0361B6}" type="presOf" srcId="{96552B96-FAF5-4359-9D7E-5AFDBBF57D3E}" destId="{E6B502A9-EC4A-47A1-A901-78A79DA5184F}" srcOrd="0" destOrd="0" presId="urn:microsoft.com/office/officeart/2005/8/layout/vProcess5"/>
    <dgm:cxn modelId="{16E4CA98-21BA-463A-B28F-A893C1337C2D}" srcId="{EB19D636-B290-4E87-BFCD-2CF853614BB1}" destId="{FDB4D7B0-339C-421F-866E-CCD5715667D3}" srcOrd="2" destOrd="0" parTransId="{E44AAD8E-E6B2-4D51-955C-CAFDC020A405}" sibTransId="{5FF59955-F728-47F2-A236-799D50800AA0}"/>
    <dgm:cxn modelId="{F64B3DA5-D5EE-42FD-BBA4-DAE39113175D}" type="presOf" srcId="{9FBE8E1C-1091-4354-9893-05FE7C073624}" destId="{8A071384-071C-44F0-9AB6-85034319E9A9}" srcOrd="0" destOrd="0" presId="urn:microsoft.com/office/officeart/2005/8/layout/vProcess5"/>
    <dgm:cxn modelId="{865FC3BE-BF0E-4FA7-8122-D41496FC4DC4}" type="presOf" srcId="{EB19D636-B290-4E87-BFCD-2CF853614BB1}" destId="{E4954804-9262-45A8-9A5C-73F7AED2805E}" srcOrd="0" destOrd="0" presId="urn:microsoft.com/office/officeart/2005/8/layout/vProcess5"/>
    <dgm:cxn modelId="{68E4AFD2-7109-4C6C-81BD-213747961611}" srcId="{EB19D636-B290-4E87-BFCD-2CF853614BB1}" destId="{10D0A621-B1CD-4CBE-86D0-BD31DAEEE498}" srcOrd="4" destOrd="0" parTransId="{53F0C1FB-E2C3-4CC7-8B84-020546714704}" sibTransId="{FDE9CDB1-0080-4BB4-BFF8-C73B02259417}"/>
    <dgm:cxn modelId="{3D84BBD3-D7FB-465A-98AE-EB5E4676FC4A}" type="presOf" srcId="{DEC59CE5-467C-49DC-9C03-F3A2713AD4C0}" destId="{F0C24DF2-C6ED-43A5-B8A9-8A989491D600}" srcOrd="0" destOrd="0" presId="urn:microsoft.com/office/officeart/2005/8/layout/vProcess5"/>
    <dgm:cxn modelId="{AF4683E4-68AB-4671-A201-72CFDC438774}" type="presOf" srcId="{8271F455-B496-47D5-B720-9A2840E15641}" destId="{9529E016-C18F-43DA-94D3-391283DBB26A}" srcOrd="0" destOrd="0" presId="urn:microsoft.com/office/officeart/2005/8/layout/vProcess5"/>
    <dgm:cxn modelId="{E62EE3E7-49A8-4CAE-A952-6327E4D99BA7}" type="presOf" srcId="{09E54B1F-8C6D-4FDC-ABD5-BB40A01A72DA}" destId="{08DCC88C-824D-420F-9107-4B35809A3B7C}" srcOrd="0" destOrd="0" presId="urn:microsoft.com/office/officeart/2005/8/layout/vProcess5"/>
    <dgm:cxn modelId="{FD4C3AE9-096F-436D-94E4-A821DF3505E0}" srcId="{EB19D636-B290-4E87-BFCD-2CF853614BB1}" destId="{09E54B1F-8C6D-4FDC-ABD5-BB40A01A72DA}" srcOrd="3" destOrd="0" parTransId="{E6A81127-3DEC-4A21-92B8-4BFE18426378}" sibTransId="{B9531A48-11D8-4F31-8B32-187ED90170C4}"/>
    <dgm:cxn modelId="{75EEEBE9-03EB-4F0C-AB88-DC03F0410555}" type="presOf" srcId="{B9531A48-11D8-4F31-8B32-187ED90170C4}" destId="{81E9C0A2-EC49-47ED-8642-D994BC0BB7D2}" srcOrd="0" destOrd="0" presId="urn:microsoft.com/office/officeart/2005/8/layout/vProcess5"/>
    <dgm:cxn modelId="{C0C261D7-C7C9-4066-BB80-91F4B70F4C9B}" type="presParOf" srcId="{E4954804-9262-45A8-9A5C-73F7AED2805E}" destId="{77BE3EEF-0162-48DA-8A28-578E6A8AF5D6}" srcOrd="0" destOrd="0" presId="urn:microsoft.com/office/officeart/2005/8/layout/vProcess5"/>
    <dgm:cxn modelId="{A99DEF32-1A02-4355-A7F8-F94CC8D8C9ED}" type="presParOf" srcId="{E4954804-9262-45A8-9A5C-73F7AED2805E}" destId="{8A071384-071C-44F0-9AB6-85034319E9A9}" srcOrd="1" destOrd="0" presId="urn:microsoft.com/office/officeart/2005/8/layout/vProcess5"/>
    <dgm:cxn modelId="{08F32D72-359F-4A1C-95F9-483AAC509E76}" type="presParOf" srcId="{E4954804-9262-45A8-9A5C-73F7AED2805E}" destId="{E6B502A9-EC4A-47A1-A901-78A79DA5184F}" srcOrd="2" destOrd="0" presId="urn:microsoft.com/office/officeart/2005/8/layout/vProcess5"/>
    <dgm:cxn modelId="{34CF93B9-0DEC-48B3-83D2-B7F3CDF61420}" type="presParOf" srcId="{E4954804-9262-45A8-9A5C-73F7AED2805E}" destId="{868EA0DC-3B4C-4D8F-B913-A958ED096FF6}" srcOrd="3" destOrd="0" presId="urn:microsoft.com/office/officeart/2005/8/layout/vProcess5"/>
    <dgm:cxn modelId="{06B03645-2F8A-4614-AC82-2633042B1ECD}" type="presParOf" srcId="{E4954804-9262-45A8-9A5C-73F7AED2805E}" destId="{08DCC88C-824D-420F-9107-4B35809A3B7C}" srcOrd="4" destOrd="0" presId="urn:microsoft.com/office/officeart/2005/8/layout/vProcess5"/>
    <dgm:cxn modelId="{A25FBC73-DFE3-4A46-8283-416EAE41731B}" type="presParOf" srcId="{E4954804-9262-45A8-9A5C-73F7AED2805E}" destId="{569B1F5B-17CC-4D00-B400-5243A91B3351}" srcOrd="5" destOrd="0" presId="urn:microsoft.com/office/officeart/2005/8/layout/vProcess5"/>
    <dgm:cxn modelId="{7CA925A3-92D4-4450-98B7-2AEF256F2A99}" type="presParOf" srcId="{E4954804-9262-45A8-9A5C-73F7AED2805E}" destId="{F0C24DF2-C6ED-43A5-B8A9-8A989491D600}" srcOrd="6" destOrd="0" presId="urn:microsoft.com/office/officeart/2005/8/layout/vProcess5"/>
    <dgm:cxn modelId="{A06A2ED8-B810-4CA2-BCBF-8388FF663AC4}" type="presParOf" srcId="{E4954804-9262-45A8-9A5C-73F7AED2805E}" destId="{9529E016-C18F-43DA-94D3-391283DBB26A}" srcOrd="7" destOrd="0" presId="urn:microsoft.com/office/officeart/2005/8/layout/vProcess5"/>
    <dgm:cxn modelId="{D185B7B3-B6B0-4462-9050-A2000D061264}" type="presParOf" srcId="{E4954804-9262-45A8-9A5C-73F7AED2805E}" destId="{8689354F-4FE0-4A5C-A4F9-8B849197163F}" srcOrd="8" destOrd="0" presId="urn:microsoft.com/office/officeart/2005/8/layout/vProcess5"/>
    <dgm:cxn modelId="{B11A6DA9-F810-4014-BED0-8E33BE933021}" type="presParOf" srcId="{E4954804-9262-45A8-9A5C-73F7AED2805E}" destId="{81E9C0A2-EC49-47ED-8642-D994BC0BB7D2}" srcOrd="9" destOrd="0" presId="urn:microsoft.com/office/officeart/2005/8/layout/vProcess5"/>
    <dgm:cxn modelId="{0322CE2B-32F8-453A-9263-8554BB221D53}" type="presParOf" srcId="{E4954804-9262-45A8-9A5C-73F7AED2805E}" destId="{1968C6B0-247E-4EF2-AC8C-6A7CCC356C9A}" srcOrd="10" destOrd="0" presId="urn:microsoft.com/office/officeart/2005/8/layout/vProcess5"/>
    <dgm:cxn modelId="{EB298F78-FA35-42F5-B42A-9996FC1D0FED}" type="presParOf" srcId="{E4954804-9262-45A8-9A5C-73F7AED2805E}" destId="{A461DF12-78F1-4B82-A46D-87A42A9B34C0}" srcOrd="11" destOrd="0" presId="urn:microsoft.com/office/officeart/2005/8/layout/vProcess5"/>
    <dgm:cxn modelId="{28074743-12C4-4BBD-83F3-5D003E2296C3}" type="presParOf" srcId="{E4954804-9262-45A8-9A5C-73F7AED2805E}" destId="{C0AF443B-1D15-42FC-9FBC-BE7676CC693E}" srcOrd="12" destOrd="0" presId="urn:microsoft.com/office/officeart/2005/8/layout/vProcess5"/>
    <dgm:cxn modelId="{D6E44E37-9CDA-408D-9174-D7423D85788C}" type="presParOf" srcId="{E4954804-9262-45A8-9A5C-73F7AED2805E}" destId="{9E9194F5-999D-4395-8EB5-F01F28B955DC}" srcOrd="13" destOrd="0" presId="urn:microsoft.com/office/officeart/2005/8/layout/vProcess5"/>
    <dgm:cxn modelId="{F3510CCC-FF77-4205-B2E4-9B255AAA5F41}" type="presParOf" srcId="{E4954804-9262-45A8-9A5C-73F7AED2805E}" destId="{9EDD338D-89CA-4168-8445-D09371D9143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45BE54-A728-43FD-87DF-DDA526AFF0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8E8D1E-5234-41C7-84F8-9C116EADBC2F}">
      <dgm:prSet/>
      <dgm:spPr/>
      <dgm:t>
        <a:bodyPr/>
        <a:lstStyle/>
        <a:p>
          <a:r>
            <a:rPr lang="en-IN"/>
            <a:t>Logistic regression delivers the most balanced performance</a:t>
          </a:r>
          <a:endParaRPr lang="en-US"/>
        </a:p>
      </dgm:t>
    </dgm:pt>
    <dgm:pt modelId="{5FF6442A-9E13-4302-AF1C-10E32127E8E5}" type="parTrans" cxnId="{30F6D471-E49B-4E70-BB87-3AEDA30A68AA}">
      <dgm:prSet/>
      <dgm:spPr/>
      <dgm:t>
        <a:bodyPr/>
        <a:lstStyle/>
        <a:p>
          <a:endParaRPr lang="en-US"/>
        </a:p>
      </dgm:t>
    </dgm:pt>
    <dgm:pt modelId="{6FA42C50-DA2E-40F1-A664-D36571C86F5E}" type="sibTrans" cxnId="{30F6D471-E49B-4E70-BB87-3AEDA30A68AA}">
      <dgm:prSet/>
      <dgm:spPr/>
      <dgm:t>
        <a:bodyPr/>
        <a:lstStyle/>
        <a:p>
          <a:endParaRPr lang="en-US"/>
        </a:p>
      </dgm:t>
    </dgm:pt>
    <dgm:pt modelId="{21535D8B-4508-4D24-8561-D89D55B8341B}">
      <dgm:prSet/>
      <dgm:spPr/>
      <dgm:t>
        <a:bodyPr/>
        <a:lstStyle/>
        <a:p>
          <a:r>
            <a:rPr lang="en-IN"/>
            <a:t>Neural network shows promise with tuning</a:t>
          </a:r>
          <a:endParaRPr lang="en-US"/>
        </a:p>
      </dgm:t>
    </dgm:pt>
    <dgm:pt modelId="{EEDFA9CA-49C1-47DC-8B7B-E81DD665DF2A}" type="parTrans" cxnId="{D70274D6-6BE5-4F31-B53E-3A53B15815AF}">
      <dgm:prSet/>
      <dgm:spPr/>
      <dgm:t>
        <a:bodyPr/>
        <a:lstStyle/>
        <a:p>
          <a:endParaRPr lang="en-US"/>
        </a:p>
      </dgm:t>
    </dgm:pt>
    <dgm:pt modelId="{6C60BC65-CAA2-4300-A1C5-E0412DA5F99C}" type="sibTrans" cxnId="{D70274D6-6BE5-4F31-B53E-3A53B15815AF}">
      <dgm:prSet/>
      <dgm:spPr/>
      <dgm:t>
        <a:bodyPr/>
        <a:lstStyle/>
        <a:p>
          <a:endParaRPr lang="en-US"/>
        </a:p>
      </dgm:t>
    </dgm:pt>
    <dgm:pt modelId="{CC8328C8-E3AD-4821-A845-F9454AD51A3C}">
      <dgm:prSet/>
      <dgm:spPr/>
      <dgm:t>
        <a:bodyPr/>
        <a:lstStyle/>
        <a:p>
          <a:r>
            <a:rPr lang="en-IN"/>
            <a:t>Time series effective for temporal trends</a:t>
          </a:r>
          <a:endParaRPr lang="en-US"/>
        </a:p>
      </dgm:t>
    </dgm:pt>
    <dgm:pt modelId="{2597F36F-9B22-4BFC-9B66-2B30CA830A09}" type="parTrans" cxnId="{26B25043-40EC-402C-AA02-A0C8F50C7330}">
      <dgm:prSet/>
      <dgm:spPr/>
      <dgm:t>
        <a:bodyPr/>
        <a:lstStyle/>
        <a:p>
          <a:endParaRPr lang="en-US"/>
        </a:p>
      </dgm:t>
    </dgm:pt>
    <dgm:pt modelId="{9F0E1739-FAC8-4151-83B3-D01B0AEEFD8A}" type="sibTrans" cxnId="{26B25043-40EC-402C-AA02-A0C8F50C7330}">
      <dgm:prSet/>
      <dgm:spPr/>
      <dgm:t>
        <a:bodyPr/>
        <a:lstStyle/>
        <a:p>
          <a:endParaRPr lang="en-US"/>
        </a:p>
      </dgm:t>
    </dgm:pt>
    <dgm:pt modelId="{6CD60ECE-6850-4A5D-BE0B-AEE80D4EE066}">
      <dgm:prSet/>
      <dgm:spPr/>
      <dgm:t>
        <a:bodyPr/>
        <a:lstStyle/>
        <a:p>
          <a:r>
            <a:rPr lang="en-IN"/>
            <a:t>Random forest overfits more than other models</a:t>
          </a:r>
          <a:endParaRPr lang="en-US"/>
        </a:p>
      </dgm:t>
    </dgm:pt>
    <dgm:pt modelId="{42EB3034-BF16-46B7-8513-63E401CC09AF}" type="parTrans" cxnId="{25E9C188-DBEA-4290-9891-AE92094A1B04}">
      <dgm:prSet/>
      <dgm:spPr/>
      <dgm:t>
        <a:bodyPr/>
        <a:lstStyle/>
        <a:p>
          <a:endParaRPr lang="en-US"/>
        </a:p>
      </dgm:t>
    </dgm:pt>
    <dgm:pt modelId="{35D15C9C-1690-47C4-AACC-E068BBEA12F2}" type="sibTrans" cxnId="{25E9C188-DBEA-4290-9891-AE92094A1B04}">
      <dgm:prSet/>
      <dgm:spPr/>
      <dgm:t>
        <a:bodyPr/>
        <a:lstStyle/>
        <a:p>
          <a:endParaRPr lang="en-US"/>
        </a:p>
      </dgm:t>
    </dgm:pt>
    <dgm:pt modelId="{8ED83EFF-35F7-4369-89D3-9E8056924E57}" type="pres">
      <dgm:prSet presAssocID="{0845BE54-A728-43FD-87DF-DDA526AFF0E4}" presName="root" presStyleCnt="0">
        <dgm:presLayoutVars>
          <dgm:dir/>
          <dgm:resizeHandles val="exact"/>
        </dgm:presLayoutVars>
      </dgm:prSet>
      <dgm:spPr/>
    </dgm:pt>
    <dgm:pt modelId="{7F6657C9-89D6-4AFD-8E54-688BC7F63DAE}" type="pres">
      <dgm:prSet presAssocID="{148E8D1E-5234-41C7-84F8-9C116EADBC2F}" presName="compNode" presStyleCnt="0"/>
      <dgm:spPr/>
    </dgm:pt>
    <dgm:pt modelId="{82ACFF7F-BC2A-4AB8-BC96-43BACB815356}" type="pres">
      <dgm:prSet presAssocID="{148E8D1E-5234-41C7-84F8-9C116EADBC2F}" presName="bgRect" presStyleLbl="bgShp" presStyleIdx="0" presStyleCnt="4"/>
      <dgm:spPr/>
    </dgm:pt>
    <dgm:pt modelId="{15A4F58E-19DE-4883-BBA4-6BE6821C01E5}" type="pres">
      <dgm:prSet presAssocID="{148E8D1E-5234-41C7-84F8-9C116EADBC2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E57FD37-77B3-482E-B97A-3B43A458AC29}" type="pres">
      <dgm:prSet presAssocID="{148E8D1E-5234-41C7-84F8-9C116EADBC2F}" presName="spaceRect" presStyleCnt="0"/>
      <dgm:spPr/>
    </dgm:pt>
    <dgm:pt modelId="{2A7535F0-17BD-42D1-B62A-34E5E20D64DC}" type="pres">
      <dgm:prSet presAssocID="{148E8D1E-5234-41C7-84F8-9C116EADBC2F}" presName="parTx" presStyleLbl="revTx" presStyleIdx="0" presStyleCnt="4">
        <dgm:presLayoutVars>
          <dgm:chMax val="0"/>
          <dgm:chPref val="0"/>
        </dgm:presLayoutVars>
      </dgm:prSet>
      <dgm:spPr/>
    </dgm:pt>
    <dgm:pt modelId="{DA094A82-8D56-4426-8993-DAC999DF529B}" type="pres">
      <dgm:prSet presAssocID="{6FA42C50-DA2E-40F1-A664-D36571C86F5E}" presName="sibTrans" presStyleCnt="0"/>
      <dgm:spPr/>
    </dgm:pt>
    <dgm:pt modelId="{7429F3CD-D910-437C-995E-C7A682A0912E}" type="pres">
      <dgm:prSet presAssocID="{21535D8B-4508-4D24-8561-D89D55B8341B}" presName="compNode" presStyleCnt="0"/>
      <dgm:spPr/>
    </dgm:pt>
    <dgm:pt modelId="{C4B61D5D-6A7F-44BD-8E7A-9333EAC126BC}" type="pres">
      <dgm:prSet presAssocID="{21535D8B-4508-4D24-8561-D89D55B8341B}" presName="bgRect" presStyleLbl="bgShp" presStyleIdx="1" presStyleCnt="4"/>
      <dgm:spPr/>
    </dgm:pt>
    <dgm:pt modelId="{5F6D4169-76D0-4168-9F43-43A17028395B}" type="pres">
      <dgm:prSet presAssocID="{21535D8B-4508-4D24-8561-D89D55B8341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29C7022-6614-46B0-B668-3C7E5547FB2D}" type="pres">
      <dgm:prSet presAssocID="{21535D8B-4508-4D24-8561-D89D55B8341B}" presName="spaceRect" presStyleCnt="0"/>
      <dgm:spPr/>
    </dgm:pt>
    <dgm:pt modelId="{FB3DF5DB-A595-483E-AA5A-EF4CCE9408A6}" type="pres">
      <dgm:prSet presAssocID="{21535D8B-4508-4D24-8561-D89D55B8341B}" presName="parTx" presStyleLbl="revTx" presStyleIdx="1" presStyleCnt="4">
        <dgm:presLayoutVars>
          <dgm:chMax val="0"/>
          <dgm:chPref val="0"/>
        </dgm:presLayoutVars>
      </dgm:prSet>
      <dgm:spPr/>
    </dgm:pt>
    <dgm:pt modelId="{6D136A19-581C-42B0-A9EC-C79EBDFB582D}" type="pres">
      <dgm:prSet presAssocID="{6C60BC65-CAA2-4300-A1C5-E0412DA5F99C}" presName="sibTrans" presStyleCnt="0"/>
      <dgm:spPr/>
    </dgm:pt>
    <dgm:pt modelId="{9E4731AF-3860-449A-8A3B-06D6F0350483}" type="pres">
      <dgm:prSet presAssocID="{CC8328C8-E3AD-4821-A845-F9454AD51A3C}" presName="compNode" presStyleCnt="0"/>
      <dgm:spPr/>
    </dgm:pt>
    <dgm:pt modelId="{D75E7D9F-7FF7-4ED1-A771-29395E922DF7}" type="pres">
      <dgm:prSet presAssocID="{CC8328C8-E3AD-4821-A845-F9454AD51A3C}" presName="bgRect" presStyleLbl="bgShp" presStyleIdx="2" presStyleCnt="4"/>
      <dgm:spPr/>
    </dgm:pt>
    <dgm:pt modelId="{376F44FD-71F2-4DEB-9AED-94EC40EAE74C}" type="pres">
      <dgm:prSet presAssocID="{CC8328C8-E3AD-4821-A845-F9454AD51A3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61F171B-F873-4B70-B903-F26BE2BCB463}" type="pres">
      <dgm:prSet presAssocID="{CC8328C8-E3AD-4821-A845-F9454AD51A3C}" presName="spaceRect" presStyleCnt="0"/>
      <dgm:spPr/>
    </dgm:pt>
    <dgm:pt modelId="{5D2F259C-1FBA-4073-8684-9C85E4197F8A}" type="pres">
      <dgm:prSet presAssocID="{CC8328C8-E3AD-4821-A845-F9454AD51A3C}" presName="parTx" presStyleLbl="revTx" presStyleIdx="2" presStyleCnt="4">
        <dgm:presLayoutVars>
          <dgm:chMax val="0"/>
          <dgm:chPref val="0"/>
        </dgm:presLayoutVars>
      </dgm:prSet>
      <dgm:spPr/>
    </dgm:pt>
    <dgm:pt modelId="{97BF16C2-3EAD-4A13-B091-7643222E7BF0}" type="pres">
      <dgm:prSet presAssocID="{9F0E1739-FAC8-4151-83B3-D01B0AEEFD8A}" presName="sibTrans" presStyleCnt="0"/>
      <dgm:spPr/>
    </dgm:pt>
    <dgm:pt modelId="{BA65AFC0-9B17-4410-ACD4-FF8497D5CD8B}" type="pres">
      <dgm:prSet presAssocID="{6CD60ECE-6850-4A5D-BE0B-AEE80D4EE066}" presName="compNode" presStyleCnt="0"/>
      <dgm:spPr/>
    </dgm:pt>
    <dgm:pt modelId="{570A793E-24F4-4361-81FD-AEAC27746EC0}" type="pres">
      <dgm:prSet presAssocID="{6CD60ECE-6850-4A5D-BE0B-AEE80D4EE066}" presName="bgRect" presStyleLbl="bgShp" presStyleIdx="3" presStyleCnt="4"/>
      <dgm:spPr/>
    </dgm:pt>
    <dgm:pt modelId="{C6530BE2-ECFF-4664-A89F-D08D633200EC}" type="pres">
      <dgm:prSet presAssocID="{6CD60ECE-6850-4A5D-BE0B-AEE80D4EE06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90FF1A60-1F11-4F9E-9F07-1C9B364DD688}" type="pres">
      <dgm:prSet presAssocID="{6CD60ECE-6850-4A5D-BE0B-AEE80D4EE066}" presName="spaceRect" presStyleCnt="0"/>
      <dgm:spPr/>
    </dgm:pt>
    <dgm:pt modelId="{0AFF7CB8-CA1E-47BD-8844-0DFC6552CB66}" type="pres">
      <dgm:prSet presAssocID="{6CD60ECE-6850-4A5D-BE0B-AEE80D4EE06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3FA981D-60F3-4C52-9A96-42D2C057117E}" type="presOf" srcId="{6CD60ECE-6850-4A5D-BE0B-AEE80D4EE066}" destId="{0AFF7CB8-CA1E-47BD-8844-0DFC6552CB66}" srcOrd="0" destOrd="0" presId="urn:microsoft.com/office/officeart/2018/2/layout/IconVerticalSolidList"/>
    <dgm:cxn modelId="{26B25043-40EC-402C-AA02-A0C8F50C7330}" srcId="{0845BE54-A728-43FD-87DF-DDA526AFF0E4}" destId="{CC8328C8-E3AD-4821-A845-F9454AD51A3C}" srcOrd="2" destOrd="0" parTransId="{2597F36F-9B22-4BFC-9B66-2B30CA830A09}" sibTransId="{9F0E1739-FAC8-4151-83B3-D01B0AEEFD8A}"/>
    <dgm:cxn modelId="{30F6D471-E49B-4E70-BB87-3AEDA30A68AA}" srcId="{0845BE54-A728-43FD-87DF-DDA526AFF0E4}" destId="{148E8D1E-5234-41C7-84F8-9C116EADBC2F}" srcOrd="0" destOrd="0" parTransId="{5FF6442A-9E13-4302-AF1C-10E32127E8E5}" sibTransId="{6FA42C50-DA2E-40F1-A664-D36571C86F5E}"/>
    <dgm:cxn modelId="{25E9C188-DBEA-4290-9891-AE92094A1B04}" srcId="{0845BE54-A728-43FD-87DF-DDA526AFF0E4}" destId="{6CD60ECE-6850-4A5D-BE0B-AEE80D4EE066}" srcOrd="3" destOrd="0" parTransId="{42EB3034-BF16-46B7-8513-63E401CC09AF}" sibTransId="{35D15C9C-1690-47C4-AACC-E068BBEA12F2}"/>
    <dgm:cxn modelId="{7BF76BA3-B884-482C-9028-8B1BC69A9CA8}" type="presOf" srcId="{0845BE54-A728-43FD-87DF-DDA526AFF0E4}" destId="{8ED83EFF-35F7-4369-89D3-9E8056924E57}" srcOrd="0" destOrd="0" presId="urn:microsoft.com/office/officeart/2018/2/layout/IconVerticalSolidList"/>
    <dgm:cxn modelId="{23BADEA4-55A4-4C33-9473-669DB6510343}" type="presOf" srcId="{148E8D1E-5234-41C7-84F8-9C116EADBC2F}" destId="{2A7535F0-17BD-42D1-B62A-34E5E20D64DC}" srcOrd="0" destOrd="0" presId="urn:microsoft.com/office/officeart/2018/2/layout/IconVerticalSolidList"/>
    <dgm:cxn modelId="{C552DDA5-2267-4765-8F9F-6D35822A322F}" type="presOf" srcId="{CC8328C8-E3AD-4821-A845-F9454AD51A3C}" destId="{5D2F259C-1FBA-4073-8684-9C85E4197F8A}" srcOrd="0" destOrd="0" presId="urn:microsoft.com/office/officeart/2018/2/layout/IconVerticalSolidList"/>
    <dgm:cxn modelId="{346D4DAC-E73C-4A83-ACA8-E41D589F30E5}" type="presOf" srcId="{21535D8B-4508-4D24-8561-D89D55B8341B}" destId="{FB3DF5DB-A595-483E-AA5A-EF4CCE9408A6}" srcOrd="0" destOrd="0" presId="urn:microsoft.com/office/officeart/2018/2/layout/IconVerticalSolidList"/>
    <dgm:cxn modelId="{D70274D6-6BE5-4F31-B53E-3A53B15815AF}" srcId="{0845BE54-A728-43FD-87DF-DDA526AFF0E4}" destId="{21535D8B-4508-4D24-8561-D89D55B8341B}" srcOrd="1" destOrd="0" parTransId="{EEDFA9CA-49C1-47DC-8B7B-E81DD665DF2A}" sibTransId="{6C60BC65-CAA2-4300-A1C5-E0412DA5F99C}"/>
    <dgm:cxn modelId="{570D803D-9493-404A-B715-D91E3D83DD69}" type="presParOf" srcId="{8ED83EFF-35F7-4369-89D3-9E8056924E57}" destId="{7F6657C9-89D6-4AFD-8E54-688BC7F63DAE}" srcOrd="0" destOrd="0" presId="urn:microsoft.com/office/officeart/2018/2/layout/IconVerticalSolidList"/>
    <dgm:cxn modelId="{71CFDB4E-265A-442E-BB7A-195233297AB2}" type="presParOf" srcId="{7F6657C9-89D6-4AFD-8E54-688BC7F63DAE}" destId="{82ACFF7F-BC2A-4AB8-BC96-43BACB815356}" srcOrd="0" destOrd="0" presId="urn:microsoft.com/office/officeart/2018/2/layout/IconVerticalSolidList"/>
    <dgm:cxn modelId="{ECDB19EC-81C8-46AB-BBE7-009E1E95ECA6}" type="presParOf" srcId="{7F6657C9-89D6-4AFD-8E54-688BC7F63DAE}" destId="{15A4F58E-19DE-4883-BBA4-6BE6821C01E5}" srcOrd="1" destOrd="0" presId="urn:microsoft.com/office/officeart/2018/2/layout/IconVerticalSolidList"/>
    <dgm:cxn modelId="{A90DB885-D1DD-446F-ADC3-2A5FBA3C8E94}" type="presParOf" srcId="{7F6657C9-89D6-4AFD-8E54-688BC7F63DAE}" destId="{BE57FD37-77B3-482E-B97A-3B43A458AC29}" srcOrd="2" destOrd="0" presId="urn:microsoft.com/office/officeart/2018/2/layout/IconVerticalSolidList"/>
    <dgm:cxn modelId="{40636A18-05AF-4590-B195-5E8D92677827}" type="presParOf" srcId="{7F6657C9-89D6-4AFD-8E54-688BC7F63DAE}" destId="{2A7535F0-17BD-42D1-B62A-34E5E20D64DC}" srcOrd="3" destOrd="0" presId="urn:microsoft.com/office/officeart/2018/2/layout/IconVerticalSolidList"/>
    <dgm:cxn modelId="{ABCEB949-56E2-4A0C-A160-E75FED1B5553}" type="presParOf" srcId="{8ED83EFF-35F7-4369-89D3-9E8056924E57}" destId="{DA094A82-8D56-4426-8993-DAC999DF529B}" srcOrd="1" destOrd="0" presId="urn:microsoft.com/office/officeart/2018/2/layout/IconVerticalSolidList"/>
    <dgm:cxn modelId="{4C11D536-6788-4462-BBE3-7F441473CB97}" type="presParOf" srcId="{8ED83EFF-35F7-4369-89D3-9E8056924E57}" destId="{7429F3CD-D910-437C-995E-C7A682A0912E}" srcOrd="2" destOrd="0" presId="urn:microsoft.com/office/officeart/2018/2/layout/IconVerticalSolidList"/>
    <dgm:cxn modelId="{D748830E-1B1F-4984-AB1C-874F017FB295}" type="presParOf" srcId="{7429F3CD-D910-437C-995E-C7A682A0912E}" destId="{C4B61D5D-6A7F-44BD-8E7A-9333EAC126BC}" srcOrd="0" destOrd="0" presId="urn:microsoft.com/office/officeart/2018/2/layout/IconVerticalSolidList"/>
    <dgm:cxn modelId="{DA0BF9A0-22D2-4CA5-9408-71575C28F152}" type="presParOf" srcId="{7429F3CD-D910-437C-995E-C7A682A0912E}" destId="{5F6D4169-76D0-4168-9F43-43A17028395B}" srcOrd="1" destOrd="0" presId="urn:microsoft.com/office/officeart/2018/2/layout/IconVerticalSolidList"/>
    <dgm:cxn modelId="{76FFB351-A8BD-4236-9942-22AA75A2FDE1}" type="presParOf" srcId="{7429F3CD-D910-437C-995E-C7A682A0912E}" destId="{829C7022-6614-46B0-B668-3C7E5547FB2D}" srcOrd="2" destOrd="0" presId="urn:microsoft.com/office/officeart/2018/2/layout/IconVerticalSolidList"/>
    <dgm:cxn modelId="{8038FD50-19B8-48CA-BB49-045B96A9A5C7}" type="presParOf" srcId="{7429F3CD-D910-437C-995E-C7A682A0912E}" destId="{FB3DF5DB-A595-483E-AA5A-EF4CCE9408A6}" srcOrd="3" destOrd="0" presId="urn:microsoft.com/office/officeart/2018/2/layout/IconVerticalSolidList"/>
    <dgm:cxn modelId="{C57008DE-22F3-4EC9-A3A5-C7721A16480C}" type="presParOf" srcId="{8ED83EFF-35F7-4369-89D3-9E8056924E57}" destId="{6D136A19-581C-42B0-A9EC-C79EBDFB582D}" srcOrd="3" destOrd="0" presId="urn:microsoft.com/office/officeart/2018/2/layout/IconVerticalSolidList"/>
    <dgm:cxn modelId="{325A5AC3-69B9-4DD5-BB06-60B4A7B720D6}" type="presParOf" srcId="{8ED83EFF-35F7-4369-89D3-9E8056924E57}" destId="{9E4731AF-3860-449A-8A3B-06D6F0350483}" srcOrd="4" destOrd="0" presId="urn:microsoft.com/office/officeart/2018/2/layout/IconVerticalSolidList"/>
    <dgm:cxn modelId="{CF8602C5-4799-4C76-AFDE-25C3B8076E35}" type="presParOf" srcId="{9E4731AF-3860-449A-8A3B-06D6F0350483}" destId="{D75E7D9F-7FF7-4ED1-A771-29395E922DF7}" srcOrd="0" destOrd="0" presId="urn:microsoft.com/office/officeart/2018/2/layout/IconVerticalSolidList"/>
    <dgm:cxn modelId="{0F5833AE-2513-4150-8D84-2ACBEAD22431}" type="presParOf" srcId="{9E4731AF-3860-449A-8A3B-06D6F0350483}" destId="{376F44FD-71F2-4DEB-9AED-94EC40EAE74C}" srcOrd="1" destOrd="0" presId="urn:microsoft.com/office/officeart/2018/2/layout/IconVerticalSolidList"/>
    <dgm:cxn modelId="{D7B1F656-CA5A-4AD4-8570-9C73819F2513}" type="presParOf" srcId="{9E4731AF-3860-449A-8A3B-06D6F0350483}" destId="{061F171B-F873-4B70-B903-F26BE2BCB463}" srcOrd="2" destOrd="0" presId="urn:microsoft.com/office/officeart/2018/2/layout/IconVerticalSolidList"/>
    <dgm:cxn modelId="{8BF9D828-0D8D-46F7-8F26-7F8BBD297FC6}" type="presParOf" srcId="{9E4731AF-3860-449A-8A3B-06D6F0350483}" destId="{5D2F259C-1FBA-4073-8684-9C85E4197F8A}" srcOrd="3" destOrd="0" presId="urn:microsoft.com/office/officeart/2018/2/layout/IconVerticalSolidList"/>
    <dgm:cxn modelId="{190CE727-9186-4341-B4E1-F8D25F623A76}" type="presParOf" srcId="{8ED83EFF-35F7-4369-89D3-9E8056924E57}" destId="{97BF16C2-3EAD-4A13-B091-7643222E7BF0}" srcOrd="5" destOrd="0" presId="urn:microsoft.com/office/officeart/2018/2/layout/IconVerticalSolidList"/>
    <dgm:cxn modelId="{05D04B75-3D47-45E6-90EB-451C979FA793}" type="presParOf" srcId="{8ED83EFF-35F7-4369-89D3-9E8056924E57}" destId="{BA65AFC0-9B17-4410-ACD4-FF8497D5CD8B}" srcOrd="6" destOrd="0" presId="urn:microsoft.com/office/officeart/2018/2/layout/IconVerticalSolidList"/>
    <dgm:cxn modelId="{1344FF69-E05B-44B2-86F7-B4529AE821C8}" type="presParOf" srcId="{BA65AFC0-9B17-4410-ACD4-FF8497D5CD8B}" destId="{570A793E-24F4-4361-81FD-AEAC27746EC0}" srcOrd="0" destOrd="0" presId="urn:microsoft.com/office/officeart/2018/2/layout/IconVerticalSolidList"/>
    <dgm:cxn modelId="{98DBDAC4-9571-4967-85DB-56785CB854FE}" type="presParOf" srcId="{BA65AFC0-9B17-4410-ACD4-FF8497D5CD8B}" destId="{C6530BE2-ECFF-4664-A89F-D08D633200EC}" srcOrd="1" destOrd="0" presId="urn:microsoft.com/office/officeart/2018/2/layout/IconVerticalSolidList"/>
    <dgm:cxn modelId="{7CB40A67-D2C6-4D00-A86B-03F56D371834}" type="presParOf" srcId="{BA65AFC0-9B17-4410-ACD4-FF8497D5CD8B}" destId="{90FF1A60-1F11-4F9E-9F07-1C9B364DD688}" srcOrd="2" destOrd="0" presId="urn:microsoft.com/office/officeart/2018/2/layout/IconVerticalSolidList"/>
    <dgm:cxn modelId="{444534E8-4860-4761-B8AB-557F3ADC420C}" type="presParOf" srcId="{BA65AFC0-9B17-4410-ACD4-FF8497D5CD8B}" destId="{0AFF7CB8-CA1E-47BD-8844-0DFC6552CB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A50C6-31D6-454E-892A-0A4D83DE290E}">
      <dsp:nvSpPr>
        <dsp:cNvPr id="0" name=""/>
        <dsp:cNvSpPr/>
      </dsp:nvSpPr>
      <dsp:spPr>
        <a:xfrm>
          <a:off x="0" y="43450"/>
          <a:ext cx="891540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Urban population growth and rising vehicle ownership lead to parking challenges</a:t>
          </a:r>
          <a:endParaRPr lang="en-US" sz="2200" kern="1200"/>
        </a:p>
      </dsp:txBody>
      <dsp:txXfrm>
        <a:off x="42722" y="86172"/>
        <a:ext cx="8829956" cy="789716"/>
      </dsp:txXfrm>
    </dsp:sp>
    <dsp:sp modelId="{C76155ED-56AF-4CDC-94D8-DCC0D608B34D}">
      <dsp:nvSpPr>
        <dsp:cNvPr id="0" name=""/>
        <dsp:cNvSpPr/>
      </dsp:nvSpPr>
      <dsp:spPr>
        <a:xfrm>
          <a:off x="0" y="981970"/>
          <a:ext cx="891540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Limited parking availability causes congestion, pollution, frustration, economic losses</a:t>
          </a:r>
          <a:endParaRPr lang="en-US" sz="2200" kern="1200"/>
        </a:p>
      </dsp:txBody>
      <dsp:txXfrm>
        <a:off x="42722" y="1024692"/>
        <a:ext cx="8829956" cy="789716"/>
      </dsp:txXfrm>
    </dsp:sp>
    <dsp:sp modelId="{3E8643B1-0833-4570-82E5-25988980F44B}">
      <dsp:nvSpPr>
        <dsp:cNvPr id="0" name=""/>
        <dsp:cNvSpPr/>
      </dsp:nvSpPr>
      <dsp:spPr>
        <a:xfrm>
          <a:off x="0" y="1920491"/>
          <a:ext cx="891540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Smart parking systems use real-time data and algorithms to optimize parking</a:t>
          </a:r>
          <a:endParaRPr lang="en-US" sz="2200" kern="1200"/>
        </a:p>
      </dsp:txBody>
      <dsp:txXfrm>
        <a:off x="42722" y="1963213"/>
        <a:ext cx="8829956" cy="789716"/>
      </dsp:txXfrm>
    </dsp:sp>
    <dsp:sp modelId="{ADAA2778-C7EF-442E-9CE5-0C9991F69826}">
      <dsp:nvSpPr>
        <dsp:cNvPr id="0" name=""/>
        <dsp:cNvSpPr/>
      </dsp:nvSpPr>
      <dsp:spPr>
        <a:xfrm>
          <a:off x="0" y="2859011"/>
          <a:ext cx="891540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Enhance user experience and parking efficiency</a:t>
          </a:r>
          <a:endParaRPr lang="en-US" sz="2200" kern="1200"/>
        </a:p>
      </dsp:txBody>
      <dsp:txXfrm>
        <a:off x="42722" y="2901733"/>
        <a:ext cx="8829956" cy="789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FA7D3-85E5-47A5-94D6-4AF9EF587EF6}">
      <dsp:nvSpPr>
        <dsp:cNvPr id="0" name=""/>
        <dsp:cNvSpPr/>
      </dsp:nvSpPr>
      <dsp:spPr>
        <a:xfrm>
          <a:off x="0" y="411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5F2B7-C75B-4676-8B11-E9E156D303BD}">
      <dsp:nvSpPr>
        <dsp:cNvPr id="0" name=""/>
        <dsp:cNvSpPr/>
      </dsp:nvSpPr>
      <dsp:spPr>
        <a:xfrm>
          <a:off x="265017" y="201233"/>
          <a:ext cx="481850" cy="4818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5ACC7-9B01-48F8-A0A8-FD8BC7E7CB17}">
      <dsp:nvSpPr>
        <dsp:cNvPr id="0" name=""/>
        <dsp:cNvSpPr/>
      </dsp:nvSpPr>
      <dsp:spPr>
        <a:xfrm>
          <a:off x="1011886" y="411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Reduces traffic congestion and emissions</a:t>
          </a:r>
          <a:endParaRPr lang="en-US" sz="1900" kern="1200"/>
        </a:p>
      </dsp:txBody>
      <dsp:txXfrm>
        <a:off x="1011886" y="4113"/>
        <a:ext cx="5820325" cy="876092"/>
      </dsp:txXfrm>
    </dsp:sp>
    <dsp:sp modelId="{24B6F561-EAD1-4B80-B251-019853EF93C9}">
      <dsp:nvSpPr>
        <dsp:cNvPr id="0" name=""/>
        <dsp:cNvSpPr/>
      </dsp:nvSpPr>
      <dsp:spPr>
        <a:xfrm>
          <a:off x="0" y="1099228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B927A-80A9-4666-9FD9-2577DE0553ED}">
      <dsp:nvSpPr>
        <dsp:cNvPr id="0" name=""/>
        <dsp:cNvSpPr/>
      </dsp:nvSpPr>
      <dsp:spPr>
        <a:xfrm>
          <a:off x="265017" y="1296349"/>
          <a:ext cx="481850" cy="4818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7945B-4F61-44E0-8B16-D9DE5AE8919A}">
      <dsp:nvSpPr>
        <dsp:cNvPr id="0" name=""/>
        <dsp:cNvSpPr/>
      </dsp:nvSpPr>
      <dsp:spPr>
        <a:xfrm>
          <a:off x="1011886" y="109922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Saves time for drivers to locate parking</a:t>
          </a:r>
          <a:endParaRPr lang="en-US" sz="1900" kern="1200"/>
        </a:p>
      </dsp:txBody>
      <dsp:txXfrm>
        <a:off x="1011886" y="1099228"/>
        <a:ext cx="5820325" cy="876092"/>
      </dsp:txXfrm>
    </dsp:sp>
    <dsp:sp modelId="{82DEFC92-C151-48A4-B5C5-47F44843596F}">
      <dsp:nvSpPr>
        <dsp:cNvPr id="0" name=""/>
        <dsp:cNvSpPr/>
      </dsp:nvSpPr>
      <dsp:spPr>
        <a:xfrm>
          <a:off x="0" y="219434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66C10-2BED-43E9-98FE-45A3704F65C0}">
      <dsp:nvSpPr>
        <dsp:cNvPr id="0" name=""/>
        <dsp:cNvSpPr/>
      </dsp:nvSpPr>
      <dsp:spPr>
        <a:xfrm>
          <a:off x="265017" y="2391464"/>
          <a:ext cx="481850" cy="4818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52952-32A0-4A2C-ACD3-553F1D66C557}">
      <dsp:nvSpPr>
        <dsp:cNvPr id="0" name=""/>
        <dsp:cNvSpPr/>
      </dsp:nvSpPr>
      <dsp:spPr>
        <a:xfrm>
          <a:off x="1011886" y="219434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Generates new data insights through analytics</a:t>
          </a:r>
          <a:endParaRPr lang="en-US" sz="1900" kern="1200"/>
        </a:p>
      </dsp:txBody>
      <dsp:txXfrm>
        <a:off x="1011886" y="2194343"/>
        <a:ext cx="5820325" cy="876092"/>
      </dsp:txXfrm>
    </dsp:sp>
    <dsp:sp modelId="{EACE31CB-C606-443B-A764-1169D4CA8258}">
      <dsp:nvSpPr>
        <dsp:cNvPr id="0" name=""/>
        <dsp:cNvSpPr/>
      </dsp:nvSpPr>
      <dsp:spPr>
        <a:xfrm>
          <a:off x="0" y="3289458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88F33-4438-4F89-B02E-19D05C4F25E4}">
      <dsp:nvSpPr>
        <dsp:cNvPr id="0" name=""/>
        <dsp:cNvSpPr/>
      </dsp:nvSpPr>
      <dsp:spPr>
        <a:xfrm>
          <a:off x="265017" y="3486579"/>
          <a:ext cx="481850" cy="4818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54832-B6D0-4A9E-8C63-DDA3259C7966}">
      <dsp:nvSpPr>
        <dsp:cNvPr id="0" name=""/>
        <dsp:cNvSpPr/>
      </dsp:nvSpPr>
      <dsp:spPr>
        <a:xfrm>
          <a:off x="1011886" y="328945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Increases revenue for parking operators</a:t>
          </a:r>
          <a:endParaRPr lang="en-US" sz="1900" kern="1200"/>
        </a:p>
      </dsp:txBody>
      <dsp:txXfrm>
        <a:off x="1011886" y="3289458"/>
        <a:ext cx="5820325" cy="876092"/>
      </dsp:txXfrm>
    </dsp:sp>
    <dsp:sp modelId="{AE05CC97-1DF8-4750-B51E-392B81062AFF}">
      <dsp:nvSpPr>
        <dsp:cNvPr id="0" name=""/>
        <dsp:cNvSpPr/>
      </dsp:nvSpPr>
      <dsp:spPr>
        <a:xfrm>
          <a:off x="0" y="438457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B8CAB-6953-4997-B426-EFBE9F556E30}">
      <dsp:nvSpPr>
        <dsp:cNvPr id="0" name=""/>
        <dsp:cNvSpPr/>
      </dsp:nvSpPr>
      <dsp:spPr>
        <a:xfrm>
          <a:off x="265017" y="4581694"/>
          <a:ext cx="481850" cy="4818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056BD-1E46-4747-96AB-BF6E5901EFFE}">
      <dsp:nvSpPr>
        <dsp:cNvPr id="0" name=""/>
        <dsp:cNvSpPr/>
      </dsp:nvSpPr>
      <dsp:spPr>
        <a:xfrm>
          <a:off x="1011886" y="438457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Enhances convenience through mobile apps</a:t>
          </a:r>
          <a:endParaRPr lang="en-US" sz="1900" kern="1200"/>
        </a:p>
      </dsp:txBody>
      <dsp:txXfrm>
        <a:off x="1011886" y="4384573"/>
        <a:ext cx="5820325" cy="8760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A285C-A05A-4815-8938-13EA44D92958}">
      <dsp:nvSpPr>
        <dsp:cNvPr id="0" name=""/>
        <dsp:cNvSpPr/>
      </dsp:nvSpPr>
      <dsp:spPr>
        <a:xfrm>
          <a:off x="0" y="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86461B-5315-4D3F-858C-7A6378AF434D}">
      <dsp:nvSpPr>
        <dsp:cNvPr id="0" name=""/>
        <dsp:cNvSpPr/>
      </dsp:nvSpPr>
      <dsp:spPr>
        <a:xfrm>
          <a:off x="0" y="0"/>
          <a:ext cx="6832212" cy="1316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Regression models: Predict parking availability as continuous numeric values. Examples - linear regression, random forest regression.</a:t>
          </a:r>
          <a:endParaRPr lang="en-US" sz="2300" kern="1200"/>
        </a:p>
      </dsp:txBody>
      <dsp:txXfrm>
        <a:off x="0" y="0"/>
        <a:ext cx="6832212" cy="1316194"/>
      </dsp:txXfrm>
    </dsp:sp>
    <dsp:sp modelId="{96B0017A-B56D-4AF7-BAD2-B743311C93E3}">
      <dsp:nvSpPr>
        <dsp:cNvPr id="0" name=""/>
        <dsp:cNvSpPr/>
      </dsp:nvSpPr>
      <dsp:spPr>
        <a:xfrm>
          <a:off x="0" y="1316194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297909"/>
                <a:satOff val="-6387"/>
                <a:lumOff val="-2484"/>
                <a:alphaOff val="0"/>
                <a:tint val="96000"/>
                <a:lumMod val="104000"/>
              </a:schemeClr>
            </a:gs>
            <a:gs pos="100000">
              <a:schemeClr val="accent2">
                <a:hueOff val="297909"/>
                <a:satOff val="-6387"/>
                <a:lumOff val="-248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297909"/>
              <a:satOff val="-6387"/>
              <a:lumOff val="-24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4E5A1C-B78D-4D30-829B-8F5DF807FD05}">
      <dsp:nvSpPr>
        <dsp:cNvPr id="0" name=""/>
        <dsp:cNvSpPr/>
      </dsp:nvSpPr>
      <dsp:spPr>
        <a:xfrm>
          <a:off x="0" y="1316194"/>
          <a:ext cx="6832212" cy="1316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Time series models: Forecast parking occupancy levels based on past trends. Examples - ARIMA, SARIMA, Prophet.</a:t>
          </a:r>
          <a:endParaRPr lang="en-US" sz="2300" kern="1200"/>
        </a:p>
      </dsp:txBody>
      <dsp:txXfrm>
        <a:off x="0" y="1316194"/>
        <a:ext cx="6832212" cy="1316194"/>
      </dsp:txXfrm>
    </dsp:sp>
    <dsp:sp modelId="{35DD4C0A-2D79-453C-9171-7BEC75236C48}">
      <dsp:nvSpPr>
        <dsp:cNvPr id="0" name=""/>
        <dsp:cNvSpPr/>
      </dsp:nvSpPr>
      <dsp:spPr>
        <a:xfrm>
          <a:off x="0" y="263238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595818"/>
                <a:satOff val="-12775"/>
                <a:lumOff val="-4967"/>
                <a:alphaOff val="0"/>
                <a:tint val="96000"/>
                <a:lumMod val="104000"/>
              </a:schemeClr>
            </a:gs>
            <a:gs pos="100000">
              <a:schemeClr val="accent2">
                <a:hueOff val="595818"/>
                <a:satOff val="-12775"/>
                <a:lumOff val="-496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595818"/>
              <a:satOff val="-12775"/>
              <a:lumOff val="-496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AEED88-DE72-47C0-B53E-1121B67BBB00}">
      <dsp:nvSpPr>
        <dsp:cNvPr id="0" name=""/>
        <dsp:cNvSpPr/>
      </dsp:nvSpPr>
      <dsp:spPr>
        <a:xfrm>
          <a:off x="0" y="2632389"/>
          <a:ext cx="6832212" cy="1316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Classification models: Categorize parking status as occupied/vacant. Examples - logistic regression, SVM, neural networks.</a:t>
          </a:r>
          <a:endParaRPr lang="en-US" sz="2300" kern="1200"/>
        </a:p>
      </dsp:txBody>
      <dsp:txXfrm>
        <a:off x="0" y="2632389"/>
        <a:ext cx="6832212" cy="1316194"/>
      </dsp:txXfrm>
    </dsp:sp>
    <dsp:sp modelId="{2C3F355A-838C-4FDA-B980-5BA38EDBB8F1}">
      <dsp:nvSpPr>
        <dsp:cNvPr id="0" name=""/>
        <dsp:cNvSpPr/>
      </dsp:nvSpPr>
      <dsp:spPr>
        <a:xfrm>
          <a:off x="0" y="3948584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893727"/>
                <a:satOff val="-19162"/>
                <a:lumOff val="-7451"/>
                <a:alphaOff val="0"/>
                <a:tint val="96000"/>
                <a:lumMod val="104000"/>
              </a:schemeClr>
            </a:gs>
            <a:gs pos="100000">
              <a:schemeClr val="accent2">
                <a:hueOff val="893727"/>
                <a:satOff val="-19162"/>
                <a:lumOff val="-745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893727"/>
              <a:satOff val="-19162"/>
              <a:lumOff val="-745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D826B4-A945-4DA8-B2C0-DD3F538DC475}">
      <dsp:nvSpPr>
        <dsp:cNvPr id="0" name=""/>
        <dsp:cNvSpPr/>
      </dsp:nvSpPr>
      <dsp:spPr>
        <a:xfrm>
          <a:off x="0" y="3948584"/>
          <a:ext cx="6832212" cy="1316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Ensemble models: Combine multiple models to improve accuracy. Examples - stacking, boosting, model pipelines.</a:t>
          </a:r>
          <a:endParaRPr lang="en-US" sz="2300" kern="1200"/>
        </a:p>
      </dsp:txBody>
      <dsp:txXfrm>
        <a:off x="0" y="3948584"/>
        <a:ext cx="6832212" cy="13161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71384-071C-44F0-9AB6-85034319E9A9}">
      <dsp:nvSpPr>
        <dsp:cNvPr id="0" name=""/>
        <dsp:cNvSpPr/>
      </dsp:nvSpPr>
      <dsp:spPr>
        <a:xfrm>
          <a:off x="0" y="0"/>
          <a:ext cx="6864858" cy="679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80-20 train-test split</a:t>
          </a:r>
          <a:endParaRPr lang="en-US" sz="1900" kern="1200"/>
        </a:p>
      </dsp:txBody>
      <dsp:txXfrm>
        <a:off x="19916" y="19916"/>
        <a:ext cx="6051557" cy="640139"/>
      </dsp:txXfrm>
    </dsp:sp>
    <dsp:sp modelId="{E6B502A9-EC4A-47A1-A901-78A79DA5184F}">
      <dsp:nvSpPr>
        <dsp:cNvPr id="0" name=""/>
        <dsp:cNvSpPr/>
      </dsp:nvSpPr>
      <dsp:spPr>
        <a:xfrm>
          <a:off x="512635" y="774412"/>
          <a:ext cx="6864858" cy="679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Classification metrics: Accuracy, precision, recall</a:t>
          </a:r>
          <a:endParaRPr lang="en-US" sz="1900" kern="1200"/>
        </a:p>
      </dsp:txBody>
      <dsp:txXfrm>
        <a:off x="532551" y="794328"/>
        <a:ext cx="5870408" cy="640139"/>
      </dsp:txXfrm>
    </dsp:sp>
    <dsp:sp modelId="{868EA0DC-3B4C-4D8F-B913-A958ED096FF6}">
      <dsp:nvSpPr>
        <dsp:cNvPr id="0" name=""/>
        <dsp:cNvSpPr/>
      </dsp:nvSpPr>
      <dsp:spPr>
        <a:xfrm>
          <a:off x="1025270" y="1548825"/>
          <a:ext cx="6864858" cy="679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Regression metrics: RMSE, MAE</a:t>
          </a:r>
          <a:endParaRPr lang="en-US" sz="1900" kern="1200"/>
        </a:p>
      </dsp:txBody>
      <dsp:txXfrm>
        <a:off x="1045186" y="1568741"/>
        <a:ext cx="5870408" cy="640139"/>
      </dsp:txXfrm>
    </dsp:sp>
    <dsp:sp modelId="{08DCC88C-824D-420F-9107-4B35809A3B7C}">
      <dsp:nvSpPr>
        <dsp:cNvPr id="0" name=""/>
        <dsp:cNvSpPr/>
      </dsp:nvSpPr>
      <dsp:spPr>
        <a:xfrm>
          <a:off x="1537906" y="2323237"/>
          <a:ext cx="6864858" cy="679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Time series metric: MSE</a:t>
          </a:r>
          <a:endParaRPr lang="en-US" sz="1900" kern="1200"/>
        </a:p>
      </dsp:txBody>
      <dsp:txXfrm>
        <a:off x="1557822" y="2343153"/>
        <a:ext cx="5870408" cy="640139"/>
      </dsp:txXfrm>
    </dsp:sp>
    <dsp:sp modelId="{569B1F5B-17CC-4D00-B400-5243A91B3351}">
      <dsp:nvSpPr>
        <dsp:cNvPr id="0" name=""/>
        <dsp:cNvSpPr/>
      </dsp:nvSpPr>
      <dsp:spPr>
        <a:xfrm>
          <a:off x="2050541" y="3097650"/>
          <a:ext cx="6864858" cy="679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5-fold stratified cross-validation</a:t>
          </a:r>
          <a:endParaRPr lang="en-US" sz="1900" kern="1200"/>
        </a:p>
      </dsp:txBody>
      <dsp:txXfrm>
        <a:off x="2070457" y="3117566"/>
        <a:ext cx="5870408" cy="640139"/>
      </dsp:txXfrm>
    </dsp:sp>
    <dsp:sp modelId="{F0C24DF2-C6ED-43A5-B8A9-8A989491D600}">
      <dsp:nvSpPr>
        <dsp:cNvPr id="0" name=""/>
        <dsp:cNvSpPr/>
      </dsp:nvSpPr>
      <dsp:spPr>
        <a:xfrm>
          <a:off x="6422876" y="496757"/>
          <a:ext cx="441981" cy="44198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522322" y="496757"/>
        <a:ext cx="243089" cy="332591"/>
      </dsp:txXfrm>
    </dsp:sp>
    <dsp:sp modelId="{9529E016-C18F-43DA-94D3-391283DBB26A}">
      <dsp:nvSpPr>
        <dsp:cNvPr id="0" name=""/>
        <dsp:cNvSpPr/>
      </dsp:nvSpPr>
      <dsp:spPr>
        <a:xfrm>
          <a:off x="6935511" y="1271169"/>
          <a:ext cx="441981" cy="44198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034957" y="1271169"/>
        <a:ext cx="243089" cy="332591"/>
      </dsp:txXfrm>
    </dsp:sp>
    <dsp:sp modelId="{8689354F-4FE0-4A5C-A4F9-8B849197163F}">
      <dsp:nvSpPr>
        <dsp:cNvPr id="0" name=""/>
        <dsp:cNvSpPr/>
      </dsp:nvSpPr>
      <dsp:spPr>
        <a:xfrm>
          <a:off x="7448147" y="2034249"/>
          <a:ext cx="441981" cy="44198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547593" y="2034249"/>
        <a:ext cx="243089" cy="332591"/>
      </dsp:txXfrm>
    </dsp:sp>
    <dsp:sp modelId="{81E9C0A2-EC49-47ED-8642-D994BC0BB7D2}">
      <dsp:nvSpPr>
        <dsp:cNvPr id="0" name=""/>
        <dsp:cNvSpPr/>
      </dsp:nvSpPr>
      <dsp:spPr>
        <a:xfrm>
          <a:off x="7960782" y="2816217"/>
          <a:ext cx="441981" cy="44198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060228" y="2816217"/>
        <a:ext cx="243089" cy="3325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CFF7F-BC2A-4AB8-BC96-43BACB815356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4F58E-19DE-4883-BBA4-6BE6821C01E5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535F0-17BD-42D1-B62A-34E5E20D64DC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Logistic regression delivers the most balanced performance</a:t>
          </a:r>
          <a:endParaRPr lang="en-US" sz="2200" kern="1200"/>
        </a:p>
      </dsp:txBody>
      <dsp:txXfrm>
        <a:off x="1279109" y="2185"/>
        <a:ext cx="5553102" cy="1107454"/>
      </dsp:txXfrm>
    </dsp:sp>
    <dsp:sp modelId="{C4B61D5D-6A7F-44BD-8E7A-9333EAC126BC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6D4169-76D0-4168-9F43-43A17028395B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DF5DB-A595-483E-AA5A-EF4CCE9408A6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Neural network shows promise with tuning</a:t>
          </a:r>
          <a:endParaRPr lang="en-US" sz="2200" kern="1200"/>
        </a:p>
      </dsp:txBody>
      <dsp:txXfrm>
        <a:off x="1279109" y="1386503"/>
        <a:ext cx="5553102" cy="1107454"/>
      </dsp:txXfrm>
    </dsp:sp>
    <dsp:sp modelId="{D75E7D9F-7FF7-4ED1-A771-29395E922DF7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F44FD-71F2-4DEB-9AED-94EC40EAE74C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F259C-1FBA-4073-8684-9C85E4197F8A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Time series effective for temporal trends</a:t>
          </a:r>
          <a:endParaRPr lang="en-US" sz="2200" kern="1200"/>
        </a:p>
      </dsp:txBody>
      <dsp:txXfrm>
        <a:off x="1279109" y="2770821"/>
        <a:ext cx="5553102" cy="1107454"/>
      </dsp:txXfrm>
    </dsp:sp>
    <dsp:sp modelId="{570A793E-24F4-4361-81FD-AEAC27746EC0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30BE2-ECFF-4664-A89F-D08D633200EC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F7CB8-CA1E-47BD-8844-0DFC6552CB66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Random forest overfits more than other models</a:t>
          </a:r>
          <a:endParaRPr lang="en-US" sz="2200" kern="1200"/>
        </a:p>
      </dsp:txBody>
      <dsp:txXfrm>
        <a:off x="1279109" y="4155139"/>
        <a:ext cx="5553102" cy="1107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42362-51F0-4D70-97EE-A4CB0E5B681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22F73-7F6B-42A6-B301-A30097514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2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22F73-7F6B-42A6-B301-A30097514BE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53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Notes: Observations across metrics - logistic regression balanced, neural networks shows potential, time series models work very well for seasonality factors, random forests tend to overfit.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22F73-7F6B-42A6-B301-A30097514BE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254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Notes: Hybrid models, retraining pipelines, and user feedback loops are recommended to enhance performance. Phased deployment enables managing risk.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22F73-7F6B-42A6-B301-A30097514BE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26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Notes: The introductory slide presents the parking challenges arising from urbanization and increasing vehicles. It introduces smart parking systems as a solution using real-time data and intelligent algorithms to optimize parking resources and improve user experience.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22F73-7F6B-42A6-B301-A30097514BE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247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Notes: This slide outlines the key components of a smart parking system, including sensors, communication networks, data analytics platforms, driver-facing apps, and automated parking payments.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22F73-7F6B-42A6-B301-A30097514BE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04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Notes: A smart parking system provides various benefits such as reduced congestion and pollution, time savings in finding spots, new data insights, increased revenue for operators, and greater convenience for drivers.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22F73-7F6B-42A6-B301-A30097514BE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178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Notes: There are various types of models that can be used for predicting parking availability, including regression models, time series models, classification models, and ensemble models.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22F73-7F6B-42A6-B301-A30097514BE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081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Notes: Key metrics for evaluating predictive parking models include accuracy, precision, recall, mean absolute error, root mean squared error, and specific time series metrics.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22F73-7F6B-42A6-B301-A30097514BE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567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Notes: Some key challenges involved in implementing an intelligent parking system include acquiring real-time data at scale, sensor costs, regularly retraining models, scaling analytics and app usage, and addressing cybersecurity issues.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22F73-7F6B-42A6-B301-A30097514BE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49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Notes: Implemented 7 models. Logistic regression performed best for classification. SARIMA was most accurate for forecasting.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22F73-7F6B-42A6-B301-A30097514BE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176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Notes: Train and test sets help prevent overfitting. Cross-validation provides more robust evaluation than single train-test split. Metrics selected based on problem type.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22F73-7F6B-42A6-B301-A30097514BE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0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E385-691F-4010-AE90-5201F6C6FA1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29FB49-BC0F-4B8B-AB1E-2043FEF0F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90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E385-691F-4010-AE90-5201F6C6FA1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29FB49-BC0F-4B8B-AB1E-2043FEF0F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71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E385-691F-4010-AE90-5201F6C6FA1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29FB49-BC0F-4B8B-AB1E-2043FEF0F0D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852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E385-691F-4010-AE90-5201F6C6FA1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29FB49-BC0F-4B8B-AB1E-2043FEF0F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949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E385-691F-4010-AE90-5201F6C6FA1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29FB49-BC0F-4B8B-AB1E-2043FEF0F0D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7398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E385-691F-4010-AE90-5201F6C6FA1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29FB49-BC0F-4B8B-AB1E-2043FEF0F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290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E385-691F-4010-AE90-5201F6C6FA1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FB49-BC0F-4B8B-AB1E-2043FEF0F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036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E385-691F-4010-AE90-5201F6C6FA1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FB49-BC0F-4B8B-AB1E-2043FEF0F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04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E385-691F-4010-AE90-5201F6C6FA1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FB49-BC0F-4B8B-AB1E-2043FEF0F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6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E385-691F-4010-AE90-5201F6C6FA1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29FB49-BC0F-4B8B-AB1E-2043FEF0F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49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E385-691F-4010-AE90-5201F6C6FA1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29FB49-BC0F-4B8B-AB1E-2043FEF0F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53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E385-691F-4010-AE90-5201F6C6FA1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29FB49-BC0F-4B8B-AB1E-2043FEF0F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43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E385-691F-4010-AE90-5201F6C6FA1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FB49-BC0F-4B8B-AB1E-2043FEF0F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92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E385-691F-4010-AE90-5201F6C6FA1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FB49-BC0F-4B8B-AB1E-2043FEF0F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03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E385-691F-4010-AE90-5201F6C6FA1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FB49-BC0F-4B8B-AB1E-2043FEF0F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52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E385-691F-4010-AE90-5201F6C6FA1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29FB49-BC0F-4B8B-AB1E-2043FEF0F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43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5E385-691F-4010-AE90-5201F6C6FA1C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29FB49-BC0F-4B8B-AB1E-2043FEF0F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51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8C7A3-B991-B8AD-AC84-9BA8A1375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Vinay Chowdary </a:t>
            </a:r>
            <a:r>
              <a:rPr lang="en-IN" dirty="0" err="1"/>
              <a:t>Koppula</a:t>
            </a:r>
            <a:r>
              <a:rPr lang="en-IN" dirty="0"/>
              <a:t> </a:t>
            </a:r>
          </a:p>
          <a:p>
            <a:r>
              <a:rPr lang="en-IN" dirty="0"/>
              <a:t>Gopi Krishna </a:t>
            </a:r>
            <a:r>
              <a:rPr lang="en-IN" dirty="0" err="1"/>
              <a:t>Nuthalapati</a:t>
            </a:r>
            <a:endParaRPr lang="en-IN" dirty="0"/>
          </a:p>
          <a:p>
            <a:r>
              <a:rPr lang="en-IN" dirty="0"/>
              <a:t>Mohan Sai </a:t>
            </a:r>
            <a:r>
              <a:rPr lang="en-IN" dirty="0" err="1"/>
              <a:t>Bolla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9DFC8-D4F9-DBC8-9259-093B69321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Optimizing Parking Management Through an Intelligent System for Smarter Cities</a:t>
            </a:r>
            <a:endParaRPr lang="en-IN" sz="3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" y="234737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59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E4CBEC-18A2-4509-A45D-D5E653582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7CD80-6743-3328-7D44-45220086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br>
              <a:rPr lang="en-IN" sz="3200" b="1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b="1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Results</a:t>
            </a:r>
            <a:endParaRPr lang="en-IN" sz="3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0A5EA4A7-4381-4FC6-AA9A-C9EA77B84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6295D53-0474-4725-85BE-1F15FCC2D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B8948C-8DA1-B4C6-1560-58340E88DC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607967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065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583FC-3774-47D1-9A8B-E0DBA89CB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DDDC38-A59D-4C57-BEAA-01E57BD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5253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7181E0D-4E2E-4CF7-83D6-6BF1884F2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1E4039F-6250-4F1A-8B44-8211D95CB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27CE0F8-A859-4A25-8A2E-2F48B2D7F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D3B4413-99E7-41CB-BC1A-91CB93B73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B5AE9BA-21EA-413E-92D1-70B41D12F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A6962B4-B58E-4363-AE37-502AAB46F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CFEAE09-A4F7-4009-BBA4-E007F3FF2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BEC0F162-6193-4A0C-9667-DD7C8B4BD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AE69957-54B0-48E2-8BCD-EE01C7190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E3E384D-F4D8-4B3A-978C-EFEED16D3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6DD5E8A-F260-4F93-94D6-AA109560A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B7CE38B-1EFC-4D54-BD22-F0E1C0ED2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4251A81-4530-41B5-B8FB-DC124AC0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04F0C26-A940-4311-8A41-C69C075D7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72844B50-4A36-4E90-9BD1-7945BAF04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FFFF2F5F-4D06-40B4-AAF7-7BF88551B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2D84FDB-118B-42FD-8561-B383615D2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5B64B543-1195-4970-808B-156908D3B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1B6440B3-14CA-4B3F-AF89-7FEC0A224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47F34F74-6C9C-4D9D-B2D7-AF753BD44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4246517D-AB8F-4BEF-B5E5-7A8BC0DDE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0ACFBF4D-E487-4BD0-8BCA-2DB6DC046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23DE6D3A-314E-4642-AEAF-54B822D4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FEE0BBF7-C59B-4279-AFF5-28F6433B9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B2C1E620-478E-4DC2-A505-934657FF1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B525BA-DE97-127D-E64A-1635D159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IN" sz="25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5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Conclusions &amp; Recommendations</a:t>
            </a:r>
            <a:br>
              <a:rPr lang="en-IN" sz="25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5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CDF498-6F66-4565-9FB7-107670333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E0779346-49CA-41C2-BD0A-62F2E1903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A98B1B3C-8FBC-2DA9-C1DB-16D496BADB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82" r="30078"/>
          <a:stretch/>
        </p:blipFill>
        <p:spPr>
          <a:xfrm>
            <a:off x="-1555" y="1731"/>
            <a:ext cx="4662331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CACF2-D556-1D50-9BC5-839425CAC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 SARIMA with top ML model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model stacking ensemble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 model retraining infrastructure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 and monitoring pipelines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feedback loops to improve models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EFCFF4-89DD-5C91-45F6-CB5F65FC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i="1">
                <a:solidFill>
                  <a:srgbClr val="FEFFFF"/>
                </a:solidFill>
              </a:rPr>
              <a:t>Thank You</a:t>
            </a: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DDA13E06-490B-52B1-517C-746EBBB10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5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A646-9375-0E92-7185-49D220C4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Optimizing Parking Management Through an Intelligent System for Smarter Cities</a:t>
            </a:r>
            <a:endParaRPr lang="en-IN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E3439F-7075-10A9-F8A0-615B57D87E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072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9EAA8-D578-EBED-C7DA-286A1AB9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IN" sz="2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 of a Smart Parking System</a:t>
            </a:r>
            <a:endParaRPr lang="en-IN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C8615-8E3A-0955-E73F-EFFC3CD96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539139" cy="3759253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 networks to transmit data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analytics platform to process and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 to provide real-time info to drivers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parking fee payments</a:t>
            </a: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F637F81D-5A95-CBA9-2985-3835633DB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6509" y="640080"/>
            <a:ext cx="3786209" cy="5252773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9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E4CBEC-18A2-4509-A45D-D5E653582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33620-B633-F009-0D9B-C3F884B6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br>
              <a:rPr lang="en-IN" sz="3200" b="1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b="1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Benefits of a Smart Parking System</a:t>
            </a:r>
            <a:br>
              <a:rPr lang="en-IN" sz="32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0A5EA4A7-4381-4FC6-AA9A-C9EA77B84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6295D53-0474-4725-85BE-1F15FCC2D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CBC65F-85D0-7AFB-93A7-24F3269AE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69785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083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5E4CBEC-18A2-4509-A45D-D5E653582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A0654-E584-BFBA-C712-B6E8B785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br>
              <a:rPr lang="en-IN" sz="3200" b="1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b="1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Parking Prediction Models</a:t>
            </a:r>
            <a:endParaRPr lang="en-IN" sz="3200">
              <a:solidFill>
                <a:schemeClr val="bg1"/>
              </a:solidFill>
            </a:endParaRPr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0A5EA4A7-4381-4FC6-AA9A-C9EA77B84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6295D53-0474-4725-85BE-1F15FCC2D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2AAFB3-CDA1-02C7-5A5C-17C238A50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07781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171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C85234-2815-43E0-B6D4-85768D072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20C834-9D29-48AC-A91B-934900769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31574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7276475-4AA2-49BE-AC37-C54F8F88F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9BD2472-4721-46D7-9E28-C57E06EA7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FC4CBE8-76C4-411F-8B9C-2ECC0AD84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7C14349-849D-4732-B91C-5D08257B7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592B5A4-A197-4E19-8F85-3C52EC898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0712CB6-0CDF-428B-BAD1-07EA1AC68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DE68759-CC9D-487D-BD1C-346D8E69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E6BEA2D-6BDB-4D13-8400-EA48D0D9D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B404E8B-9F1E-46FF-A871-73DD1D5BD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2ECB5FB-3D55-4049-BE34-409E695D5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93DC0E9-E61E-4657-8163-94992BF222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729A208-2B8A-49CB-A1D8-7B76821E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E08E07-5618-4A92-AEEC-3091E3780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D15C806C-4F60-4B97-B21C-D5CB43968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3D774D9C-4224-46FD-BEAD-0A49CC88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AF5C1558-FA8A-4146-9015-B70BD70AF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534F605C-EBB6-4EBE-B9A2-587FE0E30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079F38C-5941-4C49-96B9-4FD2A706A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90047C1C-5410-427D-881C-0882A5759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15A4A584-B446-485D-B913-BD193A87B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69C5EDF0-3CA0-476C-A5C7-E22D79741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D7D7B886-8B64-4529-A910-B50806D51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65E6865E-28BC-4418-9BD9-4AE29CE8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FD8FC825-C6BF-4406-BC65-55FFD5BBF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5A5FE50F-24A9-4AFD-AF1E-FBA45FD4E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F8EC8C-3774-2965-53B0-9E6AE3AC5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br>
              <a:rPr lang="en-IN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Evaluation Metrics</a:t>
            </a:r>
            <a:endParaRPr lang="en-IN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66D133DE-3B58-74A6-BC22-30FA61E896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99" r="40507"/>
          <a:stretch/>
        </p:blipFill>
        <p:spPr>
          <a:xfrm>
            <a:off x="-1554" y="1730"/>
            <a:ext cx="2720544" cy="6858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26D9C90-73C9-40EA-869D-5EB849F5F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44779D36-BCBC-4639-8333-249431E26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47315-58E3-35BE-F3F4-B0E1B7223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67" y="2133600"/>
            <a:ext cx="6847944" cy="3777622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Accuracy: Percentage of correct predictions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 and recall: Metrics to evaluate classification performance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absolute error: Average absolute difference between predictions and actual values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mean squared error: Standard deviation of prediction errors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 metrics: MSE, MAPE to assess forecasting models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86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C708-526D-3C99-111C-03602F1C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in Implementation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9D02-4B43-D579-EC7C-DAD7494DC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large volumes of real-time data: High frequency sensor data needed for model training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 costs: Purchase, installation and maintenance costs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retraining needs: Continuous retraining for accuracy as patterns change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Scaling analytics and app usage: Managing peaks in prediction requests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Cybersecurity threats: Securing devices, networks and data from attacks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934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AAD05-2895-F562-19D8-006D665A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br>
              <a:rPr lang="en-IN" b="1" kern="10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b="1" kern="10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Implementation</a:t>
            </a:r>
            <a:br>
              <a:rPr lang="en-IN" kern="10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3D77-6BAD-2141-C17B-734C0631E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 models</a:t>
            </a: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1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regression: Predicted parking availability as a numeric value using linear relationship between variables. Achieved test RMSE of 0.29.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1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regression: Ensemble of decision trees predicting numeric availability. Overfit on training data, test RMSE 0.36.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models</a:t>
            </a: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1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regression: Binary classifier for occupied/vacant status using logistic function. Delivered 94% test accuracy.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1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SVM and Neural network: Achieved 80% and </a:t>
            </a:r>
            <a:r>
              <a:rPr lang="en-IN" kern="1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86</a:t>
            </a:r>
            <a:r>
              <a:rPr lang="en-IN" kern="1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 accuracy. NN had better precision.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 model</a:t>
            </a: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10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SARIMA: Best test MSE of 0.68 compared to regression RMSE.</a:t>
            </a:r>
          </a:p>
        </p:txBody>
      </p:sp>
    </p:spTree>
    <p:extLst>
      <p:ext uri="{BB962C8B-B14F-4D97-AF65-F5344CB8AC3E}">
        <p14:creationId xmlns:p14="http://schemas.microsoft.com/office/powerpoint/2010/main" val="3487435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9318-5BD1-D918-B50D-424C3D16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Evaluation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3FF0E1-CF9C-4BB1-A9D3-ED0DAEC72C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42067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</TotalTime>
  <Words>851</Words>
  <Application>Microsoft Office PowerPoint</Application>
  <PresentationFormat>Widescreen</PresentationFormat>
  <Paragraphs>85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Symbol</vt:lpstr>
      <vt:lpstr>Wingdings 3</vt:lpstr>
      <vt:lpstr>Wisp</vt:lpstr>
      <vt:lpstr>Optimizing Parking Management Through an Intelligent System for Smarter Cities</vt:lpstr>
      <vt:lpstr> Introduction to Optimizing Parking Management Through an Intelligent System for Smarter Cities</vt:lpstr>
      <vt:lpstr> Components of a Smart Parking System</vt:lpstr>
      <vt:lpstr> Benefits of a Smart Parking System </vt:lpstr>
      <vt:lpstr> Parking Prediction Models</vt:lpstr>
      <vt:lpstr> Model Evaluation Metrics</vt:lpstr>
      <vt:lpstr> Challenges in Implementation</vt:lpstr>
      <vt:lpstr> Model Implementation </vt:lpstr>
      <vt:lpstr> Model Evaluation </vt:lpstr>
      <vt:lpstr> Model Results</vt:lpstr>
      <vt:lpstr> Conclusions &amp; Recommendations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Parking Management Through an Intelligent System for Smarter Cities</dc:title>
  <dc:creator>naseera nasee</dc:creator>
  <cp:lastModifiedBy>Adivishnu Kumarsai</cp:lastModifiedBy>
  <cp:revision>5</cp:revision>
  <dcterms:created xsi:type="dcterms:W3CDTF">2023-12-19T20:49:31Z</dcterms:created>
  <dcterms:modified xsi:type="dcterms:W3CDTF">2023-12-24T19:15:53Z</dcterms:modified>
</cp:coreProperties>
</file>