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4" r:id="rId10"/>
    <p:sldId id="263" r:id="rId11"/>
    <p:sldId id="264" r:id="rId12"/>
    <p:sldId id="265" r:id="rId13"/>
    <p:sldId id="275" r:id="rId14"/>
    <p:sldId id="266" r:id="rId15"/>
    <p:sldId id="267" r:id="rId16"/>
    <p:sldId id="268" r:id="rId17"/>
    <p:sldId id="269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1FFB5-A30B-D14E-A39C-C4B8CDA61DFE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7CD7-0B81-8A45-8D18-5F5AEEAFC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37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7CD7-0B81-8A45-8D18-5F5AEEAFCD2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93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7CD7-0B81-8A45-8D18-5F5AEEAFCD2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80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7CD7-0B81-8A45-8D18-5F5AEEAFCD2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75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7CD7-0B81-8A45-8D18-5F5AEEAFCD2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49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7CD7-0B81-8A45-8D18-5F5AEEAFCD2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22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7CD7-0B81-8A45-8D18-5F5AEEAFCD2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24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7CD7-0B81-8A45-8D18-5F5AEEAFCD2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67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7CD7-0B81-8A45-8D18-5F5AEEAFCD2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017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7CD7-0B81-8A45-8D18-5F5AEEAFCD2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4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1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1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3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61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68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92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5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79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46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61C43-FE4C-8F40-9E66-E5B6EF8601FF}" type="datetimeFigureOut">
              <a:rPr kumimoji="1" lang="zh-CN" altLang="en-US" smtClean="0"/>
              <a:t>16/9/9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3786-D43F-C447-88B6-2ADBF1249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95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833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err="1" smtClean="0"/>
              <a:t>ReactiveCocoa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76338"/>
            <a:ext cx="9144000" cy="1588168"/>
          </a:xfrm>
        </p:spPr>
        <p:txBody>
          <a:bodyPr/>
          <a:lstStyle/>
          <a:p>
            <a:r>
              <a:rPr kumimoji="1" lang="en-US" altLang="zh-CN" dirty="0" err="1" smtClean="0"/>
              <a:t>ReactiveCocoa</a:t>
            </a:r>
            <a:r>
              <a:rPr kumimoji="1" lang="zh-CN" altLang="en-US" dirty="0" smtClean="0"/>
              <a:t>（简称为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是由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开源的一个应用于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开发的新框架</a:t>
            </a:r>
            <a:r>
              <a:rPr kumimoji="1" lang="en-US" altLang="zh-CN" dirty="0" smtClean="0"/>
              <a:t>,Cocoa</a:t>
            </a:r>
            <a:r>
              <a:rPr kumimoji="1" lang="zh-CN" altLang="en-US" dirty="0" smtClean="0"/>
              <a:t>是苹果整套框架的简称，因此很多苹果框架喜欢以</a:t>
            </a:r>
            <a:r>
              <a:rPr kumimoji="1" lang="en-US" altLang="zh-CN" dirty="0" smtClean="0"/>
              <a:t>Cocoa</a:t>
            </a:r>
            <a:r>
              <a:rPr kumimoji="1" lang="zh-CN" altLang="en-US" dirty="0" smtClean="0"/>
              <a:t>结尾。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2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64104"/>
          </a:xfrm>
        </p:spPr>
        <p:txBody>
          <a:bodyPr/>
          <a:lstStyle/>
          <a:p>
            <a:r>
              <a:rPr kumimoji="1" lang="zh-CN" altLang="en-US" dirty="0" smtClean="0"/>
              <a:t>			</a:t>
            </a:r>
            <a:r>
              <a:rPr lang="en-US" altLang="zh-CN" dirty="0"/>
              <a:t> </a:t>
            </a:r>
            <a:r>
              <a:rPr lang="en-US" altLang="zh-CN" dirty="0" err="1" smtClean="0"/>
              <a:t>RACSubject</a:t>
            </a:r>
            <a:r>
              <a:rPr lang="zh-CN" altLang="en-US" dirty="0" smtClean="0"/>
              <a:t>信号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1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RACSubject</a:t>
            </a:r>
            <a:r>
              <a:rPr kumimoji="1" lang="zh-CN" altLang="en-US" b="1" dirty="0" smtClean="0"/>
              <a:t>信号</a:t>
            </a:r>
            <a:r>
              <a:rPr kumimoji="1" lang="zh-CN" altLang="en-US" b="1" dirty="0"/>
              <a:t>提供者，自己可以充当信号，又能发送</a:t>
            </a:r>
            <a:r>
              <a:rPr kumimoji="1" lang="zh-CN" altLang="en-US" b="1" dirty="0" smtClean="0"/>
              <a:t>信号</a:t>
            </a:r>
          </a:p>
          <a:p>
            <a:pPr marL="0" indent="0">
              <a:buNone/>
            </a:pPr>
            <a:r>
              <a:rPr lang="zh-CN" altLang="en-US" dirty="0"/>
              <a:t>通常用来代替代理，</a:t>
            </a:r>
            <a:r>
              <a:rPr lang="zh-CN" altLang="en-US" dirty="0" smtClean="0"/>
              <a:t>有了</a:t>
            </a:r>
            <a:r>
              <a:rPr lang="zh-CN" altLang="en-US" dirty="0"/>
              <a:t>它，就不必要定义代理了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 smtClean="0"/>
              <a:t>实则底层还是靠订阅者发出信号，只是它维护着一个订阅者数组而已</a:t>
            </a:r>
          </a:p>
          <a:p>
            <a:pPr marL="0" indent="0">
              <a:buNone/>
            </a:pPr>
            <a:r>
              <a:rPr lang="en-US" altLang="zh-CN" dirty="0" err="1" smtClean="0"/>
              <a:t>RACSubject</a:t>
            </a:r>
            <a:r>
              <a:rPr lang="zh-CN" altLang="en-US" dirty="0"/>
              <a:t>使用</a:t>
            </a:r>
            <a:r>
              <a:rPr lang="zh-CN" altLang="en-US" dirty="0" smtClean="0"/>
              <a:t>步骤</a:t>
            </a:r>
            <a:r>
              <a:rPr lang="zh-CN" altLang="en-US" dirty="0"/>
              <a:t>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创建信号 </a:t>
            </a:r>
            <a:r>
              <a:rPr lang="en-US" altLang="zh-CN" dirty="0"/>
              <a:t>[</a:t>
            </a:r>
            <a:r>
              <a:rPr lang="en-US" altLang="zh-CN" dirty="0" err="1"/>
              <a:t>RACSubject</a:t>
            </a:r>
            <a:r>
              <a:rPr lang="en-US" altLang="zh-CN" dirty="0"/>
              <a:t> subject]</a:t>
            </a:r>
            <a:r>
              <a:rPr lang="zh-CN" altLang="en-US" dirty="0"/>
              <a:t>，跟</a:t>
            </a:r>
            <a:r>
              <a:rPr lang="en-US" altLang="zh-CN" dirty="0" err="1"/>
              <a:t>RACSiganl</a:t>
            </a:r>
            <a:r>
              <a:rPr lang="zh-CN" altLang="en-US" dirty="0"/>
              <a:t>不一样，创建信号时没有</a:t>
            </a:r>
            <a:r>
              <a:rPr lang="en-US" altLang="zh-CN" dirty="0"/>
              <a:t>block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订阅信号 </a:t>
            </a:r>
            <a:r>
              <a:rPr lang="en-US" altLang="zh-CN" dirty="0"/>
              <a:t>- (</a:t>
            </a:r>
            <a:r>
              <a:rPr lang="en-US" altLang="zh-CN" dirty="0" err="1"/>
              <a:t>RACDisposable</a:t>
            </a:r>
            <a:r>
              <a:rPr lang="en-US" altLang="zh-CN" dirty="0"/>
              <a:t> *)</a:t>
            </a:r>
            <a:r>
              <a:rPr lang="en-US" altLang="zh-CN" dirty="0" err="1"/>
              <a:t>subscribeNext</a:t>
            </a:r>
            <a:r>
              <a:rPr lang="en-US" altLang="zh-CN" dirty="0"/>
              <a:t>:(void (^)(id x))</a:t>
            </a:r>
            <a:r>
              <a:rPr lang="en-US" altLang="zh-CN" dirty="0" err="1" smtClean="0"/>
              <a:t>nextBlock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发送信号 </a:t>
            </a:r>
            <a:r>
              <a:rPr lang="en-US" altLang="zh-CN" dirty="0" err="1"/>
              <a:t>sendNext</a:t>
            </a:r>
            <a:r>
              <a:rPr lang="en-US" altLang="zh-CN" dirty="0"/>
              <a:t>:(id)value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4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kumimoji="1" lang="zh-CN" altLang="en-US" dirty="0" smtClean="0"/>
              <a:t>				</a:t>
            </a:r>
            <a:r>
              <a:rPr kumimoji="1" lang="en-US" altLang="zh-CN" dirty="0" err="1" smtClean="0"/>
              <a:t>RACSubject</a:t>
            </a:r>
            <a:r>
              <a:rPr kumimoji="1" lang="zh-CN" altLang="en-US" dirty="0" smtClean="0"/>
              <a:t>代码实现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59" y="1825625"/>
            <a:ext cx="9003881" cy="4351338"/>
          </a:xfrm>
        </p:spPr>
      </p:pic>
    </p:spTree>
    <p:extLst>
      <p:ext uri="{BB962C8B-B14F-4D97-AF65-F5344CB8AC3E}">
        <p14:creationId xmlns:p14="http://schemas.microsoft.com/office/powerpoint/2010/main" val="1719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</a:t>
            </a:r>
            <a:r>
              <a:rPr kumimoji="1" lang="en-US" altLang="zh-CN" dirty="0" err="1" smtClean="0"/>
              <a:t>RACSubject</a:t>
            </a:r>
            <a:r>
              <a:rPr kumimoji="1" lang="zh-CN" altLang="en-US" dirty="0" smtClean="0"/>
              <a:t>底层实现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RACSubject</a:t>
            </a:r>
            <a:r>
              <a:rPr lang="en-US" altLang="zh-CN" dirty="0"/>
              <a:t>:</a:t>
            </a:r>
            <a:r>
              <a:rPr lang="zh-CN" altLang="en-US" dirty="0"/>
              <a:t>底层实现和</a:t>
            </a:r>
            <a:r>
              <a:rPr lang="en-US" altLang="zh-CN" dirty="0" err="1"/>
              <a:t>RACSignal</a:t>
            </a:r>
            <a:r>
              <a:rPr lang="zh-CN" altLang="en-US" dirty="0"/>
              <a:t>不一样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调用</a:t>
            </a:r>
            <a:r>
              <a:rPr lang="en-US" altLang="zh-CN" dirty="0" err="1"/>
              <a:t>subscribeNext</a:t>
            </a:r>
            <a:r>
              <a:rPr lang="zh-CN" altLang="en-US" dirty="0"/>
              <a:t>订阅信号，只是把订阅者保存起来，并且订阅者的</a:t>
            </a:r>
            <a:r>
              <a:rPr lang="en-US" altLang="zh-CN" dirty="0" err="1"/>
              <a:t>nextBlock</a:t>
            </a:r>
            <a:r>
              <a:rPr lang="zh-CN" altLang="en-US" dirty="0"/>
              <a:t>已经赋值了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调用</a:t>
            </a:r>
            <a:r>
              <a:rPr lang="en-US" altLang="zh-CN" dirty="0" err="1"/>
              <a:t>sendNext</a:t>
            </a:r>
            <a:r>
              <a:rPr lang="zh-CN" altLang="en-US" dirty="0"/>
              <a:t>发送信号，遍历刚刚保存的所有订阅者，一个一个调用订阅者的</a:t>
            </a:r>
            <a:r>
              <a:rPr lang="en-US" altLang="zh-CN" dirty="0" err="1"/>
              <a:t>nextBlock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由以上可知：</a:t>
            </a:r>
            <a:r>
              <a:rPr kumimoji="1" lang="en-US" altLang="zh-CN" dirty="0" err="1" smtClean="0"/>
              <a:t>RACSubject</a:t>
            </a:r>
            <a:r>
              <a:rPr kumimoji="1" lang="zh-CN" altLang="en-US" dirty="0" smtClean="0"/>
              <a:t>必须先订阅信号，再发送信号，否则将收不到信号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</a:t>
            </a:r>
            <a:r>
              <a:rPr kumimoji="1" lang="en-US" altLang="zh-CN" dirty="0" err="1" smtClean="0"/>
              <a:t>RACSubject</a:t>
            </a:r>
            <a:r>
              <a:rPr kumimoji="1" lang="zh-CN" altLang="en-US" dirty="0" smtClean="0"/>
              <a:t>底层实现流程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2" y="1690688"/>
            <a:ext cx="7507704" cy="4486275"/>
          </a:xfrm>
        </p:spPr>
      </p:pic>
    </p:spTree>
    <p:extLst>
      <p:ext uri="{BB962C8B-B14F-4D97-AF65-F5344CB8AC3E}">
        <p14:creationId xmlns:p14="http://schemas.microsoft.com/office/powerpoint/2010/main" val="3144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</a:t>
            </a:r>
            <a:r>
              <a:rPr lang="en-US" altLang="zh-CN" dirty="0"/>
              <a:t> </a:t>
            </a:r>
            <a:r>
              <a:rPr lang="en-US" altLang="zh-CN" dirty="0" err="1" smtClean="0"/>
              <a:t>RACReplaySubject</a:t>
            </a:r>
            <a:r>
              <a:rPr lang="zh-CN" altLang="en-US" dirty="0" smtClean="0"/>
              <a:t>信号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RACReplaySubject</a:t>
            </a:r>
            <a:r>
              <a:rPr lang="zh-CN" altLang="en-US" dirty="0" smtClean="0"/>
              <a:t>信号属于重复</a:t>
            </a:r>
            <a:r>
              <a:rPr lang="zh-CN" altLang="en-US" dirty="0"/>
              <a:t>提供信号类，</a:t>
            </a:r>
            <a:r>
              <a:rPr lang="en-US" altLang="zh-CN" dirty="0" err="1"/>
              <a:t>RACSubject</a:t>
            </a:r>
            <a:r>
              <a:rPr lang="zh-CN" altLang="en-US" dirty="0"/>
              <a:t>的子类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err="1" smtClean="0"/>
              <a:t>RACReplaySubject</a:t>
            </a:r>
            <a:r>
              <a:rPr lang="zh-CN" altLang="en-US" dirty="0"/>
              <a:t>与</a:t>
            </a:r>
            <a:r>
              <a:rPr lang="en-US" altLang="zh-CN" dirty="0" err="1"/>
              <a:t>RACSubject</a:t>
            </a:r>
            <a:r>
              <a:rPr lang="zh-CN" altLang="en-US" dirty="0"/>
              <a:t>区别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/>
              <a:t>RACReplaySubject</a:t>
            </a:r>
            <a:r>
              <a:rPr lang="zh-CN" altLang="en-US" dirty="0"/>
              <a:t>可以先发送信号</a:t>
            </a:r>
            <a:r>
              <a:rPr lang="zh-CN" altLang="en-US" dirty="0" smtClean="0"/>
              <a:t>，再订阅</a:t>
            </a:r>
            <a:r>
              <a:rPr lang="zh-CN" altLang="en-US" dirty="0"/>
              <a:t>信号，</a:t>
            </a:r>
            <a:r>
              <a:rPr lang="en-US" altLang="zh-CN" dirty="0" err="1"/>
              <a:t>RACSubject</a:t>
            </a:r>
            <a:r>
              <a:rPr lang="zh-CN" altLang="en-US" dirty="0"/>
              <a:t>就不可以。</a:t>
            </a:r>
          </a:p>
          <a:p>
            <a:pPr marL="0" indent="0">
              <a:buNone/>
            </a:pPr>
            <a:r>
              <a:rPr lang="zh-CN" altLang="en-US" dirty="0"/>
              <a:t>使用场景一</a:t>
            </a:r>
            <a:r>
              <a:rPr lang="en-US" altLang="zh-CN" dirty="0"/>
              <a:t>:</a:t>
            </a:r>
            <a:r>
              <a:rPr lang="zh-CN" altLang="en-US" dirty="0"/>
              <a:t>如果一个信号每被订阅一次，就需要把之前的值重复发送一遍，使用重复提供信号类。</a:t>
            </a:r>
          </a:p>
          <a:p>
            <a:pPr marL="0" indent="0">
              <a:buNone/>
            </a:pPr>
            <a:r>
              <a:rPr lang="zh-CN" altLang="en-US" dirty="0"/>
              <a:t>使用场景二</a:t>
            </a:r>
            <a:r>
              <a:rPr lang="en-US" altLang="zh-CN" dirty="0"/>
              <a:t>:</a:t>
            </a:r>
            <a:r>
              <a:rPr lang="zh-CN" altLang="en-US" dirty="0"/>
              <a:t>可以设置</a:t>
            </a:r>
            <a:r>
              <a:rPr lang="en-US" altLang="zh-CN" dirty="0"/>
              <a:t>capacity</a:t>
            </a:r>
            <a:r>
              <a:rPr lang="zh-CN" altLang="en-US" dirty="0"/>
              <a:t>数量来限制缓存的</a:t>
            </a:r>
            <a:r>
              <a:rPr lang="en-US" altLang="zh-CN" dirty="0"/>
              <a:t>value</a:t>
            </a:r>
            <a:r>
              <a:rPr lang="zh-CN" altLang="en-US" dirty="0"/>
              <a:t>的数量</a:t>
            </a:r>
            <a:r>
              <a:rPr lang="en-US" altLang="zh-CN" dirty="0"/>
              <a:t>,</a:t>
            </a:r>
            <a:r>
              <a:rPr lang="zh-CN" altLang="en-US" dirty="0"/>
              <a:t>即只缓充最新的几个值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RACReplaySubject</a:t>
            </a:r>
            <a:r>
              <a:rPr lang="zh-CN" altLang="en-US" dirty="0"/>
              <a:t>使用步骤</a:t>
            </a:r>
            <a:r>
              <a:rPr lang="en-US" altLang="zh-CN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创建信号 </a:t>
            </a:r>
            <a:r>
              <a:rPr lang="en-US" altLang="zh-CN" dirty="0"/>
              <a:t>[</a:t>
            </a:r>
            <a:r>
              <a:rPr lang="en-US" altLang="zh-CN" dirty="0" err="1"/>
              <a:t>RACSubject</a:t>
            </a:r>
            <a:r>
              <a:rPr lang="en-US" altLang="zh-CN" dirty="0"/>
              <a:t> subject]</a:t>
            </a:r>
            <a:r>
              <a:rPr lang="zh-CN" altLang="en-US" dirty="0"/>
              <a:t>，跟</a:t>
            </a:r>
            <a:r>
              <a:rPr lang="en-US" altLang="zh-CN" dirty="0" err="1"/>
              <a:t>RACSiganl</a:t>
            </a:r>
            <a:r>
              <a:rPr lang="zh-CN" altLang="en-US" dirty="0"/>
              <a:t>不一样，创建信号时没有</a:t>
            </a:r>
            <a:r>
              <a:rPr lang="en-US" altLang="zh-CN" dirty="0"/>
              <a:t>block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可以先订阅信号，也可以先发送信号。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 2.1 </a:t>
            </a:r>
            <a:r>
              <a:rPr lang="zh-CN" altLang="en-US" dirty="0"/>
              <a:t>订阅信号 </a:t>
            </a:r>
            <a:r>
              <a:rPr lang="en-US" altLang="zh-CN" dirty="0"/>
              <a:t>- (</a:t>
            </a:r>
            <a:r>
              <a:rPr lang="en-US" altLang="zh-CN" dirty="0" err="1"/>
              <a:t>RACDisposable</a:t>
            </a:r>
            <a:r>
              <a:rPr lang="en-US" altLang="zh-CN" dirty="0"/>
              <a:t> *)</a:t>
            </a:r>
            <a:r>
              <a:rPr lang="en-US" altLang="zh-CN" dirty="0" err="1"/>
              <a:t>subscribeNext</a:t>
            </a:r>
            <a:r>
              <a:rPr lang="en-US" altLang="zh-CN" dirty="0"/>
              <a:t>:(void (^)(id x))</a:t>
            </a:r>
            <a:r>
              <a:rPr lang="en-US" altLang="zh-CN" dirty="0" err="1"/>
              <a:t>nextBlock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2.2 </a:t>
            </a:r>
            <a:r>
              <a:rPr lang="zh-CN" altLang="en-US" dirty="0"/>
              <a:t>发送信号 </a:t>
            </a:r>
            <a:r>
              <a:rPr lang="en-US" altLang="zh-CN" dirty="0" err="1"/>
              <a:t>sendNext</a:t>
            </a:r>
            <a:r>
              <a:rPr lang="en-US" altLang="zh-CN" dirty="0"/>
              <a:t>:(id)value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6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</a:t>
            </a:r>
            <a:r>
              <a:rPr lang="en-US" altLang="zh-CN" dirty="0" err="1" smtClean="0"/>
              <a:t>RACReplaySubject</a:t>
            </a:r>
            <a:r>
              <a:rPr kumimoji="1" lang="zh-CN" altLang="en-US" dirty="0" smtClean="0"/>
              <a:t>代码实现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9694"/>
            <a:ext cx="10515600" cy="3503200"/>
          </a:xfrm>
        </p:spPr>
      </p:pic>
    </p:spTree>
    <p:extLst>
      <p:ext uri="{BB962C8B-B14F-4D97-AF65-F5344CB8AC3E}">
        <p14:creationId xmlns:p14="http://schemas.microsoft.com/office/powerpoint/2010/main" val="14929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</a:t>
            </a:r>
            <a:r>
              <a:rPr lang="en-US" altLang="zh-CN" dirty="0" err="1" smtClean="0"/>
              <a:t>RACReplaySubject</a:t>
            </a:r>
            <a:r>
              <a:rPr lang="zh-CN" altLang="en-US" dirty="0" smtClean="0"/>
              <a:t>底层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RACReplaySubject</a:t>
            </a:r>
            <a:r>
              <a:rPr lang="en-US" altLang="zh-CN" dirty="0"/>
              <a:t>:</a:t>
            </a:r>
            <a:r>
              <a:rPr lang="zh-CN" altLang="en-US" dirty="0"/>
              <a:t>底层实现和</a:t>
            </a:r>
            <a:r>
              <a:rPr lang="en-US" altLang="zh-CN" dirty="0" err="1"/>
              <a:t>RACSubject</a:t>
            </a:r>
            <a:r>
              <a:rPr lang="zh-CN" altLang="en-US" dirty="0"/>
              <a:t>不一样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调用</a:t>
            </a:r>
            <a:r>
              <a:rPr lang="en-US" altLang="zh-CN" dirty="0" err="1"/>
              <a:t>sendNext</a:t>
            </a:r>
            <a:r>
              <a:rPr lang="zh-CN" altLang="en-US" dirty="0"/>
              <a:t>发送信号，把值保存起来，然后遍历刚刚保存的所有订阅者，一个一个调用订阅者的</a:t>
            </a:r>
            <a:r>
              <a:rPr lang="en-US" altLang="zh-CN" dirty="0" err="1"/>
              <a:t>nextBlock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调用</a:t>
            </a:r>
            <a:r>
              <a:rPr lang="en-US" altLang="zh-CN" dirty="0" err="1"/>
              <a:t>subscribeNext</a:t>
            </a:r>
            <a:r>
              <a:rPr lang="zh-CN" altLang="en-US" dirty="0"/>
              <a:t>订阅信号，遍历保存的所有值，一个一个调用订阅者的</a:t>
            </a:r>
            <a:r>
              <a:rPr lang="en-US" altLang="zh-CN" dirty="0" err="1"/>
              <a:t>nextBlock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/>
              <a:t>如果想当一个信号被订阅，就重复播放之前所有值，需要先发送信号，在订阅信号</a:t>
            </a:r>
            <a:r>
              <a:rPr lang="zh-CN" altLang="en-US" dirty="0" smtClean="0"/>
              <a:t>。也</a:t>
            </a:r>
            <a:r>
              <a:rPr lang="zh-CN" altLang="en-US" dirty="0"/>
              <a:t>就是先保存值，在订阅值。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	</a:t>
            </a:r>
            <a:r>
              <a:rPr lang="en-US" altLang="zh-CN" dirty="0" err="1" smtClean="0"/>
              <a:t>RACReplaySubject</a:t>
            </a:r>
            <a:r>
              <a:rPr lang="zh-CN" altLang="en-US" dirty="0"/>
              <a:t>底层</a:t>
            </a:r>
            <a:r>
              <a:rPr kumimoji="1" lang="zh-CN" altLang="en-US" dirty="0" smtClean="0"/>
              <a:t>实现</a:t>
            </a:r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61" y="1825625"/>
            <a:ext cx="5341077" cy="4351338"/>
          </a:xfrm>
        </p:spPr>
      </p:pic>
    </p:spTree>
    <p:extLst>
      <p:ext uri="{BB962C8B-B14F-4D97-AF65-F5344CB8AC3E}">
        <p14:creationId xmlns:p14="http://schemas.microsoft.com/office/powerpoint/2010/main" val="8339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替代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进行开发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RACSubject</a:t>
            </a:r>
            <a:r>
              <a:rPr kumimoji="1" lang="zh-CN" altLang="en-US" dirty="0" smtClean="0"/>
              <a:t>代替代理</a:t>
            </a:r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、代替</a:t>
            </a:r>
            <a:r>
              <a:rPr kumimoji="1" lang="en-US" altLang="zh-CN" dirty="0" smtClean="0"/>
              <a:t>KVO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、代替通知监听</a:t>
            </a:r>
          </a:p>
          <a:p>
            <a:pPr marL="0" indent="0"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、代替监听文本框的代理方法</a:t>
            </a:r>
          </a:p>
          <a:p>
            <a:pPr marL="0" indent="0">
              <a:buNone/>
            </a:pP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lang="zh-CN" altLang="en-US" dirty="0"/>
              <a:t>代替监听事件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/>
              <a:t>6</a:t>
            </a:r>
            <a:r>
              <a:rPr kumimoji="1" lang="zh-CN" altLang="en-US" dirty="0" smtClean="0"/>
              <a:t>、</a:t>
            </a:r>
            <a:r>
              <a:rPr lang="zh-CN" altLang="en-US" dirty="0" smtClean="0"/>
              <a:t>处理</a:t>
            </a:r>
            <a:r>
              <a:rPr lang="zh-CN" altLang="en-US" dirty="0"/>
              <a:t>当界面有多次请求时，需要都获取到数据时，才能展示</a:t>
            </a:r>
            <a:r>
              <a:rPr lang="zh-CN" altLang="en-US" dirty="0" smtClean="0"/>
              <a:t>界面</a:t>
            </a:r>
          </a:p>
          <a:p>
            <a:pPr marL="0" indent="0">
              <a:buNone/>
            </a:pPr>
            <a:r>
              <a:rPr kumimoji="1" lang="en-US" altLang="zh-CN" dirty="0" err="1" smtClean="0"/>
              <a:t>eg:Demo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</a:t>
            </a:r>
            <a:r>
              <a:rPr kumimoji="1" lang="en-US" altLang="zh-CN" dirty="0" err="1" smtClean="0"/>
              <a:t>ReactiveCocoa</a:t>
            </a:r>
            <a:r>
              <a:rPr kumimoji="1" lang="zh-CN" altLang="en-US" dirty="0" smtClean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在我们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开发过程中，经常会响应某些事件来处理某些业务逻辑，例如按钮的点击，上下拉刷新，网络请求，属性的变化（通过</a:t>
            </a:r>
            <a:r>
              <a:rPr kumimoji="1" lang="en-US" altLang="zh-CN" dirty="0" smtClean="0"/>
              <a:t>KVO</a:t>
            </a:r>
            <a:r>
              <a:rPr kumimoji="1" lang="zh-CN" altLang="en-US" dirty="0" smtClean="0"/>
              <a:t>）或者用户位置的变化（通过</a:t>
            </a:r>
            <a:r>
              <a:rPr kumimoji="1" lang="en-US" altLang="zh-CN" dirty="0" err="1" smtClean="0"/>
              <a:t>CoreLocation</a:t>
            </a:r>
            <a:r>
              <a:rPr kumimoji="1" lang="zh-CN" altLang="en-US" dirty="0" smtClean="0"/>
              <a:t>）。但是这些事件都用不同的方式来处理，比如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KVO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等。</a:t>
            </a:r>
          </a:p>
          <a:p>
            <a:pPr marL="0" indent="0">
              <a:buNone/>
            </a:pPr>
            <a:r>
              <a:rPr kumimoji="1" lang="zh-CN" altLang="en-US" dirty="0" smtClean="0"/>
              <a:t>  	其实这些事件，都可以通过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处理，</a:t>
            </a:r>
            <a:r>
              <a:rPr kumimoji="1" lang="en-US" altLang="zh-CN" dirty="0" err="1" smtClean="0"/>
              <a:t>ReactiveCocoa</a:t>
            </a:r>
            <a:r>
              <a:rPr kumimoji="1" lang="zh-CN" altLang="en-US" dirty="0" smtClean="0"/>
              <a:t>为事件提供了很多处理方法，而且利用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处理事件很方便，可以把要处理的事情，和监听的事情的代码放在一起，这样非常方便我们管理，就不需要跳到对应的方法里。非常符合我们开发中高聚合，低耦合的思想。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5" y="1019132"/>
            <a:ext cx="7620000" cy="4279900"/>
          </a:xfrm>
        </p:spPr>
      </p:pic>
    </p:spTree>
    <p:extLst>
      <p:ext uri="{BB962C8B-B14F-4D97-AF65-F5344CB8AC3E}">
        <p14:creationId xmlns:p14="http://schemas.microsoft.com/office/powerpoint/2010/main" val="20245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	   编程思想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面向</a:t>
            </a:r>
            <a:r>
              <a:rPr kumimoji="1" lang="zh-CN" altLang="en-US" dirty="0"/>
              <a:t>过程：处理事情以过程为核心，一步一步的实现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/>
              <a:t>面向对象：万物皆</a:t>
            </a:r>
            <a:r>
              <a:rPr kumimoji="1" lang="zh-CN" altLang="en-US" dirty="0" smtClean="0"/>
              <a:t>对象</a:t>
            </a:r>
          </a:p>
          <a:p>
            <a:pPr marL="0" indent="0">
              <a:buNone/>
            </a:pPr>
            <a:r>
              <a:rPr kumimoji="1" lang="en-US" altLang="zh-CN" dirty="0" smtClean="0"/>
              <a:t>3.</a:t>
            </a:r>
            <a:r>
              <a:rPr kumimoji="1" lang="zh-CN" altLang="en-US" dirty="0"/>
              <a:t>链式编程思想：是将多个操作（多行代码）通过点号</a:t>
            </a:r>
            <a:r>
              <a:rPr kumimoji="1" lang="en-US" altLang="zh-CN" dirty="0"/>
              <a:t>(.)</a:t>
            </a:r>
            <a:r>
              <a:rPr kumimoji="1" lang="zh-CN" altLang="en-US" dirty="0"/>
              <a:t>链接在一起成为一句代码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使代码可读性</a:t>
            </a:r>
            <a:r>
              <a:rPr kumimoji="1" lang="zh-CN" altLang="en-US" dirty="0" smtClean="0"/>
              <a:t>好。</a:t>
            </a:r>
          </a:p>
          <a:p>
            <a:pPr marL="0" indent="0">
              <a:buNone/>
            </a:pPr>
            <a:r>
              <a:rPr kumimoji="1" lang="zh-CN" altLang="en-US" dirty="0" smtClean="0"/>
              <a:t>举个栗子</a:t>
            </a:r>
            <a:r>
              <a:rPr kumimoji="1" lang="en-US" altLang="zh-CN" dirty="0" smtClean="0">
                <a:sym typeface="Wingdings"/>
              </a:rPr>
              <a:t>:(</a:t>
            </a:r>
            <a:r>
              <a:rPr kumimoji="1" lang="zh-CN" altLang="en-US" dirty="0" smtClean="0">
                <a:sym typeface="Wingdings"/>
              </a:rPr>
              <a:t>所有源码最后给出</a:t>
            </a:r>
            <a:r>
              <a:rPr kumimoji="1" lang="en-US" altLang="zh-CN" dirty="0" err="1" smtClean="0">
                <a:sym typeface="Wingdings"/>
              </a:rPr>
              <a:t>github</a:t>
            </a:r>
            <a:r>
              <a:rPr kumimoji="1" lang="zh-CN" altLang="en-US" dirty="0" smtClean="0">
                <a:sym typeface="Wingdings"/>
              </a:rPr>
              <a:t>地址</a:t>
            </a:r>
            <a:r>
              <a:rPr kumimoji="1" lang="en-US" altLang="zh-CN" dirty="0" smtClean="0">
                <a:sym typeface="Wingdings"/>
              </a:rPr>
              <a:t>)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5" y="4376822"/>
            <a:ext cx="9055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9074"/>
            <a:ext cx="10515600" cy="628048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链式编程特点总结</a:t>
            </a:r>
            <a:r>
              <a:rPr kumimoji="1" lang="zh-CN" altLang="en-US" dirty="0"/>
              <a:t>：链式编程思想编程特点就是，每个函数都必有一个返回值，且返回值是一个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自身具备返回值</a:t>
            </a:r>
            <a:r>
              <a:rPr kumimoji="1" lang="en-US" altLang="zh-CN" dirty="0"/>
              <a:t>(</a:t>
            </a:r>
            <a:r>
              <a:rPr kumimoji="1" lang="zh-CN" altLang="en-US" dirty="0"/>
              <a:t>函数调用者本身</a:t>
            </a:r>
            <a:r>
              <a:rPr kumimoji="1" lang="en-US" altLang="zh-CN" dirty="0"/>
              <a:t>)</a:t>
            </a:r>
            <a:r>
              <a:rPr kumimoji="1" lang="zh-CN" altLang="en-US" dirty="0"/>
              <a:t>以及参数，该参数是需要操作的</a:t>
            </a:r>
            <a:r>
              <a:rPr kumimoji="1" lang="zh-CN" altLang="en-US" dirty="0" smtClean="0"/>
              <a:t>值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函数式</a:t>
            </a:r>
            <a:r>
              <a:rPr kumimoji="1" lang="zh-CN" altLang="en-US" dirty="0"/>
              <a:t>编程思想：是把操作尽量写成一系列嵌套的函数或者方法调用</a:t>
            </a:r>
            <a:r>
              <a:rPr kumimoji="1" lang="zh-CN" altLang="en-US" dirty="0" smtClean="0"/>
              <a:t>。风格则是链式编程和函数式编程思想的合体</a:t>
            </a:r>
          </a:p>
          <a:p>
            <a:pPr marL="0" indent="0">
              <a:buNone/>
            </a:pPr>
            <a:r>
              <a:rPr kumimoji="1" lang="zh-CN" altLang="en-US" dirty="0" smtClean="0"/>
              <a:t>函数式编程特点总结：</a:t>
            </a:r>
            <a:r>
              <a:rPr kumimoji="1" lang="zh-CN" altLang="en-US" dirty="0"/>
              <a:t>每个方法必须有返回值（本身对象）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把函数或者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当做参数</a:t>
            </a:r>
            <a:r>
              <a:rPr kumimoji="1" lang="en-US" altLang="zh-CN" dirty="0"/>
              <a:t>,block</a:t>
            </a:r>
            <a:r>
              <a:rPr kumimoji="1" lang="zh-CN" altLang="en-US" dirty="0"/>
              <a:t>参数（需要操作的值）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返回值（操作结果）代表：</a:t>
            </a:r>
            <a:r>
              <a:rPr kumimoji="1" lang="en-US" altLang="zh-CN" dirty="0" err="1" smtClean="0"/>
              <a:t>ReactiveCocoa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292600"/>
            <a:ext cx="8077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</a:t>
            </a:r>
            <a:r>
              <a:rPr kumimoji="1" lang="zh-CN" altLang="en-US" dirty="0"/>
              <a:t>	</a:t>
            </a:r>
            <a:r>
              <a:rPr kumimoji="1" lang="zh-CN" altLang="en-US" dirty="0" smtClean="0"/>
              <a:t>源码分析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学习框架首要之处</a:t>
            </a:r>
            <a:r>
              <a:rPr kumimoji="1" lang="en-US" altLang="zh-CN" dirty="0"/>
              <a:t>:</a:t>
            </a:r>
            <a:r>
              <a:rPr kumimoji="1" lang="zh-CN" altLang="en-US" dirty="0"/>
              <a:t>个人认为先要搞清楚框架中常用的类，在</a:t>
            </a:r>
            <a:r>
              <a:rPr kumimoji="1" lang="en-US" altLang="zh-CN" dirty="0"/>
              <a:t>RAC</a:t>
            </a:r>
            <a:r>
              <a:rPr kumimoji="1" lang="zh-CN" altLang="en-US" dirty="0"/>
              <a:t>中最核心的类</a:t>
            </a:r>
            <a:r>
              <a:rPr kumimoji="1" lang="en-US" altLang="zh-CN" dirty="0" err="1"/>
              <a:t>RACSiganl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，也是学习</a:t>
            </a:r>
            <a:r>
              <a:rPr kumimoji="1" lang="en-US" altLang="zh-CN" dirty="0" err="1" smtClean="0"/>
              <a:t>ReactiveCocoa</a:t>
            </a:r>
            <a:r>
              <a:rPr kumimoji="1" lang="zh-CN" altLang="en-US" dirty="0" smtClean="0"/>
              <a:t>最基础的类，限于我个人目前也是正在学习阶段，今天的分享大概就是和大家一起分析下</a:t>
            </a:r>
            <a:r>
              <a:rPr kumimoji="1" lang="en-US" altLang="zh-CN" dirty="0" err="1" smtClean="0"/>
              <a:t>ReactiveCocoa</a:t>
            </a:r>
            <a:r>
              <a:rPr kumimoji="1" lang="zh-CN" altLang="en-US" dirty="0" smtClean="0"/>
              <a:t>的最常用的几个对象的使用以及底层实现</a:t>
            </a:r>
          </a:p>
          <a:p>
            <a:pPr marL="0" indent="0">
              <a:buNone/>
            </a:pPr>
            <a:r>
              <a:rPr kumimoji="1" lang="zh-CN" altLang="en-US" dirty="0" smtClean="0"/>
              <a:t>最后我会贴出学习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过程中，个人结合</a:t>
            </a:r>
            <a:r>
              <a:rPr kumimoji="1" lang="en-US" altLang="zh-CN" dirty="0" smtClean="0"/>
              <a:t>MVVM</a:t>
            </a:r>
            <a:r>
              <a:rPr kumimoji="1" lang="zh-CN" altLang="en-US" dirty="0" smtClean="0"/>
              <a:t>写的两个小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和大家一起学习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1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基础信号类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RACSignal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RACSiganl</a:t>
            </a:r>
            <a:r>
              <a:rPr kumimoji="1" lang="en-US" altLang="zh-CN" dirty="0"/>
              <a:t>:</a:t>
            </a:r>
            <a:r>
              <a:rPr kumimoji="1" lang="zh-CN" altLang="en-US" dirty="0"/>
              <a:t>信号类</a:t>
            </a:r>
            <a:r>
              <a:rPr kumimoji="1" lang="en-US" altLang="zh-CN" dirty="0"/>
              <a:t>,</a:t>
            </a:r>
            <a:r>
              <a:rPr kumimoji="1" lang="zh-CN" altLang="en-US" dirty="0"/>
              <a:t>一般表示将来有数据传递，只要有数据改变，信号内部接收到数据，就会马上发出数据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 smtClean="0"/>
              <a:t>注意</a:t>
            </a:r>
            <a:r>
              <a:rPr kumimoji="1" lang="zh-CN" altLang="en-US" dirty="0"/>
              <a:t>：信号类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RACSiganl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只是表示当数据改变时，信号内部会发出数据，它本身不具备发送信号的能力，而是交给内部一个订阅者去发出。默认一个信号都是冷信号，也就是值改变了，也不会触发，只有订阅了这个信号，这个信号才会变为热信号，值改变了才会触发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 smtClean="0"/>
              <a:t>如何</a:t>
            </a:r>
            <a:r>
              <a:rPr kumimoji="1" lang="zh-CN" altLang="en-US" dirty="0"/>
              <a:t>订阅信号：调用信号</a:t>
            </a:r>
            <a:r>
              <a:rPr kumimoji="1" lang="en-US" altLang="zh-CN" dirty="0" err="1"/>
              <a:t>RACSignal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subscribeNext</a:t>
            </a:r>
            <a:r>
              <a:rPr kumimoji="1" lang="zh-CN" altLang="en-US" dirty="0"/>
              <a:t>就能订阅。</a:t>
            </a:r>
          </a:p>
        </p:txBody>
      </p:sp>
    </p:spTree>
    <p:extLst>
      <p:ext uri="{BB962C8B-B14F-4D97-AF65-F5344CB8AC3E}">
        <p14:creationId xmlns:p14="http://schemas.microsoft.com/office/powerpoint/2010/main" val="683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代码实现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9297"/>
            <a:ext cx="10515600" cy="3603993"/>
          </a:xfrm>
        </p:spPr>
      </p:pic>
    </p:spTree>
    <p:extLst>
      <p:ext uri="{BB962C8B-B14F-4D97-AF65-F5344CB8AC3E}">
        <p14:creationId xmlns:p14="http://schemas.microsoft.com/office/powerpoint/2010/main" val="15108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RACSignal</a:t>
            </a:r>
            <a:r>
              <a:rPr kumimoji="1" lang="zh-CN" altLang="en-US" dirty="0"/>
              <a:t>底层实现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创建信号，首先把</a:t>
            </a:r>
            <a:r>
              <a:rPr kumimoji="1" lang="en-US" altLang="zh-CN" dirty="0" err="1"/>
              <a:t>didSubscribe</a:t>
            </a:r>
            <a:r>
              <a:rPr kumimoji="1" lang="zh-CN" altLang="en-US" dirty="0"/>
              <a:t>保存到信号中，还不会触发。    </a:t>
            </a:r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当信号被订阅，也就是调用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subscribeNext:nextBlock</a:t>
            </a:r>
            <a:r>
              <a:rPr kumimoji="1" lang="en-US" altLang="zh-CN" dirty="0"/>
              <a:t>    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2.2 </a:t>
            </a:r>
            <a:r>
              <a:rPr kumimoji="1" lang="en-US" altLang="zh-CN" dirty="0" err="1"/>
              <a:t>subscribeNext</a:t>
            </a:r>
            <a:r>
              <a:rPr kumimoji="1" lang="zh-CN" altLang="en-US" dirty="0"/>
              <a:t>内部会创建订阅者</a:t>
            </a:r>
            <a:r>
              <a:rPr kumimoji="1" lang="en-US" altLang="zh-CN" dirty="0"/>
              <a:t>subscriber</a:t>
            </a:r>
            <a:r>
              <a:rPr kumimoji="1" lang="zh-CN" altLang="en-US" dirty="0"/>
              <a:t>，并且把</a:t>
            </a:r>
            <a:r>
              <a:rPr kumimoji="1" lang="en-US" altLang="zh-CN" dirty="0" err="1"/>
              <a:t>nextBlock</a:t>
            </a:r>
            <a:r>
              <a:rPr kumimoji="1" lang="zh-CN" altLang="en-US" dirty="0"/>
              <a:t>保存到</a:t>
            </a:r>
            <a:r>
              <a:rPr kumimoji="1" lang="en-US" altLang="zh-CN" dirty="0"/>
              <a:t>subscriber</a:t>
            </a:r>
            <a:r>
              <a:rPr kumimoji="1" lang="zh-CN" altLang="en-US" dirty="0"/>
              <a:t>中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en-US" altLang="zh-CN" dirty="0" smtClean="0"/>
              <a:t>2.3 </a:t>
            </a:r>
            <a:r>
              <a:rPr kumimoji="1" lang="en-US" altLang="zh-CN" dirty="0" err="1"/>
              <a:t>subscribeNext</a:t>
            </a:r>
            <a:r>
              <a:rPr kumimoji="1" lang="zh-CN" altLang="en-US" dirty="0"/>
              <a:t>内部会调用</a:t>
            </a:r>
            <a:r>
              <a:rPr kumimoji="1" lang="en-US" altLang="zh-CN" dirty="0" err="1"/>
              <a:t>siganl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didSubscribe</a:t>
            </a:r>
            <a:r>
              <a:rPr kumimoji="1" lang="en-US" altLang="zh-CN" dirty="0"/>
              <a:t>    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3.siganl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didSubscribe</a:t>
            </a:r>
            <a:r>
              <a:rPr kumimoji="1" lang="zh-CN" altLang="en-US" dirty="0"/>
              <a:t>中调用</a:t>
            </a:r>
            <a:r>
              <a:rPr kumimoji="1" lang="en-US" altLang="zh-CN" dirty="0"/>
              <a:t>[subscriber </a:t>
            </a:r>
            <a:r>
              <a:rPr kumimoji="1" lang="en-US" altLang="zh-CN" dirty="0" err="1"/>
              <a:t>sendNext</a:t>
            </a:r>
            <a:r>
              <a:rPr kumimoji="1" lang="en-US" altLang="zh-CN" dirty="0" smtClean="0"/>
              <a:t>:@”</a:t>
            </a:r>
            <a:r>
              <a:rPr lang="zh-CN" altLang="en-US" dirty="0"/>
              <a:t>茂茂发出的信号</a:t>
            </a:r>
            <a:r>
              <a:rPr kumimoji="1" lang="en-US" altLang="zh-CN" dirty="0" smtClean="0"/>
              <a:t>”];  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3.1 </a:t>
            </a:r>
            <a:r>
              <a:rPr kumimoji="1" lang="en-US" altLang="zh-CN" dirty="0" err="1"/>
              <a:t>sendNext</a:t>
            </a:r>
            <a:r>
              <a:rPr kumimoji="1" lang="zh-CN" altLang="en-US" dirty="0"/>
              <a:t>底层其实就是执行</a:t>
            </a:r>
            <a:r>
              <a:rPr kumimoji="1" lang="en-US" altLang="zh-CN" dirty="0"/>
              <a:t>subscriber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nextBlock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8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		</a:t>
            </a:r>
            <a:r>
              <a:rPr kumimoji="1" lang="en-US" altLang="zh-CN" dirty="0" err="1" smtClean="0"/>
              <a:t>RacSignal</a:t>
            </a:r>
            <a:r>
              <a:rPr kumimoji="1" lang="zh-CN" altLang="en-US" dirty="0" smtClean="0"/>
              <a:t>底层执行流程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42" y="1825625"/>
            <a:ext cx="6703915" cy="4351338"/>
          </a:xfrm>
        </p:spPr>
      </p:pic>
    </p:spTree>
    <p:extLst>
      <p:ext uri="{BB962C8B-B14F-4D97-AF65-F5344CB8AC3E}">
        <p14:creationId xmlns:p14="http://schemas.microsoft.com/office/powerpoint/2010/main" val="16301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1063</Words>
  <Application>Microsoft Macintosh PowerPoint</Application>
  <PresentationFormat>宽屏</PresentationFormat>
  <Paragraphs>85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Wingdings</vt:lpstr>
      <vt:lpstr>宋体</vt:lpstr>
      <vt:lpstr>Arial</vt:lpstr>
      <vt:lpstr>Office 主题</vt:lpstr>
      <vt:lpstr>                     ReactiveCocoa简介</vt:lpstr>
      <vt:lpstr>   ReactiveCocoa作用</vt:lpstr>
      <vt:lpstr>       编程思想</vt:lpstr>
      <vt:lpstr>PowerPoint 演示文稿</vt:lpstr>
      <vt:lpstr>    源码分析</vt:lpstr>
      <vt:lpstr>   基础信号类:RACSignal</vt:lpstr>
      <vt:lpstr>   代码实现</vt:lpstr>
      <vt:lpstr>    RACSignal底层实现</vt:lpstr>
      <vt:lpstr>   RacSignal底层执行流程</vt:lpstr>
      <vt:lpstr>    RACSubject信号</vt:lpstr>
      <vt:lpstr>    RACSubject代码实现</vt:lpstr>
      <vt:lpstr>   RACSubject底层实现</vt:lpstr>
      <vt:lpstr>   RACSubject底层实现流程</vt:lpstr>
      <vt:lpstr>   RACReplaySubject信号</vt:lpstr>
      <vt:lpstr>PowerPoint 演示文稿</vt:lpstr>
      <vt:lpstr>   RACReplaySubject代码实现</vt:lpstr>
      <vt:lpstr>  RACReplaySubject底层实现</vt:lpstr>
      <vt:lpstr> RACReplaySubject底层实现流程</vt:lpstr>
      <vt:lpstr>  RAC替代OC进行开发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ReactiveCocoa简介</dc:title>
  <dc:creator>Microsoft Office 用户</dc:creator>
  <cp:lastModifiedBy>Microsoft Office 用户</cp:lastModifiedBy>
  <cp:revision>73</cp:revision>
  <dcterms:created xsi:type="dcterms:W3CDTF">2016-09-08T13:58:34Z</dcterms:created>
  <dcterms:modified xsi:type="dcterms:W3CDTF">2016-09-09T08:54:05Z</dcterms:modified>
</cp:coreProperties>
</file>