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sldIdLst>
    <p:sldId id="256" r:id="rId5"/>
    <p:sldId id="271" r:id="rId6"/>
    <p:sldId id="263" r:id="rId7"/>
    <p:sldId id="264" r:id="rId8"/>
    <p:sldId id="268" r:id="rId9"/>
    <p:sldId id="258" r:id="rId10"/>
    <p:sldId id="272" r:id="rId11"/>
    <p:sldId id="274" r:id="rId12"/>
    <p:sldId id="281" r:id="rId13"/>
    <p:sldId id="282" r:id="rId14"/>
    <p:sldId id="280" r:id="rId15"/>
    <p:sldId id="277" r:id="rId16"/>
    <p:sldId id="278" r:id="rId17"/>
    <p:sldId id="279" r:id="rId18"/>
    <p:sldId id="275" r:id="rId19"/>
    <p:sldId id="283" r:id="rId2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01F139-A84D-49ED-A5DF-100D5CAC669F}" v="54" dt="2024-01-09T07:39:58.619"/>
    <p1510:client id="{18D351A1-85E9-42CF-A0C0-D43AEE49A516}" v="6" dt="2023-12-26T22:41:52.833"/>
    <p1510:client id="{373CF219-E979-4B76-9F69-CBE14316C2DB}" v="2" dt="2024-01-06T09:38:29.238"/>
    <p1510:client id="{3CBE0035-8429-4263-B963-7D9B82E42677}" v="1590" dt="2024-01-09T04:51:31.145"/>
    <p1510:client id="{6EAEFA8F-DE2E-41F1-A9CA-6DACB5C1F7CC}" v="10" dt="2023-12-23T17:28:29.189"/>
    <p1510:client id="{7623ADD6-E50B-4D0B-B0CE-7FC729E97969}" v="33" dt="2024-01-01T18:24:36.647"/>
    <p1510:client id="{E6E743A2-9D36-4BDE-B319-563B03789AF7}" v="1" dt="2024-01-09T05:00:21.037"/>
    <p1510:client id="{EA5D836E-8BE9-4D67-95D6-18329A0DCDC9}" v="23" dt="2024-01-09T05:33:34.093"/>
    <p1510:client id="{FEAB91BD-6F40-4E85-981E-BEB26CFCA163}" v="757" dt="2023-11-13T20:16:21.5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Styl jasny 2 — Ak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pyt Agata (STUD)" userId="S::01161471@pw.edu.pl::fa69aa2a-d014-403a-b0cb-df2b671e46b3" providerId="AD" clId="Web-{3CBE0035-8429-4263-B963-7D9B82E42677}"/>
    <pc:docChg chg="addSld delSld modSld sldOrd">
      <pc:chgData name="Kopyt Agata (STUD)" userId="S::01161471@pw.edu.pl::fa69aa2a-d014-403a-b0cb-df2b671e46b3" providerId="AD" clId="Web-{3CBE0035-8429-4263-B963-7D9B82E42677}" dt="2024-01-09T04:51:31.145" v="945" actId="20577"/>
      <pc:docMkLst>
        <pc:docMk/>
      </pc:docMkLst>
      <pc:sldChg chg="modSp">
        <pc:chgData name="Kopyt Agata (STUD)" userId="S::01161471@pw.edu.pl::fa69aa2a-d014-403a-b0cb-df2b671e46b3" providerId="AD" clId="Web-{3CBE0035-8429-4263-B963-7D9B82E42677}" dt="2024-01-09T04:50:02.579" v="927" actId="20577"/>
        <pc:sldMkLst>
          <pc:docMk/>
          <pc:sldMk cId="4100075057" sldId="256"/>
        </pc:sldMkLst>
        <pc:spChg chg="mod">
          <ac:chgData name="Kopyt Agata (STUD)" userId="S::01161471@pw.edu.pl::fa69aa2a-d014-403a-b0cb-df2b671e46b3" providerId="AD" clId="Web-{3CBE0035-8429-4263-B963-7D9B82E42677}" dt="2024-01-09T04:50:02.579" v="927" actId="20577"/>
          <ac:spMkLst>
            <pc:docMk/>
            <pc:sldMk cId="4100075057" sldId="256"/>
            <ac:spMk id="2" creationId="{7F1BD533-2C4D-96A5-6F0F-F6FBD5350D6A}"/>
          </ac:spMkLst>
        </pc:spChg>
        <pc:spChg chg="mod">
          <ac:chgData name="Kopyt Agata (STUD)" userId="S::01161471@pw.edu.pl::fa69aa2a-d014-403a-b0cb-df2b671e46b3" providerId="AD" clId="Web-{3CBE0035-8429-4263-B963-7D9B82E42677}" dt="2024-01-09T04:49:53.079" v="925" actId="20577"/>
          <ac:spMkLst>
            <pc:docMk/>
            <pc:sldMk cId="4100075057" sldId="256"/>
            <ac:spMk id="3" creationId="{B868ABE6-879B-023A-E7AD-437B5D3C70A4}"/>
          </ac:spMkLst>
        </pc:spChg>
      </pc:sldChg>
      <pc:sldChg chg="modSp">
        <pc:chgData name="Kopyt Agata (STUD)" userId="S::01161471@pw.edu.pl::fa69aa2a-d014-403a-b0cb-df2b671e46b3" providerId="AD" clId="Web-{3CBE0035-8429-4263-B963-7D9B82E42677}" dt="2024-01-09T04:50:30.050" v="930" actId="20577"/>
        <pc:sldMkLst>
          <pc:docMk/>
          <pc:sldMk cId="248298626" sldId="258"/>
        </pc:sldMkLst>
        <pc:spChg chg="mod">
          <ac:chgData name="Kopyt Agata (STUD)" userId="S::01161471@pw.edu.pl::fa69aa2a-d014-403a-b0cb-df2b671e46b3" providerId="AD" clId="Web-{3CBE0035-8429-4263-B963-7D9B82E42677}" dt="2024-01-09T04:50:30.050" v="930" actId="20577"/>
          <ac:spMkLst>
            <pc:docMk/>
            <pc:sldMk cId="248298626" sldId="258"/>
            <ac:spMk id="2" creationId="{A17A2B60-9E27-5911-F614-1330892E8EC5}"/>
          </ac:spMkLst>
        </pc:spChg>
      </pc:sldChg>
      <pc:sldChg chg="addSp delSp modSp modNotes">
        <pc:chgData name="Kopyt Agata (STUD)" userId="S::01161471@pw.edu.pl::fa69aa2a-d014-403a-b0cb-df2b671e46b3" providerId="AD" clId="Web-{3CBE0035-8429-4263-B963-7D9B82E42677}" dt="2024-01-09T03:42:44.439" v="105" actId="20577"/>
        <pc:sldMkLst>
          <pc:docMk/>
          <pc:sldMk cId="1138359459" sldId="263"/>
        </pc:sldMkLst>
        <pc:spChg chg="add mod">
          <ac:chgData name="Kopyt Agata (STUD)" userId="S::01161471@pw.edu.pl::fa69aa2a-d014-403a-b0cb-df2b671e46b3" providerId="AD" clId="Web-{3CBE0035-8429-4263-B963-7D9B82E42677}" dt="2024-01-09T03:40:58.935" v="39" actId="14100"/>
          <ac:spMkLst>
            <pc:docMk/>
            <pc:sldMk cId="1138359459" sldId="263"/>
            <ac:spMk id="3" creationId="{F6A606DA-2CE7-5275-9B11-817CA8326E50}"/>
          </ac:spMkLst>
        </pc:spChg>
        <pc:spChg chg="mod">
          <ac:chgData name="Kopyt Agata (STUD)" userId="S::01161471@pw.edu.pl::fa69aa2a-d014-403a-b0cb-df2b671e46b3" providerId="AD" clId="Web-{3CBE0035-8429-4263-B963-7D9B82E42677}" dt="2024-01-09T03:42:44.439" v="105" actId="20577"/>
          <ac:spMkLst>
            <pc:docMk/>
            <pc:sldMk cId="1138359459" sldId="263"/>
            <ac:spMk id="4" creationId="{72F10B47-DB6B-0835-8754-7F778928E7C4}"/>
          </ac:spMkLst>
        </pc:spChg>
        <pc:spChg chg="add del mod">
          <ac:chgData name="Kopyt Agata (STUD)" userId="S::01161471@pw.edu.pl::fa69aa2a-d014-403a-b0cb-df2b671e46b3" providerId="AD" clId="Web-{3CBE0035-8429-4263-B963-7D9B82E42677}" dt="2024-01-09T03:41:38.609" v="46" actId="20577"/>
          <ac:spMkLst>
            <pc:docMk/>
            <pc:sldMk cId="1138359459" sldId="263"/>
            <ac:spMk id="7" creationId="{4B503283-06FF-2379-E6BE-ABE96D979779}"/>
          </ac:spMkLst>
        </pc:spChg>
        <pc:spChg chg="mod">
          <ac:chgData name="Kopyt Agata (STUD)" userId="S::01161471@pw.edu.pl::fa69aa2a-d014-403a-b0cb-df2b671e46b3" providerId="AD" clId="Web-{3CBE0035-8429-4263-B963-7D9B82E42677}" dt="2024-01-09T03:40:42.326" v="32" actId="20577"/>
          <ac:spMkLst>
            <pc:docMk/>
            <pc:sldMk cId="1138359459" sldId="263"/>
            <ac:spMk id="15" creationId="{9B5EB045-7A6B-6293-1A35-69C9EE24F014}"/>
          </ac:spMkLst>
        </pc:spChg>
      </pc:sldChg>
      <pc:sldChg chg="addSp modSp modNotes">
        <pc:chgData name="Kopyt Agata (STUD)" userId="S::01161471@pw.edu.pl::fa69aa2a-d014-403a-b0cb-df2b671e46b3" providerId="AD" clId="Web-{3CBE0035-8429-4263-B963-7D9B82E42677}" dt="2024-01-09T04:50:19.767" v="929" actId="20577"/>
        <pc:sldMkLst>
          <pc:docMk/>
          <pc:sldMk cId="2011156875" sldId="264"/>
        </pc:sldMkLst>
        <pc:spChg chg="mod">
          <ac:chgData name="Kopyt Agata (STUD)" userId="S::01161471@pw.edu.pl::fa69aa2a-d014-403a-b0cb-df2b671e46b3" providerId="AD" clId="Web-{3CBE0035-8429-4263-B963-7D9B82E42677}" dt="2024-01-09T04:50:19.767" v="929" actId="20577"/>
          <ac:spMkLst>
            <pc:docMk/>
            <pc:sldMk cId="2011156875" sldId="264"/>
            <ac:spMk id="2" creationId="{A17A2B60-9E27-5911-F614-1330892E8EC5}"/>
          </ac:spMkLst>
        </pc:spChg>
        <pc:spChg chg="add mod">
          <ac:chgData name="Kopyt Agata (STUD)" userId="S::01161471@pw.edu.pl::fa69aa2a-d014-403a-b0cb-df2b671e46b3" providerId="AD" clId="Web-{3CBE0035-8429-4263-B963-7D9B82E42677}" dt="2024-01-09T03:37:18.069" v="10" actId="20577"/>
          <ac:spMkLst>
            <pc:docMk/>
            <pc:sldMk cId="2011156875" sldId="264"/>
            <ac:spMk id="3" creationId="{A2D404FA-EEB3-0411-EB51-78D95AD380BE}"/>
          </ac:spMkLst>
        </pc:spChg>
        <pc:spChg chg="mod">
          <ac:chgData name="Kopyt Agata (STUD)" userId="S::01161471@pw.edu.pl::fa69aa2a-d014-403a-b0cb-df2b671e46b3" providerId="AD" clId="Web-{3CBE0035-8429-4263-B963-7D9B82E42677}" dt="2024-01-09T04:29:52.245" v="460" actId="20577"/>
          <ac:spMkLst>
            <pc:docMk/>
            <pc:sldMk cId="2011156875" sldId="264"/>
            <ac:spMk id="4" creationId="{72F10B47-DB6B-0835-8754-7F778928E7C4}"/>
          </ac:spMkLst>
        </pc:spChg>
        <pc:spChg chg="add mod">
          <ac:chgData name="Kopyt Agata (STUD)" userId="S::01161471@pw.edu.pl::fa69aa2a-d014-403a-b0cb-df2b671e46b3" providerId="AD" clId="Web-{3CBE0035-8429-4263-B963-7D9B82E42677}" dt="2024-01-09T03:37:53.695" v="16" actId="20577"/>
          <ac:spMkLst>
            <pc:docMk/>
            <pc:sldMk cId="2011156875" sldId="264"/>
            <ac:spMk id="6" creationId="{7B068DA7-EF4B-5E2D-4782-AA7F742158AD}"/>
          </ac:spMkLst>
        </pc:spChg>
        <pc:spChg chg="mod">
          <ac:chgData name="Kopyt Agata (STUD)" userId="S::01161471@pw.edu.pl::fa69aa2a-d014-403a-b0cb-df2b671e46b3" providerId="AD" clId="Web-{3CBE0035-8429-4263-B963-7D9B82E42677}" dt="2024-01-09T03:36:52.506" v="5" actId="20577"/>
          <ac:spMkLst>
            <pc:docMk/>
            <pc:sldMk cId="2011156875" sldId="264"/>
            <ac:spMk id="15" creationId="{9AE79240-1FE4-3BBE-8C4C-0C04840F4C15}"/>
          </ac:spMkLst>
        </pc:spChg>
      </pc:sldChg>
      <pc:sldChg chg="addSp modSp">
        <pc:chgData name="Kopyt Agata (STUD)" userId="S::01161471@pw.edu.pl::fa69aa2a-d014-403a-b0cb-df2b671e46b3" providerId="AD" clId="Web-{3CBE0035-8429-4263-B963-7D9B82E42677}" dt="2024-01-09T03:46:14.664" v="134" actId="20577"/>
        <pc:sldMkLst>
          <pc:docMk/>
          <pc:sldMk cId="1876474597" sldId="268"/>
        </pc:sldMkLst>
        <pc:spChg chg="mod">
          <ac:chgData name="Kopyt Agata (STUD)" userId="S::01161471@pw.edu.pl::fa69aa2a-d014-403a-b0cb-df2b671e46b3" providerId="AD" clId="Web-{3CBE0035-8429-4263-B963-7D9B82E42677}" dt="2024-01-09T03:43:58.785" v="111" actId="14100"/>
          <ac:spMkLst>
            <pc:docMk/>
            <pc:sldMk cId="1876474597" sldId="268"/>
            <ac:spMk id="25" creationId="{AF32A5A1-1C85-21BC-DA38-A40D9F3D5849}"/>
          </ac:spMkLst>
        </pc:spChg>
        <pc:spChg chg="mod">
          <ac:chgData name="Kopyt Agata (STUD)" userId="S::01161471@pw.edu.pl::fa69aa2a-d014-403a-b0cb-df2b671e46b3" providerId="AD" clId="Web-{3CBE0035-8429-4263-B963-7D9B82E42677}" dt="2024-01-09T03:46:14.664" v="134" actId="20577"/>
          <ac:spMkLst>
            <pc:docMk/>
            <pc:sldMk cId="1876474597" sldId="268"/>
            <ac:spMk id="27" creationId="{4D3F9388-1CF3-5A00-53DB-5F8839EA4A8D}"/>
          </ac:spMkLst>
        </pc:spChg>
        <pc:spChg chg="mod">
          <ac:chgData name="Kopyt Agata (STUD)" userId="S::01161471@pw.edu.pl::fa69aa2a-d014-403a-b0cb-df2b671e46b3" providerId="AD" clId="Web-{3CBE0035-8429-4263-B963-7D9B82E42677}" dt="2024-01-09T03:45:20.490" v="121" actId="20577"/>
          <ac:spMkLst>
            <pc:docMk/>
            <pc:sldMk cId="1876474597" sldId="268"/>
            <ac:spMk id="28" creationId="{8D649BD9-FF49-12C0-B7D0-8E2F19BB38F2}"/>
          </ac:spMkLst>
        </pc:spChg>
        <pc:spChg chg="add mod">
          <ac:chgData name="Kopyt Agata (STUD)" userId="S::01161471@pw.edu.pl::fa69aa2a-d014-403a-b0cb-df2b671e46b3" providerId="AD" clId="Web-{3CBE0035-8429-4263-B963-7D9B82E42677}" dt="2024-01-09T03:45:26.569" v="123" actId="1076"/>
          <ac:spMkLst>
            <pc:docMk/>
            <pc:sldMk cId="1876474597" sldId="268"/>
            <ac:spMk id="53" creationId="{61958247-0509-0AE3-4153-767425952F08}"/>
          </ac:spMkLst>
        </pc:spChg>
      </pc:sldChg>
      <pc:sldChg chg="modSp">
        <pc:chgData name="Kopyt Agata (STUD)" userId="S::01161471@pw.edu.pl::fa69aa2a-d014-403a-b0cb-df2b671e46b3" providerId="AD" clId="Web-{3CBE0035-8429-4263-B963-7D9B82E42677}" dt="2024-01-09T04:50:10.173" v="928" actId="20577"/>
        <pc:sldMkLst>
          <pc:docMk/>
          <pc:sldMk cId="3369800046" sldId="271"/>
        </pc:sldMkLst>
        <pc:spChg chg="mod">
          <ac:chgData name="Kopyt Agata (STUD)" userId="S::01161471@pw.edu.pl::fa69aa2a-d014-403a-b0cb-df2b671e46b3" providerId="AD" clId="Web-{3CBE0035-8429-4263-B963-7D9B82E42677}" dt="2024-01-09T04:50:10.173" v="928" actId="20577"/>
          <ac:spMkLst>
            <pc:docMk/>
            <pc:sldMk cId="3369800046" sldId="271"/>
            <ac:spMk id="2" creationId="{A17A2B60-9E27-5911-F614-1330892E8EC5}"/>
          </ac:spMkLst>
        </pc:spChg>
      </pc:sldChg>
      <pc:sldChg chg="modSp">
        <pc:chgData name="Kopyt Agata (STUD)" userId="S::01161471@pw.edu.pl::fa69aa2a-d014-403a-b0cb-df2b671e46b3" providerId="AD" clId="Web-{3CBE0035-8429-4263-B963-7D9B82E42677}" dt="2024-01-09T04:50:38.175" v="932" actId="20577"/>
        <pc:sldMkLst>
          <pc:docMk/>
          <pc:sldMk cId="2490914898" sldId="272"/>
        </pc:sldMkLst>
        <pc:spChg chg="mod">
          <ac:chgData name="Kopyt Agata (STUD)" userId="S::01161471@pw.edu.pl::fa69aa2a-d014-403a-b0cb-df2b671e46b3" providerId="AD" clId="Web-{3CBE0035-8429-4263-B963-7D9B82E42677}" dt="2024-01-09T04:50:38.175" v="932" actId="20577"/>
          <ac:spMkLst>
            <pc:docMk/>
            <pc:sldMk cId="2490914898" sldId="272"/>
            <ac:spMk id="2" creationId="{A17A2B60-9E27-5911-F614-1330892E8EC5}"/>
          </ac:spMkLst>
        </pc:spChg>
      </pc:sldChg>
      <pc:sldChg chg="addSp modSp modNotes">
        <pc:chgData name="Kopyt Agata (STUD)" userId="S::01161471@pw.edu.pl::fa69aa2a-d014-403a-b0cb-df2b671e46b3" providerId="AD" clId="Web-{3CBE0035-8429-4263-B963-7D9B82E42677}" dt="2024-01-09T04:50:45.784" v="934" actId="20577"/>
        <pc:sldMkLst>
          <pc:docMk/>
          <pc:sldMk cId="3781153337" sldId="274"/>
        </pc:sldMkLst>
        <pc:spChg chg="mod">
          <ac:chgData name="Kopyt Agata (STUD)" userId="S::01161471@pw.edu.pl::fa69aa2a-d014-403a-b0cb-df2b671e46b3" providerId="AD" clId="Web-{3CBE0035-8429-4263-B963-7D9B82E42677}" dt="2024-01-09T04:50:45.784" v="934" actId="20577"/>
          <ac:spMkLst>
            <pc:docMk/>
            <pc:sldMk cId="3781153337" sldId="274"/>
            <ac:spMk id="2" creationId="{3A747F95-F3CE-BD24-7DB5-76C4DFC681AF}"/>
          </ac:spMkLst>
        </pc:spChg>
        <pc:spChg chg="add mod">
          <ac:chgData name="Kopyt Agata (STUD)" userId="S::01161471@pw.edu.pl::fa69aa2a-d014-403a-b0cb-df2b671e46b3" providerId="AD" clId="Web-{3CBE0035-8429-4263-B963-7D9B82E42677}" dt="2024-01-09T04:45:16.227" v="869" actId="20577"/>
          <ac:spMkLst>
            <pc:docMk/>
            <pc:sldMk cId="3781153337" sldId="274"/>
            <ac:spMk id="4" creationId="{6921160E-60B3-4958-6A47-642365A19634}"/>
          </ac:spMkLst>
        </pc:spChg>
      </pc:sldChg>
      <pc:sldChg chg="addSp delSp modSp mod modClrScheme delDesignElem chgLayout">
        <pc:chgData name="Kopyt Agata (STUD)" userId="S::01161471@pw.edu.pl::fa69aa2a-d014-403a-b0cb-df2b671e46b3" providerId="AD" clId="Web-{3CBE0035-8429-4263-B963-7D9B82E42677}" dt="2024-01-09T04:51:31.145" v="945" actId="20577"/>
        <pc:sldMkLst>
          <pc:docMk/>
          <pc:sldMk cId="1978928618" sldId="275"/>
        </pc:sldMkLst>
        <pc:spChg chg="mod ord">
          <ac:chgData name="Kopyt Agata (STUD)" userId="S::01161471@pw.edu.pl::fa69aa2a-d014-403a-b0cb-df2b671e46b3" providerId="AD" clId="Web-{3CBE0035-8429-4263-B963-7D9B82E42677}" dt="2024-01-09T04:51:31.145" v="945" actId="20577"/>
          <ac:spMkLst>
            <pc:docMk/>
            <pc:sldMk cId="1978928618" sldId="275"/>
            <ac:spMk id="2" creationId="{3A747F95-F3CE-BD24-7DB5-76C4DFC681AF}"/>
          </ac:spMkLst>
        </pc:spChg>
        <pc:spChg chg="add del">
          <ac:chgData name="Kopyt Agata (STUD)" userId="S::01161471@pw.edu.pl::fa69aa2a-d014-403a-b0cb-df2b671e46b3" providerId="AD" clId="Web-{3CBE0035-8429-4263-B963-7D9B82E42677}" dt="2024-01-09T04:46:36.448" v="883"/>
          <ac:spMkLst>
            <pc:docMk/>
            <pc:sldMk cId="1978928618" sldId="275"/>
            <ac:spMk id="3" creationId="{3FA99AA7-99FD-D147-5D8F-40F6B1AF62DA}"/>
          </ac:spMkLst>
        </pc:spChg>
        <pc:spChg chg="mod">
          <ac:chgData name="Kopyt Agata (STUD)" userId="S::01161471@pw.edu.pl::fa69aa2a-d014-403a-b0cb-df2b671e46b3" providerId="AD" clId="Web-{3CBE0035-8429-4263-B963-7D9B82E42677}" dt="2024-01-09T04:46:22.995" v="881" actId="20577"/>
          <ac:spMkLst>
            <pc:docMk/>
            <pc:sldMk cId="1978928618" sldId="275"/>
            <ac:spMk id="4" creationId="{BACC1B42-0B86-23CF-3EDC-397A3B98946D}"/>
          </ac:spMkLst>
        </pc:spChg>
        <pc:spChg chg="add del">
          <ac:chgData name="Kopyt Agata (STUD)" userId="S::01161471@pw.edu.pl::fa69aa2a-d014-403a-b0cb-df2b671e46b3" providerId="AD" clId="Web-{3CBE0035-8429-4263-B963-7D9B82E42677}" dt="2024-01-09T04:47:10.371" v="891"/>
          <ac:spMkLst>
            <pc:docMk/>
            <pc:sldMk cId="1978928618" sldId="275"/>
            <ac:spMk id="8" creationId="{35F60170-91B4-45F0-B88B-9C07AEC4642C}"/>
          </ac:spMkLst>
        </pc:spChg>
        <pc:spChg chg="add del">
          <ac:chgData name="Kopyt Agata (STUD)" userId="S::01161471@pw.edu.pl::fa69aa2a-d014-403a-b0cb-df2b671e46b3" providerId="AD" clId="Web-{3CBE0035-8429-4263-B963-7D9B82E42677}" dt="2024-01-09T04:47:10.371" v="891"/>
          <ac:spMkLst>
            <pc:docMk/>
            <pc:sldMk cId="1978928618" sldId="275"/>
            <ac:spMk id="10" creationId="{2C7D7C94-41C0-4614-8A18-941174D4D2AF}"/>
          </ac:spMkLst>
        </pc:spChg>
        <pc:grpChg chg="add del">
          <ac:chgData name="Kopyt Agata (STUD)" userId="S::01161471@pw.edu.pl::fa69aa2a-d014-403a-b0cb-df2b671e46b3" providerId="AD" clId="Web-{3CBE0035-8429-4263-B963-7D9B82E42677}" dt="2024-01-09T04:47:10.371" v="891"/>
          <ac:grpSpMkLst>
            <pc:docMk/>
            <pc:sldMk cId="1978928618" sldId="275"/>
            <ac:grpSpMk id="16" creationId="{65B3D45F-509E-43F3-B685-A5E78AD0D820}"/>
          </ac:grpSpMkLst>
        </pc:grpChg>
        <pc:cxnChg chg="add del">
          <ac:chgData name="Kopyt Agata (STUD)" userId="S::01161471@pw.edu.pl::fa69aa2a-d014-403a-b0cb-df2b671e46b3" providerId="AD" clId="Web-{3CBE0035-8429-4263-B963-7D9B82E42677}" dt="2024-01-09T04:47:10.371" v="891"/>
          <ac:cxnSpMkLst>
            <pc:docMk/>
            <pc:sldMk cId="1978928618" sldId="275"/>
            <ac:cxnSpMk id="12" creationId="{61F6FBC1-6409-4059-B87B-1BE513242FE6}"/>
          </ac:cxnSpMkLst>
        </pc:cxnChg>
        <pc:cxnChg chg="add del">
          <ac:chgData name="Kopyt Agata (STUD)" userId="S::01161471@pw.edu.pl::fa69aa2a-d014-403a-b0cb-df2b671e46b3" providerId="AD" clId="Web-{3CBE0035-8429-4263-B963-7D9B82E42677}" dt="2024-01-09T04:47:10.371" v="891"/>
          <ac:cxnSpMkLst>
            <pc:docMk/>
            <pc:sldMk cId="1978928618" sldId="275"/>
            <ac:cxnSpMk id="14" creationId="{E6A98E26-C7DC-48E3-8F50-FBF7F3C50F4C}"/>
          </ac:cxnSpMkLst>
        </pc:cxnChg>
      </pc:sldChg>
      <pc:sldChg chg="new del">
        <pc:chgData name="Kopyt Agata (STUD)" userId="S::01161471@pw.edu.pl::fa69aa2a-d014-403a-b0cb-df2b671e46b3" providerId="AD" clId="Web-{3CBE0035-8429-4263-B963-7D9B82E42677}" dt="2024-01-09T03:53:27.521" v="286"/>
        <pc:sldMkLst>
          <pc:docMk/>
          <pc:sldMk cId="2003809970" sldId="276"/>
        </pc:sldMkLst>
      </pc:sldChg>
      <pc:sldChg chg="addSp delSp modSp add replId">
        <pc:chgData name="Kopyt Agata (STUD)" userId="S::01161471@pw.edu.pl::fa69aa2a-d014-403a-b0cb-df2b671e46b3" providerId="AD" clId="Web-{3CBE0035-8429-4263-B963-7D9B82E42677}" dt="2024-01-09T04:51:16.098" v="942" actId="20577"/>
        <pc:sldMkLst>
          <pc:docMk/>
          <pc:sldMk cId="2578090556" sldId="277"/>
        </pc:sldMkLst>
        <pc:spChg chg="mod">
          <ac:chgData name="Kopyt Agata (STUD)" userId="S::01161471@pw.edu.pl::fa69aa2a-d014-403a-b0cb-df2b671e46b3" providerId="AD" clId="Web-{3CBE0035-8429-4263-B963-7D9B82E42677}" dt="2024-01-09T04:51:16.098" v="942" actId="20577"/>
          <ac:spMkLst>
            <pc:docMk/>
            <pc:sldMk cId="2578090556" sldId="277"/>
            <ac:spMk id="2" creationId="{C7D73D67-3AEC-6B14-EBD4-776702E1750B}"/>
          </ac:spMkLst>
        </pc:spChg>
        <pc:spChg chg="del mod">
          <ac:chgData name="Kopyt Agata (STUD)" userId="S::01161471@pw.edu.pl::fa69aa2a-d014-403a-b0cb-df2b671e46b3" providerId="AD" clId="Web-{3CBE0035-8429-4263-B963-7D9B82E42677}" dt="2024-01-09T03:59:05.688" v="293"/>
          <ac:spMkLst>
            <pc:docMk/>
            <pc:sldMk cId="2578090556" sldId="277"/>
            <ac:spMk id="4" creationId="{FB2FC9CC-AB48-89A1-2198-B8C7DF406E72}"/>
          </ac:spMkLst>
        </pc:spChg>
        <pc:spChg chg="add mod">
          <ac:chgData name="Kopyt Agata (STUD)" userId="S::01161471@pw.edu.pl::fa69aa2a-d014-403a-b0cb-df2b671e46b3" providerId="AD" clId="Web-{3CBE0035-8429-4263-B963-7D9B82E42677}" dt="2024-01-09T04:18:23.099" v="344" actId="20577"/>
          <ac:spMkLst>
            <pc:docMk/>
            <pc:sldMk cId="2578090556" sldId="277"/>
            <ac:spMk id="5" creationId="{9C21E6B8-E5A4-D226-FE50-A220E6013CF5}"/>
          </ac:spMkLst>
        </pc:spChg>
        <pc:picChg chg="add del mod">
          <ac:chgData name="Kopyt Agata (STUD)" userId="S::01161471@pw.edu.pl::fa69aa2a-d014-403a-b0cb-df2b671e46b3" providerId="AD" clId="Web-{3CBE0035-8429-4263-B963-7D9B82E42677}" dt="2024-01-09T04:10:59.085" v="337"/>
          <ac:picMkLst>
            <pc:docMk/>
            <pc:sldMk cId="2578090556" sldId="277"/>
            <ac:picMk id="3" creationId="{9E97A6CB-9855-58A1-AD82-CF3B02F9036B}"/>
          </ac:picMkLst>
        </pc:picChg>
        <pc:picChg chg="add mod">
          <ac:chgData name="Kopyt Agata (STUD)" userId="S::01161471@pw.edu.pl::fa69aa2a-d014-403a-b0cb-df2b671e46b3" providerId="AD" clId="Web-{3CBE0035-8429-4263-B963-7D9B82E42677}" dt="2024-01-09T04:18:02.786" v="341" actId="1076"/>
          <ac:picMkLst>
            <pc:docMk/>
            <pc:sldMk cId="2578090556" sldId="277"/>
            <ac:picMk id="6" creationId="{633D9F02-DB0D-2771-62C9-006B17CAD36E}"/>
          </ac:picMkLst>
        </pc:picChg>
      </pc:sldChg>
      <pc:sldChg chg="addSp delSp modSp add replId">
        <pc:chgData name="Kopyt Agata (STUD)" userId="S::01161471@pw.edu.pl::fa69aa2a-d014-403a-b0cb-df2b671e46b3" providerId="AD" clId="Web-{3CBE0035-8429-4263-B963-7D9B82E42677}" dt="2024-01-09T04:10:52.975" v="336"/>
        <pc:sldMkLst>
          <pc:docMk/>
          <pc:sldMk cId="1065461275" sldId="278"/>
        </pc:sldMkLst>
        <pc:spChg chg="mod">
          <ac:chgData name="Kopyt Agata (STUD)" userId="S::01161471@pw.edu.pl::fa69aa2a-d014-403a-b0cb-df2b671e46b3" providerId="AD" clId="Web-{3CBE0035-8429-4263-B963-7D9B82E42677}" dt="2024-01-09T04:10:52.975" v="336"/>
          <ac:spMkLst>
            <pc:docMk/>
            <pc:sldMk cId="1065461275" sldId="278"/>
            <ac:spMk id="5" creationId="{347DA521-B52E-FE40-4F61-68E1353EE87F}"/>
          </ac:spMkLst>
        </pc:spChg>
        <pc:picChg chg="del">
          <ac:chgData name="Kopyt Agata (STUD)" userId="S::01161471@pw.edu.pl::fa69aa2a-d014-403a-b0cb-df2b671e46b3" providerId="AD" clId="Web-{3CBE0035-8429-4263-B963-7D9B82E42677}" dt="2024-01-09T04:00:25.753" v="319"/>
          <ac:picMkLst>
            <pc:docMk/>
            <pc:sldMk cId="1065461275" sldId="278"/>
            <ac:picMk id="3" creationId="{6567B064-B8C3-B5A5-D057-3D6A897F854F}"/>
          </ac:picMkLst>
        </pc:picChg>
        <pc:picChg chg="add del mod">
          <ac:chgData name="Kopyt Agata (STUD)" userId="S::01161471@pw.edu.pl::fa69aa2a-d014-403a-b0cb-df2b671e46b3" providerId="AD" clId="Web-{3CBE0035-8429-4263-B963-7D9B82E42677}" dt="2024-01-09T04:10:24.255" v="332"/>
          <ac:picMkLst>
            <pc:docMk/>
            <pc:sldMk cId="1065461275" sldId="278"/>
            <ac:picMk id="4" creationId="{FAA8950E-5A42-4616-A15A-E737E26561A7}"/>
          </ac:picMkLst>
        </pc:picChg>
        <pc:picChg chg="add mod">
          <ac:chgData name="Kopyt Agata (STUD)" userId="S::01161471@pw.edu.pl::fa69aa2a-d014-403a-b0cb-df2b671e46b3" providerId="AD" clId="Web-{3CBE0035-8429-4263-B963-7D9B82E42677}" dt="2024-01-09T04:10:36.756" v="334" actId="1076"/>
          <ac:picMkLst>
            <pc:docMk/>
            <pc:sldMk cId="1065461275" sldId="278"/>
            <ac:picMk id="6" creationId="{BE2A59D9-BF5B-BAB3-A22A-7653DBE79EF6}"/>
          </ac:picMkLst>
        </pc:picChg>
      </pc:sldChg>
      <pc:sldChg chg="addSp delSp modSp add replId">
        <pc:chgData name="Kopyt Agata (STUD)" userId="S::01161471@pw.edu.pl::fa69aa2a-d014-403a-b0cb-df2b671e46b3" providerId="AD" clId="Web-{3CBE0035-8429-4263-B963-7D9B82E42677}" dt="2024-01-09T04:51:23.223" v="944" actId="20577"/>
        <pc:sldMkLst>
          <pc:docMk/>
          <pc:sldMk cId="1747900322" sldId="279"/>
        </pc:sldMkLst>
        <pc:spChg chg="mod">
          <ac:chgData name="Kopyt Agata (STUD)" userId="S::01161471@pw.edu.pl::fa69aa2a-d014-403a-b0cb-df2b671e46b3" providerId="AD" clId="Web-{3CBE0035-8429-4263-B963-7D9B82E42677}" dt="2024-01-09T04:51:23.223" v="944" actId="20577"/>
          <ac:spMkLst>
            <pc:docMk/>
            <pc:sldMk cId="1747900322" sldId="279"/>
            <ac:spMk id="2" creationId="{285E284E-6952-D0D3-FC66-0034191CD30E}"/>
          </ac:spMkLst>
        </pc:spChg>
        <pc:spChg chg="mod">
          <ac:chgData name="Kopyt Agata (STUD)" userId="S::01161471@pw.edu.pl::fa69aa2a-d014-403a-b0cb-df2b671e46b3" providerId="AD" clId="Web-{3CBE0035-8429-4263-B963-7D9B82E42677}" dt="2024-01-09T04:21:38.543" v="356" actId="20577"/>
          <ac:spMkLst>
            <pc:docMk/>
            <pc:sldMk cId="1747900322" sldId="279"/>
            <ac:spMk id="5" creationId="{30BB5CD0-35C4-11A4-1AFE-84FF36E89B85}"/>
          </ac:spMkLst>
        </pc:spChg>
        <pc:picChg chg="del">
          <ac:chgData name="Kopyt Agata (STUD)" userId="S::01161471@pw.edu.pl::fa69aa2a-d014-403a-b0cb-df2b671e46b3" providerId="AD" clId="Web-{3CBE0035-8429-4263-B963-7D9B82E42677}" dt="2024-01-09T04:18:35.599" v="345"/>
          <ac:picMkLst>
            <pc:docMk/>
            <pc:sldMk cId="1747900322" sldId="279"/>
            <ac:picMk id="3" creationId="{B3AE06DA-19BD-9599-F5DF-C0C86E22951A}"/>
          </ac:picMkLst>
        </pc:picChg>
        <pc:picChg chg="add mod">
          <ac:chgData name="Kopyt Agata (STUD)" userId="S::01161471@pw.edu.pl::fa69aa2a-d014-403a-b0cb-df2b671e46b3" providerId="AD" clId="Web-{3CBE0035-8429-4263-B963-7D9B82E42677}" dt="2024-01-09T04:21:14.042" v="350" actId="14100"/>
          <ac:picMkLst>
            <pc:docMk/>
            <pc:sldMk cId="1747900322" sldId="279"/>
            <ac:picMk id="4" creationId="{7BC2694E-5506-7D67-B20D-4E8EABA89F97}"/>
          </ac:picMkLst>
        </pc:picChg>
      </pc:sldChg>
      <pc:sldChg chg="addSp delSp modSp add ord replId">
        <pc:chgData name="Kopyt Agata (STUD)" userId="S::01161471@pw.edu.pl::fa69aa2a-d014-403a-b0cb-df2b671e46b3" providerId="AD" clId="Web-{3CBE0035-8429-4263-B963-7D9B82E42677}" dt="2024-01-09T04:51:08.941" v="940" actId="20577"/>
        <pc:sldMkLst>
          <pc:docMk/>
          <pc:sldMk cId="3481805929" sldId="280"/>
        </pc:sldMkLst>
        <pc:spChg chg="mod">
          <ac:chgData name="Kopyt Agata (STUD)" userId="S::01161471@pw.edu.pl::fa69aa2a-d014-403a-b0cb-df2b671e46b3" providerId="AD" clId="Web-{3CBE0035-8429-4263-B963-7D9B82E42677}" dt="2024-01-09T04:51:08.941" v="940" actId="20577"/>
          <ac:spMkLst>
            <pc:docMk/>
            <pc:sldMk cId="3481805929" sldId="280"/>
            <ac:spMk id="2" creationId="{06D4B4F6-61AA-58F5-CE26-1693731D9375}"/>
          </ac:spMkLst>
        </pc:spChg>
        <pc:spChg chg="mod">
          <ac:chgData name="Kopyt Agata (STUD)" userId="S::01161471@pw.edu.pl::fa69aa2a-d014-403a-b0cb-df2b671e46b3" providerId="AD" clId="Web-{3CBE0035-8429-4263-B963-7D9B82E42677}" dt="2024-01-09T04:25:36.253" v="398" actId="20577"/>
          <ac:spMkLst>
            <pc:docMk/>
            <pc:sldMk cId="3481805929" sldId="280"/>
            <ac:spMk id="5" creationId="{4CF908BB-9BF3-E868-E17C-864E35F2066B}"/>
          </ac:spMkLst>
        </pc:spChg>
        <pc:picChg chg="del">
          <ac:chgData name="Kopyt Agata (STUD)" userId="S::01161471@pw.edu.pl::fa69aa2a-d014-403a-b0cb-df2b671e46b3" providerId="AD" clId="Web-{3CBE0035-8429-4263-B963-7D9B82E42677}" dt="2024-01-09T04:21:40.308" v="357"/>
          <ac:picMkLst>
            <pc:docMk/>
            <pc:sldMk cId="3481805929" sldId="280"/>
            <ac:picMk id="3" creationId="{5B436E3C-EAED-2A49-8C8A-6B20DA567A5C}"/>
          </ac:picMkLst>
        </pc:picChg>
        <pc:picChg chg="add mod">
          <ac:chgData name="Kopyt Agata (STUD)" userId="S::01161471@pw.edu.pl::fa69aa2a-d014-403a-b0cb-df2b671e46b3" providerId="AD" clId="Web-{3CBE0035-8429-4263-B963-7D9B82E42677}" dt="2024-01-09T04:24:03.172" v="358"/>
          <ac:picMkLst>
            <pc:docMk/>
            <pc:sldMk cId="3481805929" sldId="280"/>
            <ac:picMk id="4" creationId="{BFFE90AD-D1DC-8178-4678-840C130B88C8}"/>
          </ac:picMkLst>
        </pc:picChg>
      </pc:sldChg>
      <pc:sldChg chg="addSp delSp modSp add ord replId">
        <pc:chgData name="Kopyt Agata (STUD)" userId="S::01161471@pw.edu.pl::fa69aa2a-d014-403a-b0cb-df2b671e46b3" providerId="AD" clId="Web-{3CBE0035-8429-4263-B963-7D9B82E42677}" dt="2024-01-09T04:50:54.035" v="936" actId="20577"/>
        <pc:sldMkLst>
          <pc:docMk/>
          <pc:sldMk cId="3011719063" sldId="281"/>
        </pc:sldMkLst>
        <pc:spChg chg="mod">
          <ac:chgData name="Kopyt Agata (STUD)" userId="S::01161471@pw.edu.pl::fa69aa2a-d014-403a-b0cb-df2b671e46b3" providerId="AD" clId="Web-{3CBE0035-8429-4263-B963-7D9B82E42677}" dt="2024-01-09T04:50:54.035" v="936" actId="20577"/>
          <ac:spMkLst>
            <pc:docMk/>
            <pc:sldMk cId="3011719063" sldId="281"/>
            <ac:spMk id="2" creationId="{1240B185-917A-EEF2-CB05-B852925DD8DD}"/>
          </ac:spMkLst>
        </pc:spChg>
        <pc:spChg chg="mod">
          <ac:chgData name="Kopyt Agata (STUD)" userId="S::01161471@pw.edu.pl::fa69aa2a-d014-403a-b0cb-df2b671e46b3" providerId="AD" clId="Web-{3CBE0035-8429-4263-B963-7D9B82E42677}" dt="2024-01-09T04:32:17.094" v="531" actId="14100"/>
          <ac:spMkLst>
            <pc:docMk/>
            <pc:sldMk cId="3011719063" sldId="281"/>
            <ac:spMk id="5" creationId="{C0001BA5-AB1C-49D5-479A-D98B2CE332A5}"/>
          </ac:spMkLst>
        </pc:spChg>
        <pc:picChg chg="del">
          <ac:chgData name="Kopyt Agata (STUD)" userId="S::01161471@pw.edu.pl::fa69aa2a-d014-403a-b0cb-df2b671e46b3" providerId="AD" clId="Web-{3CBE0035-8429-4263-B963-7D9B82E42677}" dt="2024-01-09T04:25:41.753" v="400"/>
          <ac:picMkLst>
            <pc:docMk/>
            <pc:sldMk cId="3011719063" sldId="281"/>
            <ac:picMk id="3" creationId="{B5C27B8F-76B7-E843-2DA8-13961E5B058B}"/>
          </ac:picMkLst>
        </pc:picChg>
        <pc:picChg chg="add mod">
          <ac:chgData name="Kopyt Agata (STUD)" userId="S::01161471@pw.edu.pl::fa69aa2a-d014-403a-b0cb-df2b671e46b3" providerId="AD" clId="Web-{3CBE0035-8429-4263-B963-7D9B82E42677}" dt="2024-01-09T04:26:20.770" v="401"/>
          <ac:picMkLst>
            <pc:docMk/>
            <pc:sldMk cId="3011719063" sldId="281"/>
            <ac:picMk id="4" creationId="{E2909968-31B2-ED2B-5EFF-749992430412}"/>
          </ac:picMkLst>
        </pc:picChg>
      </pc:sldChg>
      <pc:sldChg chg="addSp delSp modSp add ord replId">
        <pc:chgData name="Kopyt Agata (STUD)" userId="S::01161471@pw.edu.pl::fa69aa2a-d014-403a-b0cb-df2b671e46b3" providerId="AD" clId="Web-{3CBE0035-8429-4263-B963-7D9B82E42677}" dt="2024-01-09T04:51:02.222" v="938" actId="20577"/>
        <pc:sldMkLst>
          <pc:docMk/>
          <pc:sldMk cId="937240233" sldId="282"/>
        </pc:sldMkLst>
        <pc:spChg chg="mod">
          <ac:chgData name="Kopyt Agata (STUD)" userId="S::01161471@pw.edu.pl::fa69aa2a-d014-403a-b0cb-df2b671e46b3" providerId="AD" clId="Web-{3CBE0035-8429-4263-B963-7D9B82E42677}" dt="2024-01-09T04:51:02.222" v="938" actId="20577"/>
          <ac:spMkLst>
            <pc:docMk/>
            <pc:sldMk cId="937240233" sldId="282"/>
            <ac:spMk id="2" creationId="{9DF38FC3-21FE-29D9-7C9B-A87C9962916F}"/>
          </ac:spMkLst>
        </pc:spChg>
        <pc:spChg chg="mod">
          <ac:chgData name="Kopyt Agata (STUD)" userId="S::01161471@pw.edu.pl::fa69aa2a-d014-403a-b0cb-df2b671e46b3" providerId="AD" clId="Web-{3CBE0035-8429-4263-B963-7D9B82E42677}" dt="2024-01-09T04:32:08.546" v="527" actId="20577"/>
          <ac:spMkLst>
            <pc:docMk/>
            <pc:sldMk cId="937240233" sldId="282"/>
            <ac:spMk id="5" creationId="{AD3A1E71-C1E0-7305-C6D2-73B7201BEEEE}"/>
          </ac:spMkLst>
        </pc:spChg>
        <pc:picChg chg="add mod">
          <ac:chgData name="Kopyt Agata (STUD)" userId="S::01161471@pw.edu.pl::fa69aa2a-d014-403a-b0cb-df2b671e46b3" providerId="AD" clId="Web-{3CBE0035-8429-4263-B963-7D9B82E42677}" dt="2024-01-09T04:29:16.572" v="437"/>
          <ac:picMkLst>
            <pc:docMk/>
            <pc:sldMk cId="937240233" sldId="282"/>
            <ac:picMk id="3" creationId="{8974A1A3-5FC7-DA11-79A0-9E32B7A9375F}"/>
          </ac:picMkLst>
        </pc:picChg>
        <pc:picChg chg="del">
          <ac:chgData name="Kopyt Agata (STUD)" userId="S::01161471@pw.edu.pl::fa69aa2a-d014-403a-b0cb-df2b671e46b3" providerId="AD" clId="Web-{3CBE0035-8429-4263-B963-7D9B82E42677}" dt="2024-01-09T04:29:15.291" v="436"/>
          <ac:picMkLst>
            <pc:docMk/>
            <pc:sldMk cId="937240233" sldId="282"/>
            <ac:picMk id="4" creationId="{7692C192-A016-9A4D-680E-219748B3A3A9}"/>
          </ac:picMkLst>
        </pc:picChg>
      </pc:sldChg>
      <pc:sldChg chg="delSp modSp add replId">
        <pc:chgData name="Kopyt Agata (STUD)" userId="S::01161471@pw.edu.pl::fa69aa2a-d014-403a-b0cb-df2b671e46b3" providerId="AD" clId="Web-{3CBE0035-8429-4263-B963-7D9B82E42677}" dt="2024-01-09T04:49:32.953" v="921" actId="1076"/>
        <pc:sldMkLst>
          <pc:docMk/>
          <pc:sldMk cId="465824813" sldId="283"/>
        </pc:sldMkLst>
        <pc:spChg chg="mod">
          <ac:chgData name="Kopyt Agata (STUD)" userId="S::01161471@pw.edu.pl::fa69aa2a-d014-403a-b0cb-df2b671e46b3" providerId="AD" clId="Web-{3CBE0035-8429-4263-B963-7D9B82E42677}" dt="2024-01-09T04:49:32.953" v="921" actId="1076"/>
          <ac:spMkLst>
            <pc:docMk/>
            <pc:sldMk cId="465824813" sldId="283"/>
            <ac:spMk id="2" creationId="{15A780FF-EE84-57AF-B1FE-000B86C0C4CD}"/>
          </ac:spMkLst>
        </pc:spChg>
        <pc:spChg chg="del">
          <ac:chgData name="Kopyt Agata (STUD)" userId="S::01161471@pw.edu.pl::fa69aa2a-d014-403a-b0cb-df2b671e46b3" providerId="AD" clId="Web-{3CBE0035-8429-4263-B963-7D9B82E42677}" dt="2024-01-09T04:47:53.857" v="895"/>
          <ac:spMkLst>
            <pc:docMk/>
            <pc:sldMk cId="465824813" sldId="283"/>
            <ac:spMk id="4" creationId="{A4351597-B7A4-5699-A0B2-FAC729D998CB}"/>
          </ac:spMkLst>
        </pc:spChg>
      </pc:sldChg>
      <pc:sldChg chg="new del">
        <pc:chgData name="Kopyt Agata (STUD)" userId="S::01161471@pw.edu.pl::fa69aa2a-d014-403a-b0cb-df2b671e46b3" providerId="AD" clId="Web-{3CBE0035-8429-4263-B963-7D9B82E42677}" dt="2024-01-09T04:47:41.153" v="893"/>
        <pc:sldMkLst>
          <pc:docMk/>
          <pc:sldMk cId="1820649287" sldId="283"/>
        </pc:sldMkLst>
      </pc:sldChg>
      <pc:sldChg chg="addSp delSp modSp add del replId">
        <pc:chgData name="Kopyt Agata (STUD)" userId="S::01161471@pw.edu.pl::fa69aa2a-d014-403a-b0cb-df2b671e46b3" providerId="AD" clId="Web-{3CBE0035-8429-4263-B963-7D9B82E42677}" dt="2024-01-09T04:47:00.871" v="889"/>
        <pc:sldMkLst>
          <pc:docMk/>
          <pc:sldMk cId="2133547843" sldId="283"/>
        </pc:sldMkLst>
        <pc:spChg chg="del">
          <ac:chgData name="Kopyt Agata (STUD)" userId="S::01161471@pw.edu.pl::fa69aa2a-d014-403a-b0cb-df2b671e46b3" providerId="AD" clId="Web-{3CBE0035-8429-4263-B963-7D9B82E42677}" dt="2024-01-09T04:46:47.058" v="885"/>
          <ac:spMkLst>
            <pc:docMk/>
            <pc:sldMk cId="2133547843" sldId="283"/>
            <ac:spMk id="2" creationId="{8BC57263-64D1-CBEC-2A02-0619E7BA8B6C}"/>
          </ac:spMkLst>
        </pc:spChg>
        <pc:spChg chg="del">
          <ac:chgData name="Kopyt Agata (STUD)" userId="S::01161471@pw.edu.pl::fa69aa2a-d014-403a-b0cb-df2b671e46b3" providerId="AD" clId="Web-{3CBE0035-8429-4263-B963-7D9B82E42677}" dt="2024-01-09T04:46:52.964" v="886"/>
          <ac:spMkLst>
            <pc:docMk/>
            <pc:sldMk cId="2133547843" sldId="283"/>
            <ac:spMk id="4" creationId="{C6CA35EF-8E79-F0D7-843C-0D62F4DFDD38}"/>
          </ac:spMkLst>
        </pc:spChg>
        <pc:spChg chg="add del mod">
          <ac:chgData name="Kopyt Agata (STUD)" userId="S::01161471@pw.edu.pl::fa69aa2a-d014-403a-b0cb-df2b671e46b3" providerId="AD" clId="Web-{3CBE0035-8429-4263-B963-7D9B82E42677}" dt="2024-01-09T04:46:58.996" v="888"/>
          <ac:spMkLst>
            <pc:docMk/>
            <pc:sldMk cId="2133547843" sldId="283"/>
            <ac:spMk id="5" creationId="{5184E964-06DB-A5D9-D245-49BBAEE4B524}"/>
          </ac:spMkLst>
        </pc:spChg>
      </pc:sldChg>
    </pc:docChg>
  </pc:docChgLst>
  <pc:docChgLst>
    <pc:chgData name="Miszalska Nikola (STUD)" userId="S::01151854@pw.edu.pl::b33dfa62-e128-42a7-8336-0c6e76e4d34c" providerId="AD" clId="Web-{EA5D836E-8BE9-4D67-95D6-18329A0DCDC9}"/>
    <pc:docChg chg="addSld modSld sldOrd">
      <pc:chgData name="Miszalska Nikola (STUD)" userId="S::01151854@pw.edu.pl::b33dfa62-e128-42a7-8336-0c6e76e4d34c" providerId="AD" clId="Web-{EA5D836E-8BE9-4D67-95D6-18329A0DCDC9}" dt="2024-01-09T05:33:34.093" v="18" actId="1076"/>
      <pc:docMkLst>
        <pc:docMk/>
      </pc:docMkLst>
      <pc:sldChg chg="addSp delSp modSp add ord replId">
        <pc:chgData name="Miszalska Nikola (STUD)" userId="S::01151854@pw.edu.pl::b33dfa62-e128-42a7-8336-0c6e76e4d34c" providerId="AD" clId="Web-{EA5D836E-8BE9-4D67-95D6-18329A0DCDC9}" dt="2024-01-09T05:33:34.093" v="18" actId="1076"/>
        <pc:sldMkLst>
          <pc:docMk/>
          <pc:sldMk cId="3247597207" sldId="284"/>
        </pc:sldMkLst>
        <pc:spChg chg="mod">
          <ac:chgData name="Miszalska Nikola (STUD)" userId="S::01151854@pw.edu.pl::b33dfa62-e128-42a7-8336-0c6e76e4d34c" providerId="AD" clId="Web-{EA5D836E-8BE9-4D67-95D6-18329A0DCDC9}" dt="2024-01-09T05:33:17.796" v="15" actId="1076"/>
          <ac:spMkLst>
            <pc:docMk/>
            <pc:sldMk cId="3247597207" sldId="284"/>
            <ac:spMk id="2" creationId="{BD07154E-8725-6C63-AA84-2B869C9D4E03}"/>
          </ac:spMkLst>
        </pc:spChg>
        <pc:spChg chg="del mod">
          <ac:chgData name="Miszalska Nikola (STUD)" userId="S::01151854@pw.edu.pl::b33dfa62-e128-42a7-8336-0c6e76e4d34c" providerId="AD" clId="Web-{EA5D836E-8BE9-4D67-95D6-18329A0DCDC9}" dt="2024-01-09T05:32:37.170" v="3"/>
          <ac:spMkLst>
            <pc:docMk/>
            <pc:sldMk cId="3247597207" sldId="284"/>
            <ac:spMk id="4" creationId="{DC869613-6879-6084-8A33-A57F9C1EE21C}"/>
          </ac:spMkLst>
        </pc:spChg>
        <pc:picChg chg="add mod">
          <ac:chgData name="Miszalska Nikola (STUD)" userId="S::01151854@pw.edu.pl::b33dfa62-e128-42a7-8336-0c6e76e4d34c" providerId="AD" clId="Web-{EA5D836E-8BE9-4D67-95D6-18329A0DCDC9}" dt="2024-01-09T05:33:34.093" v="18" actId="1076"/>
          <ac:picMkLst>
            <pc:docMk/>
            <pc:sldMk cId="3247597207" sldId="284"/>
            <ac:picMk id="3" creationId="{7DF69AE0-EBFB-EF4B-4C88-F9B2A70C4DEC}"/>
          </ac:picMkLst>
        </pc:picChg>
      </pc:sldChg>
    </pc:docChg>
  </pc:docChgLst>
  <pc:docChgLst>
    <pc:chgData name="Kopyt Agata (STUD)" userId="S::01161471@pw.edu.pl::fa69aa2a-d014-403a-b0cb-df2b671e46b3" providerId="AD" clId="Web-{1301F139-A84D-49ED-A5DF-100D5CAC669F}"/>
    <pc:docChg chg="delSld modSld">
      <pc:chgData name="Kopyt Agata (STUD)" userId="S::01161471@pw.edu.pl::fa69aa2a-d014-403a-b0cb-df2b671e46b3" providerId="AD" clId="Web-{1301F139-A84D-49ED-A5DF-100D5CAC669F}" dt="2024-01-09T07:39:58.619" v="51"/>
      <pc:docMkLst>
        <pc:docMk/>
      </pc:docMkLst>
      <pc:sldChg chg="modSp">
        <pc:chgData name="Kopyt Agata (STUD)" userId="S::01161471@pw.edu.pl::fa69aa2a-d014-403a-b0cb-df2b671e46b3" providerId="AD" clId="Web-{1301F139-A84D-49ED-A5DF-100D5CAC669F}" dt="2024-01-09T07:16:27.911" v="1" actId="20577"/>
        <pc:sldMkLst>
          <pc:docMk/>
          <pc:sldMk cId="4100075057" sldId="256"/>
        </pc:sldMkLst>
        <pc:spChg chg="mod">
          <ac:chgData name="Kopyt Agata (STUD)" userId="S::01161471@pw.edu.pl::fa69aa2a-d014-403a-b0cb-df2b671e46b3" providerId="AD" clId="Web-{1301F139-A84D-49ED-A5DF-100D5CAC669F}" dt="2024-01-09T07:16:27.911" v="1" actId="20577"/>
          <ac:spMkLst>
            <pc:docMk/>
            <pc:sldMk cId="4100075057" sldId="256"/>
            <ac:spMk id="2" creationId="{7F1BD533-2C4D-96A5-6F0F-F6FBD5350D6A}"/>
          </ac:spMkLst>
        </pc:spChg>
      </pc:sldChg>
      <pc:sldChg chg="modSp">
        <pc:chgData name="Kopyt Agata (STUD)" userId="S::01161471@pw.edu.pl::fa69aa2a-d014-403a-b0cb-df2b671e46b3" providerId="AD" clId="Web-{1301F139-A84D-49ED-A5DF-100D5CAC669F}" dt="2024-01-09T07:17:43.086" v="50" actId="20577"/>
        <pc:sldMkLst>
          <pc:docMk/>
          <pc:sldMk cId="3369800046" sldId="271"/>
        </pc:sldMkLst>
        <pc:spChg chg="mod">
          <ac:chgData name="Kopyt Agata (STUD)" userId="S::01161471@pw.edu.pl::fa69aa2a-d014-403a-b0cb-df2b671e46b3" providerId="AD" clId="Web-{1301F139-A84D-49ED-A5DF-100D5CAC669F}" dt="2024-01-09T07:17:43.086" v="50" actId="20577"/>
          <ac:spMkLst>
            <pc:docMk/>
            <pc:sldMk cId="3369800046" sldId="271"/>
            <ac:spMk id="3" creationId="{DCACCA08-9C90-735D-C617-E258DD711FD8}"/>
          </ac:spMkLst>
        </pc:spChg>
      </pc:sldChg>
      <pc:sldChg chg="del">
        <pc:chgData name="Kopyt Agata (STUD)" userId="S::01161471@pw.edu.pl::fa69aa2a-d014-403a-b0cb-df2b671e46b3" providerId="AD" clId="Web-{1301F139-A84D-49ED-A5DF-100D5CAC669F}" dt="2024-01-09T07:39:58.619" v="51"/>
        <pc:sldMkLst>
          <pc:docMk/>
          <pc:sldMk cId="3247597207" sldId="284"/>
        </pc:sldMkLst>
      </pc:sldChg>
    </pc:docChg>
  </pc:docChgLst>
  <pc:docChgLst>
    <pc:chgData name="Miszalska Nikola (STUD)" userId="S::01151854@pw.edu.pl::b33dfa62-e128-42a7-8336-0c6e76e4d34c" providerId="AD" clId="Web-{373CF219-E979-4B76-9F69-CBE14316C2DB}"/>
    <pc:docChg chg="modSld">
      <pc:chgData name="Miszalska Nikola (STUD)" userId="S::01151854@pw.edu.pl::b33dfa62-e128-42a7-8336-0c6e76e4d34c" providerId="AD" clId="Web-{373CF219-E979-4B76-9F69-CBE14316C2DB}" dt="2024-01-06T09:38:27.316" v="0" actId="20577"/>
      <pc:docMkLst>
        <pc:docMk/>
      </pc:docMkLst>
      <pc:sldChg chg="modSp">
        <pc:chgData name="Miszalska Nikola (STUD)" userId="S::01151854@pw.edu.pl::b33dfa62-e128-42a7-8336-0c6e76e4d34c" providerId="AD" clId="Web-{373CF219-E979-4B76-9F69-CBE14316C2DB}" dt="2024-01-06T09:38:27.316" v="0" actId="20577"/>
        <pc:sldMkLst>
          <pc:docMk/>
          <pc:sldMk cId="248298626" sldId="258"/>
        </pc:sldMkLst>
        <pc:spChg chg="mod">
          <ac:chgData name="Miszalska Nikola (STUD)" userId="S::01151854@pw.edu.pl::b33dfa62-e128-42a7-8336-0c6e76e4d34c" providerId="AD" clId="Web-{373CF219-E979-4B76-9F69-CBE14316C2DB}" dt="2024-01-06T09:38:27.316" v="0" actId="20577"/>
          <ac:spMkLst>
            <pc:docMk/>
            <pc:sldMk cId="248298626" sldId="258"/>
            <ac:spMk id="3" creationId="{DCACCA08-9C90-735D-C617-E258DD711FD8}"/>
          </ac:spMkLst>
        </pc:spChg>
      </pc:sldChg>
    </pc:docChg>
  </pc:docChgLst>
  <pc:docChgLst>
    <pc:chgData name="Kopyt Agata (STUD)" userId="S::01161471@pw.edu.pl::fa69aa2a-d014-403a-b0cb-df2b671e46b3" providerId="AD" clId="Web-{E6E743A2-9D36-4BDE-B319-563B03789AF7}"/>
    <pc:docChg chg="modSld">
      <pc:chgData name="Kopyt Agata (STUD)" userId="S::01161471@pw.edu.pl::fa69aa2a-d014-403a-b0cb-df2b671e46b3" providerId="AD" clId="Web-{E6E743A2-9D36-4BDE-B319-563B03789AF7}" dt="2024-01-09T05:00:21.037" v="1" actId="20577"/>
      <pc:docMkLst>
        <pc:docMk/>
      </pc:docMkLst>
      <pc:sldChg chg="modSp">
        <pc:chgData name="Kopyt Agata (STUD)" userId="S::01161471@pw.edu.pl::fa69aa2a-d014-403a-b0cb-df2b671e46b3" providerId="AD" clId="Web-{E6E743A2-9D36-4BDE-B319-563B03789AF7}" dt="2024-01-09T05:00:21.037" v="1" actId="20577"/>
        <pc:sldMkLst>
          <pc:docMk/>
          <pc:sldMk cId="1065461275" sldId="278"/>
        </pc:sldMkLst>
        <pc:spChg chg="mod">
          <ac:chgData name="Kopyt Agata (STUD)" userId="S::01161471@pw.edu.pl::fa69aa2a-d014-403a-b0cb-df2b671e46b3" providerId="AD" clId="Web-{E6E743A2-9D36-4BDE-B319-563B03789AF7}" dt="2024-01-09T05:00:21.037" v="1" actId="20577"/>
          <ac:spMkLst>
            <pc:docMk/>
            <pc:sldMk cId="1065461275" sldId="278"/>
            <ac:spMk id="2" creationId="{CBF003D6-9B65-C8B2-DEC8-FC6D41A1E3E8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787A66-42AE-477E-BC97-BD9BC5EB480D}" type="doc">
      <dgm:prSet loTypeId="urn:microsoft.com/office/officeart/2005/8/layout/chevron2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pl-PL"/>
        </a:p>
      </dgm:t>
    </dgm:pt>
    <dgm:pt modelId="{C5FC83FE-1680-43A1-AC9D-773079721109}">
      <dgm:prSet phldrT="[Tekst]" custT="1"/>
      <dgm:spPr/>
      <dgm:t>
        <a:bodyPr/>
        <a:lstStyle/>
        <a:p>
          <a:r>
            <a:rPr lang="pl-PL" sz="1000"/>
            <a:t>Gromadzenie danych</a:t>
          </a:r>
        </a:p>
      </dgm:t>
    </dgm:pt>
    <dgm:pt modelId="{14BD68AE-A3A9-4499-8909-CC44D4B49324}" type="parTrans" cxnId="{880F4F17-3075-45B7-AFF3-8EDF928FEA20}">
      <dgm:prSet/>
      <dgm:spPr/>
      <dgm:t>
        <a:bodyPr/>
        <a:lstStyle/>
        <a:p>
          <a:endParaRPr lang="pl-PL" sz="1100"/>
        </a:p>
      </dgm:t>
    </dgm:pt>
    <dgm:pt modelId="{AB37C13F-DAA3-4F48-8831-DEB90D8B5244}" type="sibTrans" cxnId="{880F4F17-3075-45B7-AFF3-8EDF928FEA20}">
      <dgm:prSet/>
      <dgm:spPr/>
      <dgm:t>
        <a:bodyPr/>
        <a:lstStyle/>
        <a:p>
          <a:endParaRPr lang="pl-PL" sz="1100"/>
        </a:p>
      </dgm:t>
    </dgm:pt>
    <dgm:pt modelId="{AAFC30A3-329F-438B-B737-0A50394F6D8E}">
      <dgm:prSet phldrT="[Tekst]" custT="1"/>
      <dgm:spPr/>
      <dgm:t>
        <a:bodyPr/>
        <a:lstStyle/>
        <a:p>
          <a:r>
            <a:rPr lang="pl-PL" sz="1050"/>
            <a:t>Przetwarzanie danych</a:t>
          </a:r>
        </a:p>
      </dgm:t>
    </dgm:pt>
    <dgm:pt modelId="{D0BB900E-879A-4F9B-A0B5-C4CB916B1D59}" type="parTrans" cxnId="{724553D2-F610-402D-BF80-6A724C224738}">
      <dgm:prSet/>
      <dgm:spPr/>
      <dgm:t>
        <a:bodyPr/>
        <a:lstStyle/>
        <a:p>
          <a:endParaRPr lang="pl-PL" sz="1100"/>
        </a:p>
      </dgm:t>
    </dgm:pt>
    <dgm:pt modelId="{0DB24BAD-5126-4B23-88AA-012230330693}" type="sibTrans" cxnId="{724553D2-F610-402D-BF80-6A724C224738}">
      <dgm:prSet/>
      <dgm:spPr/>
      <dgm:t>
        <a:bodyPr/>
        <a:lstStyle/>
        <a:p>
          <a:endParaRPr lang="pl-PL" sz="1100"/>
        </a:p>
      </dgm:t>
    </dgm:pt>
    <dgm:pt modelId="{04A8508E-4596-4632-8ECE-19E10E96C5D9}">
      <dgm:prSet phldrT="[Tekst]" custT="1"/>
      <dgm:spPr/>
      <dgm:t>
        <a:bodyPr/>
        <a:lstStyle/>
        <a:p>
          <a:r>
            <a:rPr lang="pl-PL" sz="1400" b="0" i="0"/>
            <a:t>Konwersja formatów danych</a:t>
          </a:r>
          <a:endParaRPr lang="pl-PL" sz="1400"/>
        </a:p>
      </dgm:t>
    </dgm:pt>
    <dgm:pt modelId="{EBD8EDE1-494F-4280-91B9-2CD37590910F}" type="parTrans" cxnId="{068006F5-5BAE-40BA-A04E-2CC86E31C4C5}">
      <dgm:prSet/>
      <dgm:spPr/>
      <dgm:t>
        <a:bodyPr/>
        <a:lstStyle/>
        <a:p>
          <a:endParaRPr lang="pl-PL" sz="1100"/>
        </a:p>
      </dgm:t>
    </dgm:pt>
    <dgm:pt modelId="{3DA99D69-8BAC-47D8-B1D6-C4518B2CC3E9}" type="sibTrans" cxnId="{068006F5-5BAE-40BA-A04E-2CC86E31C4C5}">
      <dgm:prSet/>
      <dgm:spPr/>
      <dgm:t>
        <a:bodyPr/>
        <a:lstStyle/>
        <a:p>
          <a:endParaRPr lang="pl-PL" sz="1100"/>
        </a:p>
      </dgm:t>
    </dgm:pt>
    <dgm:pt modelId="{063E0BF0-5518-487D-8A31-88AD8C51E5F5}">
      <dgm:prSet phldrT="[Tekst]" custT="1"/>
      <dgm:spPr/>
      <dgm:t>
        <a:bodyPr/>
        <a:lstStyle/>
        <a:p>
          <a:r>
            <a:rPr lang="pl-PL" sz="1100"/>
            <a:t>Integracja danych</a:t>
          </a:r>
        </a:p>
      </dgm:t>
    </dgm:pt>
    <dgm:pt modelId="{3D435A73-F15E-4A5C-A4B0-5E93137A5945}" type="parTrans" cxnId="{C8861701-E746-420E-AA62-27AB47BC902E}">
      <dgm:prSet/>
      <dgm:spPr/>
      <dgm:t>
        <a:bodyPr/>
        <a:lstStyle/>
        <a:p>
          <a:endParaRPr lang="pl-PL" sz="1100"/>
        </a:p>
      </dgm:t>
    </dgm:pt>
    <dgm:pt modelId="{C4F0335E-121B-4C75-AFBA-1053E3DA401D}" type="sibTrans" cxnId="{C8861701-E746-420E-AA62-27AB47BC902E}">
      <dgm:prSet/>
      <dgm:spPr/>
      <dgm:t>
        <a:bodyPr/>
        <a:lstStyle/>
        <a:p>
          <a:endParaRPr lang="pl-PL" sz="1100"/>
        </a:p>
      </dgm:t>
    </dgm:pt>
    <dgm:pt modelId="{5558B3A6-024B-40D1-B3AE-29F0CF0BB385}">
      <dgm:prSet custT="1"/>
      <dgm:spPr/>
      <dgm:t>
        <a:bodyPr/>
        <a:lstStyle/>
        <a:p>
          <a:r>
            <a:rPr lang="pl-PL" sz="1100"/>
            <a:t>Analiza danych</a:t>
          </a:r>
        </a:p>
      </dgm:t>
    </dgm:pt>
    <dgm:pt modelId="{06F83BCE-935F-4C42-A0C7-4D2BCB719EAC}" type="parTrans" cxnId="{9CF165A3-86FD-4068-B08A-902DCE4D8BDD}">
      <dgm:prSet/>
      <dgm:spPr/>
      <dgm:t>
        <a:bodyPr/>
        <a:lstStyle/>
        <a:p>
          <a:endParaRPr lang="pl-PL" sz="1100"/>
        </a:p>
      </dgm:t>
    </dgm:pt>
    <dgm:pt modelId="{DDDC9361-042C-469D-9388-FAA1E5DCD2BF}" type="sibTrans" cxnId="{9CF165A3-86FD-4068-B08A-902DCE4D8BDD}">
      <dgm:prSet/>
      <dgm:spPr/>
      <dgm:t>
        <a:bodyPr/>
        <a:lstStyle/>
        <a:p>
          <a:endParaRPr lang="pl-PL" sz="1100"/>
        </a:p>
      </dgm:t>
    </dgm:pt>
    <dgm:pt modelId="{6B7DD358-0B12-4FE3-8373-5D97C763FB7A}">
      <dgm:prSet phldrT="[Tekst]" custT="1"/>
      <dgm:spPr/>
      <dgm:t>
        <a:bodyPr/>
        <a:lstStyle/>
        <a:p>
          <a:r>
            <a:rPr lang="pl-PL" sz="1400"/>
            <a:t>Pobieranie danych z API </a:t>
          </a:r>
          <a:r>
            <a:rPr lang="pl-PL" sz="1400" err="1"/>
            <a:t>Spotify</a:t>
          </a:r>
          <a:r>
            <a:rPr lang="pl-PL" sz="1400"/>
            <a:t> </a:t>
          </a:r>
        </a:p>
      </dgm:t>
    </dgm:pt>
    <dgm:pt modelId="{14351FCE-BD18-440F-802D-F02A12D9A2A9}" type="sibTrans" cxnId="{21EC62D1-227E-4A48-A34B-8C8458032866}">
      <dgm:prSet/>
      <dgm:spPr/>
      <dgm:t>
        <a:bodyPr/>
        <a:lstStyle/>
        <a:p>
          <a:endParaRPr lang="pl-PL" sz="1100"/>
        </a:p>
      </dgm:t>
    </dgm:pt>
    <dgm:pt modelId="{791AB9B3-C82D-4537-8991-DA067060506C}" type="parTrans" cxnId="{21EC62D1-227E-4A48-A34B-8C8458032866}">
      <dgm:prSet/>
      <dgm:spPr/>
      <dgm:t>
        <a:bodyPr/>
        <a:lstStyle/>
        <a:p>
          <a:endParaRPr lang="pl-PL" sz="1100"/>
        </a:p>
      </dgm:t>
    </dgm:pt>
    <dgm:pt modelId="{BD17B8DB-21BB-4E69-AD47-5142CF2381C5}">
      <dgm:prSet custT="1"/>
      <dgm:spPr/>
      <dgm:t>
        <a:bodyPr/>
        <a:lstStyle/>
        <a:p>
          <a:r>
            <a:rPr lang="pl-PL" sz="1400" b="0" i="0"/>
            <a:t>Analiza cech popularnych utworów z okresu przedświątecznego</a:t>
          </a:r>
          <a:endParaRPr lang="pl-PL" sz="1400"/>
        </a:p>
      </dgm:t>
    </dgm:pt>
    <dgm:pt modelId="{6410A7DC-31AF-4FFC-8CAA-2CE618E92578}" type="parTrans" cxnId="{7BF81EE2-8D75-4BA5-8341-8FD7536CE51C}">
      <dgm:prSet/>
      <dgm:spPr/>
      <dgm:t>
        <a:bodyPr/>
        <a:lstStyle/>
        <a:p>
          <a:endParaRPr lang="pl-PL" sz="1100"/>
        </a:p>
      </dgm:t>
    </dgm:pt>
    <dgm:pt modelId="{E7B4FB0F-DBBE-4403-B3ED-57D902EBD11C}" type="sibTrans" cxnId="{7BF81EE2-8D75-4BA5-8341-8FD7536CE51C}">
      <dgm:prSet/>
      <dgm:spPr/>
      <dgm:t>
        <a:bodyPr/>
        <a:lstStyle/>
        <a:p>
          <a:endParaRPr lang="pl-PL" sz="1100"/>
        </a:p>
      </dgm:t>
    </dgm:pt>
    <dgm:pt modelId="{E98193BC-80A2-4ED1-BD91-B9629E263C76}">
      <dgm:prSet phldrT="[Tekst]" custT="1"/>
      <dgm:spPr/>
      <dgm:t>
        <a:bodyPr/>
        <a:lstStyle/>
        <a:p>
          <a:r>
            <a:rPr lang="pl-PL" sz="1050"/>
            <a:t>Składowanie danych</a:t>
          </a:r>
        </a:p>
      </dgm:t>
    </dgm:pt>
    <dgm:pt modelId="{37765818-715B-4567-BDF3-CFEAAA501C06}" type="parTrans" cxnId="{21F4EC24-2B50-4F43-B228-F69D5CC08410}">
      <dgm:prSet/>
      <dgm:spPr/>
      <dgm:t>
        <a:bodyPr/>
        <a:lstStyle/>
        <a:p>
          <a:endParaRPr lang="pl-PL" sz="1100"/>
        </a:p>
      </dgm:t>
    </dgm:pt>
    <dgm:pt modelId="{4452CFE9-D893-488E-A447-8671E47998EB}" type="sibTrans" cxnId="{21F4EC24-2B50-4F43-B228-F69D5CC08410}">
      <dgm:prSet/>
      <dgm:spPr/>
      <dgm:t>
        <a:bodyPr/>
        <a:lstStyle/>
        <a:p>
          <a:endParaRPr lang="pl-PL" sz="1100"/>
        </a:p>
      </dgm:t>
    </dgm:pt>
    <dgm:pt modelId="{65A636B8-0203-4524-963A-241EB5856A13}">
      <dgm:prSet phldrT="[Tekst]" custT="1"/>
      <dgm:spPr/>
      <dgm:t>
        <a:bodyPr/>
        <a:lstStyle/>
        <a:p>
          <a:r>
            <a:rPr lang="pl-PL" sz="1400"/>
            <a:t>Składowanie danych w HDFS</a:t>
          </a:r>
        </a:p>
      </dgm:t>
    </dgm:pt>
    <dgm:pt modelId="{5D226009-F8F0-4940-8C4E-B29CE3734618}" type="parTrans" cxnId="{2451FC85-BBB3-41F8-8B7A-ADA79A4A95EC}">
      <dgm:prSet/>
      <dgm:spPr/>
      <dgm:t>
        <a:bodyPr/>
        <a:lstStyle/>
        <a:p>
          <a:endParaRPr lang="pl-PL"/>
        </a:p>
      </dgm:t>
    </dgm:pt>
    <dgm:pt modelId="{8BBCB6FD-C7A7-478A-825E-455BC0152E41}" type="sibTrans" cxnId="{2451FC85-BBB3-41F8-8B7A-ADA79A4A95EC}">
      <dgm:prSet/>
      <dgm:spPr/>
      <dgm:t>
        <a:bodyPr/>
        <a:lstStyle/>
        <a:p>
          <a:endParaRPr lang="pl-PL"/>
        </a:p>
      </dgm:t>
    </dgm:pt>
    <dgm:pt modelId="{1FE2573A-C162-42F3-85E5-6B335D933F24}">
      <dgm:prSet custT="1"/>
      <dgm:spPr/>
      <dgm:t>
        <a:bodyPr/>
        <a:lstStyle/>
        <a:p>
          <a:r>
            <a:rPr lang="pl-PL" sz="1400"/>
            <a:t>Analiza dominujących gatunków muzycznych</a:t>
          </a:r>
        </a:p>
      </dgm:t>
    </dgm:pt>
    <dgm:pt modelId="{A1685CFD-0CFE-4EC9-92EB-A80B115A9C77}" type="parTrans" cxnId="{D01E78F7-41D0-4B8C-9AEA-606E17E1D03F}">
      <dgm:prSet/>
      <dgm:spPr/>
      <dgm:t>
        <a:bodyPr/>
        <a:lstStyle/>
        <a:p>
          <a:endParaRPr lang="pl-PL"/>
        </a:p>
      </dgm:t>
    </dgm:pt>
    <dgm:pt modelId="{C658FBD7-E993-45CD-A6B9-1A7543FA3FF3}" type="sibTrans" cxnId="{D01E78F7-41D0-4B8C-9AEA-606E17E1D03F}">
      <dgm:prSet/>
      <dgm:spPr/>
      <dgm:t>
        <a:bodyPr/>
        <a:lstStyle/>
        <a:p>
          <a:endParaRPr lang="pl-PL"/>
        </a:p>
      </dgm:t>
    </dgm:pt>
    <dgm:pt modelId="{231F8650-1644-41E5-A0D7-6F2644C69D73}">
      <dgm:prSet custT="1"/>
      <dgm:spPr/>
      <dgm:t>
        <a:bodyPr/>
        <a:lstStyle/>
        <a:p>
          <a:r>
            <a:rPr lang="pl-PL" sz="1400"/>
            <a:t>Analiza wykonawców</a:t>
          </a:r>
        </a:p>
      </dgm:t>
    </dgm:pt>
    <dgm:pt modelId="{99D0D187-4130-48B2-82D3-8A19796CAEFC}" type="parTrans" cxnId="{4DA57A10-1549-4EC4-84EB-D474885DBA0C}">
      <dgm:prSet/>
      <dgm:spPr/>
      <dgm:t>
        <a:bodyPr/>
        <a:lstStyle/>
        <a:p>
          <a:endParaRPr lang="pl-PL"/>
        </a:p>
      </dgm:t>
    </dgm:pt>
    <dgm:pt modelId="{548B0898-000A-42F0-9201-84EA9E560840}" type="sibTrans" cxnId="{4DA57A10-1549-4EC4-84EB-D474885DBA0C}">
      <dgm:prSet/>
      <dgm:spPr/>
      <dgm:t>
        <a:bodyPr/>
        <a:lstStyle/>
        <a:p>
          <a:endParaRPr lang="pl-PL"/>
        </a:p>
      </dgm:t>
    </dgm:pt>
    <dgm:pt modelId="{FD704544-F1B1-4E70-B99F-CCC17451D0BD}">
      <dgm:prSet phldrT="[Tekst]" custT="1"/>
      <dgm:spPr/>
      <dgm:t>
        <a:bodyPr/>
        <a:lstStyle/>
        <a:p>
          <a:r>
            <a:rPr lang="pl-PL" sz="1400"/>
            <a:t>Ładowanie danych do HDFS</a:t>
          </a:r>
        </a:p>
      </dgm:t>
    </dgm:pt>
    <dgm:pt modelId="{C68335BD-B664-44B7-ABB9-C7AD37A5B77A}" type="parTrans" cxnId="{F7328BF7-60AA-4BCD-9A7A-2113CAC7928F}">
      <dgm:prSet/>
      <dgm:spPr/>
      <dgm:t>
        <a:bodyPr/>
        <a:lstStyle/>
        <a:p>
          <a:endParaRPr lang="pl-PL"/>
        </a:p>
      </dgm:t>
    </dgm:pt>
    <dgm:pt modelId="{8CE60D73-2C2B-4C03-A981-FCB870A71CFF}" type="sibTrans" cxnId="{F7328BF7-60AA-4BCD-9A7A-2113CAC7928F}">
      <dgm:prSet/>
      <dgm:spPr/>
      <dgm:t>
        <a:bodyPr/>
        <a:lstStyle/>
        <a:p>
          <a:endParaRPr lang="pl-PL"/>
        </a:p>
      </dgm:t>
    </dgm:pt>
    <dgm:pt modelId="{EFF54E2F-CF41-4E19-B67F-BEB82C67D3EF}">
      <dgm:prSet phldrT="[Tekst]" custT="1"/>
      <dgm:spPr/>
      <dgm:t>
        <a:bodyPr/>
        <a:lstStyle/>
        <a:p>
          <a:r>
            <a:rPr lang="pl-PL" sz="1400"/>
            <a:t>Ładowanie danych do </a:t>
          </a:r>
          <a:r>
            <a:rPr lang="pl-PL" sz="1400" err="1"/>
            <a:t>HBase</a:t>
          </a:r>
          <a:endParaRPr lang="pl-PL" sz="1400"/>
        </a:p>
      </dgm:t>
    </dgm:pt>
    <dgm:pt modelId="{25C0B8B5-49EB-4AEF-8FDD-AFA915BE9D32}" type="parTrans" cxnId="{CF30E6B9-6E20-4765-B21F-58618ECE5745}">
      <dgm:prSet/>
      <dgm:spPr/>
      <dgm:t>
        <a:bodyPr/>
        <a:lstStyle/>
        <a:p>
          <a:endParaRPr lang="pl-PL"/>
        </a:p>
      </dgm:t>
    </dgm:pt>
    <dgm:pt modelId="{AB3E8786-8301-4BA2-8DEC-0CF174E8DDF2}" type="sibTrans" cxnId="{CF30E6B9-6E20-4765-B21F-58618ECE5745}">
      <dgm:prSet/>
      <dgm:spPr/>
      <dgm:t>
        <a:bodyPr/>
        <a:lstStyle/>
        <a:p>
          <a:endParaRPr lang="pl-PL"/>
        </a:p>
      </dgm:t>
    </dgm:pt>
    <dgm:pt modelId="{E3DE8BDD-CC7B-4171-B181-9360CD24C874}">
      <dgm:prSet phldrT="[Tekst]" custT="1"/>
      <dgm:spPr/>
      <dgm:t>
        <a:bodyPr/>
        <a:lstStyle/>
        <a:p>
          <a:r>
            <a:rPr lang="pl-PL" sz="1400" b="0" i="0"/>
            <a:t>Łączenie danych dynamicznych ze zbiorem danych zawierającym atrybuty utworów</a:t>
          </a:r>
          <a:endParaRPr lang="pl-PL" sz="1400"/>
        </a:p>
      </dgm:t>
    </dgm:pt>
    <dgm:pt modelId="{D1F60F90-CFF0-4396-ACB1-BA93FBAFA89D}" type="parTrans" cxnId="{92187EF7-6C1B-4DAE-BBF7-8ED6F7EC1C39}">
      <dgm:prSet/>
      <dgm:spPr/>
      <dgm:t>
        <a:bodyPr/>
        <a:lstStyle/>
        <a:p>
          <a:endParaRPr lang="pl-PL"/>
        </a:p>
      </dgm:t>
    </dgm:pt>
    <dgm:pt modelId="{A19C1AEA-3C72-45F9-88A2-6A07D5EA9A51}" type="sibTrans" cxnId="{92187EF7-6C1B-4DAE-BBF7-8ED6F7EC1C39}">
      <dgm:prSet/>
      <dgm:spPr/>
      <dgm:t>
        <a:bodyPr/>
        <a:lstStyle/>
        <a:p>
          <a:endParaRPr lang="pl-PL"/>
        </a:p>
      </dgm:t>
    </dgm:pt>
    <dgm:pt modelId="{48818196-4E3B-43E0-8368-87E5F6A959D3}">
      <dgm:prSet phldrT="[Tekst]" custT="1"/>
      <dgm:spPr/>
      <dgm:t>
        <a:bodyPr/>
        <a:lstStyle/>
        <a:p>
          <a:r>
            <a:rPr lang="pl-PL" sz="1400"/>
            <a:t>Składowanie danych w Apache </a:t>
          </a:r>
          <a:r>
            <a:rPr lang="pl-PL" sz="1400" err="1"/>
            <a:t>Hbase</a:t>
          </a:r>
          <a:endParaRPr lang="pl-PL" sz="1400"/>
        </a:p>
      </dgm:t>
    </dgm:pt>
    <dgm:pt modelId="{36F2E7BC-0579-4007-ADDA-B3A124EA4B9F}" type="parTrans" cxnId="{2C2A204C-7D21-43E4-8A8C-2870FFB013AE}">
      <dgm:prSet/>
      <dgm:spPr/>
      <dgm:t>
        <a:bodyPr/>
        <a:lstStyle/>
        <a:p>
          <a:endParaRPr lang="pl-PL"/>
        </a:p>
      </dgm:t>
    </dgm:pt>
    <dgm:pt modelId="{9990ADCC-6F14-4CA8-9A36-D16366528700}" type="sibTrans" cxnId="{2C2A204C-7D21-43E4-8A8C-2870FFB013AE}">
      <dgm:prSet/>
      <dgm:spPr/>
      <dgm:t>
        <a:bodyPr/>
        <a:lstStyle/>
        <a:p>
          <a:endParaRPr lang="pl-PL"/>
        </a:p>
      </dgm:t>
    </dgm:pt>
    <dgm:pt modelId="{2F7FCB8E-D153-4E92-BDCE-A8B8E46A0023}" type="pres">
      <dgm:prSet presAssocID="{83787A66-42AE-477E-BC97-BD9BC5EB480D}" presName="linearFlow" presStyleCnt="0">
        <dgm:presLayoutVars>
          <dgm:dir/>
          <dgm:animLvl val="lvl"/>
          <dgm:resizeHandles val="exact"/>
        </dgm:presLayoutVars>
      </dgm:prSet>
      <dgm:spPr/>
    </dgm:pt>
    <dgm:pt modelId="{004B3FBA-D219-49B0-A19A-CA79EA8F5219}" type="pres">
      <dgm:prSet presAssocID="{C5FC83FE-1680-43A1-AC9D-773079721109}" presName="composite" presStyleCnt="0"/>
      <dgm:spPr/>
    </dgm:pt>
    <dgm:pt modelId="{6CE451A0-944E-4879-82F2-A79505C609AC}" type="pres">
      <dgm:prSet presAssocID="{C5FC83FE-1680-43A1-AC9D-773079721109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89F772EB-A30E-42C1-96FC-752CE490008D}" type="pres">
      <dgm:prSet presAssocID="{C5FC83FE-1680-43A1-AC9D-773079721109}" presName="descendantText" presStyleLbl="alignAcc1" presStyleIdx="0" presStyleCnt="5" custScaleY="100000" custLinFactNeighborX="59" custLinFactNeighborY="-1183">
        <dgm:presLayoutVars>
          <dgm:bulletEnabled val="1"/>
        </dgm:presLayoutVars>
      </dgm:prSet>
      <dgm:spPr/>
    </dgm:pt>
    <dgm:pt modelId="{6EDCA964-03DB-40E4-A08A-C8357AF057BD}" type="pres">
      <dgm:prSet presAssocID="{AB37C13F-DAA3-4F48-8831-DEB90D8B5244}" presName="sp" presStyleCnt="0"/>
      <dgm:spPr/>
    </dgm:pt>
    <dgm:pt modelId="{9DB32008-B2B4-4E8F-A548-0B84095D8491}" type="pres">
      <dgm:prSet presAssocID="{AAFC30A3-329F-438B-B737-0A50394F6D8E}" presName="composite" presStyleCnt="0"/>
      <dgm:spPr/>
    </dgm:pt>
    <dgm:pt modelId="{13783DFD-9AF3-4D1A-822A-EC45E032355D}" type="pres">
      <dgm:prSet presAssocID="{AAFC30A3-329F-438B-B737-0A50394F6D8E}" presName="parentText" presStyleLbl="alignNode1" presStyleIdx="1" presStyleCnt="5" custScaleX="102705">
        <dgm:presLayoutVars>
          <dgm:chMax val="1"/>
          <dgm:bulletEnabled val="1"/>
        </dgm:presLayoutVars>
      </dgm:prSet>
      <dgm:spPr/>
    </dgm:pt>
    <dgm:pt modelId="{C156DCD0-A8FB-4891-AC71-F02E6A625E04}" type="pres">
      <dgm:prSet presAssocID="{AAFC30A3-329F-438B-B737-0A50394F6D8E}" presName="descendantText" presStyleLbl="alignAcc1" presStyleIdx="1" presStyleCnt="5" custScaleY="104639">
        <dgm:presLayoutVars>
          <dgm:bulletEnabled val="1"/>
        </dgm:presLayoutVars>
      </dgm:prSet>
      <dgm:spPr/>
    </dgm:pt>
    <dgm:pt modelId="{39E7174A-E845-4F5F-8340-1217C0D7F432}" type="pres">
      <dgm:prSet presAssocID="{0DB24BAD-5126-4B23-88AA-012230330693}" presName="sp" presStyleCnt="0"/>
      <dgm:spPr/>
    </dgm:pt>
    <dgm:pt modelId="{B6AB5484-D48A-44F3-AD64-2F29520B6453}" type="pres">
      <dgm:prSet presAssocID="{E98193BC-80A2-4ED1-BD91-B9629E263C76}" presName="composite" presStyleCnt="0"/>
      <dgm:spPr/>
    </dgm:pt>
    <dgm:pt modelId="{BFB6F93A-0E56-4039-9373-FF37CB300F49}" type="pres">
      <dgm:prSet presAssocID="{E98193BC-80A2-4ED1-BD91-B9629E263C76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8626E5AC-C9F0-4487-BB40-72ACD0CEB85A}" type="pres">
      <dgm:prSet presAssocID="{E98193BC-80A2-4ED1-BD91-B9629E263C76}" presName="descendantText" presStyleLbl="alignAcc1" presStyleIdx="2" presStyleCnt="5" custLinFactNeighborX="29" custLinFactNeighborY="-1244">
        <dgm:presLayoutVars>
          <dgm:bulletEnabled val="1"/>
        </dgm:presLayoutVars>
      </dgm:prSet>
      <dgm:spPr/>
    </dgm:pt>
    <dgm:pt modelId="{FF375EB6-FBBC-4FD8-B654-2405A6C038B7}" type="pres">
      <dgm:prSet presAssocID="{4452CFE9-D893-488E-A447-8671E47998EB}" presName="sp" presStyleCnt="0"/>
      <dgm:spPr/>
    </dgm:pt>
    <dgm:pt modelId="{A12800C4-3A7B-4FF9-AC39-F62FDA071E4E}" type="pres">
      <dgm:prSet presAssocID="{063E0BF0-5518-487D-8A31-88AD8C51E5F5}" presName="composite" presStyleCnt="0"/>
      <dgm:spPr/>
    </dgm:pt>
    <dgm:pt modelId="{29EB4EAD-77A3-4864-A148-D83353A2FA15}" type="pres">
      <dgm:prSet presAssocID="{063E0BF0-5518-487D-8A31-88AD8C51E5F5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20C5E16B-0AC6-4A29-B82F-72B6F99BE9B3}" type="pres">
      <dgm:prSet presAssocID="{063E0BF0-5518-487D-8A31-88AD8C51E5F5}" presName="descendantText" presStyleLbl="alignAcc1" presStyleIdx="3" presStyleCnt="5">
        <dgm:presLayoutVars>
          <dgm:bulletEnabled val="1"/>
        </dgm:presLayoutVars>
      </dgm:prSet>
      <dgm:spPr/>
    </dgm:pt>
    <dgm:pt modelId="{4228991D-AC5C-4B2C-BB08-31956B121215}" type="pres">
      <dgm:prSet presAssocID="{C4F0335E-121B-4C75-AFBA-1053E3DA401D}" presName="sp" presStyleCnt="0"/>
      <dgm:spPr/>
    </dgm:pt>
    <dgm:pt modelId="{523C6FF1-20E6-4B0B-AA24-C78A22FC13FA}" type="pres">
      <dgm:prSet presAssocID="{5558B3A6-024B-40D1-B3AE-29F0CF0BB385}" presName="composite" presStyleCnt="0"/>
      <dgm:spPr/>
    </dgm:pt>
    <dgm:pt modelId="{09AB4E42-6786-44C0-99E1-35A699D44B1B}" type="pres">
      <dgm:prSet presAssocID="{5558B3A6-024B-40D1-B3AE-29F0CF0BB385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145B340F-8682-4AEE-B073-CA036AA9905B}" type="pres">
      <dgm:prSet presAssocID="{5558B3A6-024B-40D1-B3AE-29F0CF0BB385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84B90500-B086-49E6-A577-C48152FF890A}" type="presOf" srcId="{E3DE8BDD-CC7B-4171-B181-9360CD24C874}" destId="{20C5E16B-0AC6-4A29-B82F-72B6F99BE9B3}" srcOrd="0" destOrd="0" presId="urn:microsoft.com/office/officeart/2005/8/layout/chevron2"/>
    <dgm:cxn modelId="{C8861701-E746-420E-AA62-27AB47BC902E}" srcId="{83787A66-42AE-477E-BC97-BD9BC5EB480D}" destId="{063E0BF0-5518-487D-8A31-88AD8C51E5F5}" srcOrd="3" destOrd="0" parTransId="{3D435A73-F15E-4A5C-A4B0-5E93137A5945}" sibTransId="{C4F0335E-121B-4C75-AFBA-1053E3DA401D}"/>
    <dgm:cxn modelId="{27A4AF07-316C-4938-9223-E673EA09C71A}" type="presOf" srcId="{6B7DD358-0B12-4FE3-8373-5D97C763FB7A}" destId="{89F772EB-A30E-42C1-96FC-752CE490008D}" srcOrd="0" destOrd="0" presId="urn:microsoft.com/office/officeart/2005/8/layout/chevron2"/>
    <dgm:cxn modelId="{34A1210B-BCE8-4532-9058-1AD34005E191}" type="presOf" srcId="{EFF54E2F-CF41-4E19-B67F-BEB82C67D3EF}" destId="{C156DCD0-A8FB-4891-AC71-F02E6A625E04}" srcOrd="0" destOrd="2" presId="urn:microsoft.com/office/officeart/2005/8/layout/chevron2"/>
    <dgm:cxn modelId="{4DA57A10-1549-4EC4-84EB-D474885DBA0C}" srcId="{5558B3A6-024B-40D1-B3AE-29F0CF0BB385}" destId="{231F8650-1644-41E5-A0D7-6F2644C69D73}" srcOrd="2" destOrd="0" parTransId="{99D0D187-4130-48B2-82D3-8A19796CAEFC}" sibTransId="{548B0898-000A-42F0-9201-84EA9E560840}"/>
    <dgm:cxn modelId="{3A28B415-3D95-441F-B445-4E820B2F8FA9}" type="presOf" srcId="{65A636B8-0203-4524-963A-241EB5856A13}" destId="{8626E5AC-C9F0-4487-BB40-72ACD0CEB85A}" srcOrd="0" destOrd="0" presId="urn:microsoft.com/office/officeart/2005/8/layout/chevron2"/>
    <dgm:cxn modelId="{880F4F17-3075-45B7-AFF3-8EDF928FEA20}" srcId="{83787A66-42AE-477E-BC97-BD9BC5EB480D}" destId="{C5FC83FE-1680-43A1-AC9D-773079721109}" srcOrd="0" destOrd="0" parTransId="{14BD68AE-A3A9-4499-8909-CC44D4B49324}" sibTransId="{AB37C13F-DAA3-4F48-8831-DEB90D8B5244}"/>
    <dgm:cxn modelId="{BC3B2121-B599-472B-A1D7-B13356D04F84}" type="presOf" srcId="{48818196-4E3B-43E0-8368-87E5F6A959D3}" destId="{8626E5AC-C9F0-4487-BB40-72ACD0CEB85A}" srcOrd="0" destOrd="1" presId="urn:microsoft.com/office/officeart/2005/8/layout/chevron2"/>
    <dgm:cxn modelId="{21F4EC24-2B50-4F43-B228-F69D5CC08410}" srcId="{83787A66-42AE-477E-BC97-BD9BC5EB480D}" destId="{E98193BC-80A2-4ED1-BD91-B9629E263C76}" srcOrd="2" destOrd="0" parTransId="{37765818-715B-4567-BDF3-CFEAAA501C06}" sibTransId="{4452CFE9-D893-488E-A447-8671E47998EB}"/>
    <dgm:cxn modelId="{677E4D3E-F2A6-4546-9AC5-2F3ECE80C003}" type="presOf" srcId="{E98193BC-80A2-4ED1-BD91-B9629E263C76}" destId="{BFB6F93A-0E56-4039-9373-FF37CB300F49}" srcOrd="0" destOrd="0" presId="urn:microsoft.com/office/officeart/2005/8/layout/chevron2"/>
    <dgm:cxn modelId="{6C4FF167-D680-4E85-9973-0CB153AD2D1C}" type="presOf" srcId="{063E0BF0-5518-487D-8A31-88AD8C51E5F5}" destId="{29EB4EAD-77A3-4864-A148-D83353A2FA15}" srcOrd="0" destOrd="0" presId="urn:microsoft.com/office/officeart/2005/8/layout/chevron2"/>
    <dgm:cxn modelId="{3C025F69-BBA4-446D-ADFA-3C449EDFFC5C}" type="presOf" srcId="{C5FC83FE-1680-43A1-AC9D-773079721109}" destId="{6CE451A0-944E-4879-82F2-A79505C609AC}" srcOrd="0" destOrd="0" presId="urn:microsoft.com/office/officeart/2005/8/layout/chevron2"/>
    <dgm:cxn modelId="{2C2A204C-7D21-43E4-8A8C-2870FFB013AE}" srcId="{E98193BC-80A2-4ED1-BD91-B9629E263C76}" destId="{48818196-4E3B-43E0-8368-87E5F6A959D3}" srcOrd="1" destOrd="0" parTransId="{36F2E7BC-0579-4007-ADDA-B3A124EA4B9F}" sibTransId="{9990ADCC-6F14-4CA8-9A36-D16366528700}"/>
    <dgm:cxn modelId="{2F4F8B6C-57B9-4D1B-8F58-F90964E1EE72}" type="presOf" srcId="{04A8508E-4596-4632-8ECE-19E10E96C5D9}" destId="{C156DCD0-A8FB-4891-AC71-F02E6A625E04}" srcOrd="0" destOrd="0" presId="urn:microsoft.com/office/officeart/2005/8/layout/chevron2"/>
    <dgm:cxn modelId="{0CFD1D79-67E5-4E2C-9CD5-2D329EBAEF00}" type="presOf" srcId="{5558B3A6-024B-40D1-B3AE-29F0CF0BB385}" destId="{09AB4E42-6786-44C0-99E1-35A699D44B1B}" srcOrd="0" destOrd="0" presId="urn:microsoft.com/office/officeart/2005/8/layout/chevron2"/>
    <dgm:cxn modelId="{177D0982-E3D3-47A8-8978-9AD302F8F39D}" type="presOf" srcId="{231F8650-1644-41E5-A0D7-6F2644C69D73}" destId="{145B340F-8682-4AEE-B073-CA036AA9905B}" srcOrd="0" destOrd="2" presId="urn:microsoft.com/office/officeart/2005/8/layout/chevron2"/>
    <dgm:cxn modelId="{163C1585-B7FD-499D-8E3D-57B42FDA1789}" type="presOf" srcId="{FD704544-F1B1-4E70-B99F-CCC17451D0BD}" destId="{C156DCD0-A8FB-4891-AC71-F02E6A625E04}" srcOrd="0" destOrd="1" presId="urn:microsoft.com/office/officeart/2005/8/layout/chevron2"/>
    <dgm:cxn modelId="{2451FC85-BBB3-41F8-8B7A-ADA79A4A95EC}" srcId="{E98193BC-80A2-4ED1-BD91-B9629E263C76}" destId="{65A636B8-0203-4524-963A-241EB5856A13}" srcOrd="0" destOrd="0" parTransId="{5D226009-F8F0-4940-8C4E-B29CE3734618}" sibTransId="{8BBCB6FD-C7A7-478A-825E-455BC0152E41}"/>
    <dgm:cxn modelId="{6BAB9A9B-C9A5-47F1-9EE0-67E19615E348}" type="presOf" srcId="{1FE2573A-C162-42F3-85E5-6B335D933F24}" destId="{145B340F-8682-4AEE-B073-CA036AA9905B}" srcOrd="0" destOrd="1" presId="urn:microsoft.com/office/officeart/2005/8/layout/chevron2"/>
    <dgm:cxn modelId="{9CF165A3-86FD-4068-B08A-902DCE4D8BDD}" srcId="{83787A66-42AE-477E-BC97-BD9BC5EB480D}" destId="{5558B3A6-024B-40D1-B3AE-29F0CF0BB385}" srcOrd="4" destOrd="0" parTransId="{06F83BCE-935F-4C42-A0C7-4D2BCB719EAC}" sibTransId="{DDDC9361-042C-469D-9388-FAA1E5DCD2BF}"/>
    <dgm:cxn modelId="{23AF64A5-5A73-4987-B710-82634809C501}" type="presOf" srcId="{83787A66-42AE-477E-BC97-BD9BC5EB480D}" destId="{2F7FCB8E-D153-4E92-BDCE-A8B8E46A0023}" srcOrd="0" destOrd="0" presId="urn:microsoft.com/office/officeart/2005/8/layout/chevron2"/>
    <dgm:cxn modelId="{DAE1E7A9-774C-4CDB-907B-CCE24E17C302}" type="presOf" srcId="{BD17B8DB-21BB-4E69-AD47-5142CF2381C5}" destId="{145B340F-8682-4AEE-B073-CA036AA9905B}" srcOrd="0" destOrd="0" presId="urn:microsoft.com/office/officeart/2005/8/layout/chevron2"/>
    <dgm:cxn modelId="{CF30E6B9-6E20-4765-B21F-58618ECE5745}" srcId="{AAFC30A3-329F-438B-B737-0A50394F6D8E}" destId="{EFF54E2F-CF41-4E19-B67F-BEB82C67D3EF}" srcOrd="2" destOrd="0" parTransId="{25C0B8B5-49EB-4AEF-8FDD-AFA915BE9D32}" sibTransId="{AB3E8786-8301-4BA2-8DEC-0CF174E8DDF2}"/>
    <dgm:cxn modelId="{21EC62D1-227E-4A48-A34B-8C8458032866}" srcId="{C5FC83FE-1680-43A1-AC9D-773079721109}" destId="{6B7DD358-0B12-4FE3-8373-5D97C763FB7A}" srcOrd="0" destOrd="0" parTransId="{791AB9B3-C82D-4537-8991-DA067060506C}" sibTransId="{14351FCE-BD18-440F-802D-F02A12D9A2A9}"/>
    <dgm:cxn modelId="{724553D2-F610-402D-BF80-6A724C224738}" srcId="{83787A66-42AE-477E-BC97-BD9BC5EB480D}" destId="{AAFC30A3-329F-438B-B737-0A50394F6D8E}" srcOrd="1" destOrd="0" parTransId="{D0BB900E-879A-4F9B-A0B5-C4CB916B1D59}" sibTransId="{0DB24BAD-5126-4B23-88AA-012230330693}"/>
    <dgm:cxn modelId="{ED1D13D4-A610-484B-ACBC-351CC1F473BA}" type="presOf" srcId="{AAFC30A3-329F-438B-B737-0A50394F6D8E}" destId="{13783DFD-9AF3-4D1A-822A-EC45E032355D}" srcOrd="0" destOrd="0" presId="urn:microsoft.com/office/officeart/2005/8/layout/chevron2"/>
    <dgm:cxn modelId="{7BF81EE2-8D75-4BA5-8341-8FD7536CE51C}" srcId="{5558B3A6-024B-40D1-B3AE-29F0CF0BB385}" destId="{BD17B8DB-21BB-4E69-AD47-5142CF2381C5}" srcOrd="0" destOrd="0" parTransId="{6410A7DC-31AF-4FFC-8CAA-2CE618E92578}" sibTransId="{E7B4FB0F-DBBE-4403-B3ED-57D902EBD11C}"/>
    <dgm:cxn modelId="{068006F5-5BAE-40BA-A04E-2CC86E31C4C5}" srcId="{AAFC30A3-329F-438B-B737-0A50394F6D8E}" destId="{04A8508E-4596-4632-8ECE-19E10E96C5D9}" srcOrd="0" destOrd="0" parTransId="{EBD8EDE1-494F-4280-91B9-2CD37590910F}" sibTransId="{3DA99D69-8BAC-47D8-B1D6-C4518B2CC3E9}"/>
    <dgm:cxn modelId="{D01E78F7-41D0-4B8C-9AEA-606E17E1D03F}" srcId="{5558B3A6-024B-40D1-B3AE-29F0CF0BB385}" destId="{1FE2573A-C162-42F3-85E5-6B335D933F24}" srcOrd="1" destOrd="0" parTransId="{A1685CFD-0CFE-4EC9-92EB-A80B115A9C77}" sibTransId="{C658FBD7-E993-45CD-A6B9-1A7543FA3FF3}"/>
    <dgm:cxn modelId="{92187EF7-6C1B-4DAE-BBF7-8ED6F7EC1C39}" srcId="{063E0BF0-5518-487D-8A31-88AD8C51E5F5}" destId="{E3DE8BDD-CC7B-4171-B181-9360CD24C874}" srcOrd="0" destOrd="0" parTransId="{D1F60F90-CFF0-4396-ACB1-BA93FBAFA89D}" sibTransId="{A19C1AEA-3C72-45F9-88A2-6A07D5EA9A51}"/>
    <dgm:cxn modelId="{F7328BF7-60AA-4BCD-9A7A-2113CAC7928F}" srcId="{AAFC30A3-329F-438B-B737-0A50394F6D8E}" destId="{FD704544-F1B1-4E70-B99F-CCC17451D0BD}" srcOrd="1" destOrd="0" parTransId="{C68335BD-B664-44B7-ABB9-C7AD37A5B77A}" sibTransId="{8CE60D73-2C2B-4C03-A981-FCB870A71CFF}"/>
    <dgm:cxn modelId="{285E4509-347B-42DF-86BA-9761B373F1A6}" type="presParOf" srcId="{2F7FCB8E-D153-4E92-BDCE-A8B8E46A0023}" destId="{004B3FBA-D219-49B0-A19A-CA79EA8F5219}" srcOrd="0" destOrd="0" presId="urn:microsoft.com/office/officeart/2005/8/layout/chevron2"/>
    <dgm:cxn modelId="{B01C8B75-0C0F-4692-8192-82C656BD140C}" type="presParOf" srcId="{004B3FBA-D219-49B0-A19A-CA79EA8F5219}" destId="{6CE451A0-944E-4879-82F2-A79505C609AC}" srcOrd="0" destOrd="0" presId="urn:microsoft.com/office/officeart/2005/8/layout/chevron2"/>
    <dgm:cxn modelId="{5D4CD5F7-7577-4DF6-8C45-590F48808345}" type="presParOf" srcId="{004B3FBA-D219-49B0-A19A-CA79EA8F5219}" destId="{89F772EB-A30E-42C1-96FC-752CE490008D}" srcOrd="1" destOrd="0" presId="urn:microsoft.com/office/officeart/2005/8/layout/chevron2"/>
    <dgm:cxn modelId="{653ACEC9-B5F4-4FA5-BA1C-ABB1050EC3F5}" type="presParOf" srcId="{2F7FCB8E-D153-4E92-BDCE-A8B8E46A0023}" destId="{6EDCA964-03DB-40E4-A08A-C8357AF057BD}" srcOrd="1" destOrd="0" presId="urn:microsoft.com/office/officeart/2005/8/layout/chevron2"/>
    <dgm:cxn modelId="{86E9A3A9-BC15-4ABC-9DEC-D5E1BE6D4007}" type="presParOf" srcId="{2F7FCB8E-D153-4E92-BDCE-A8B8E46A0023}" destId="{9DB32008-B2B4-4E8F-A548-0B84095D8491}" srcOrd="2" destOrd="0" presId="urn:microsoft.com/office/officeart/2005/8/layout/chevron2"/>
    <dgm:cxn modelId="{FA46CE31-33FC-42C1-8CA7-51AF05840CD3}" type="presParOf" srcId="{9DB32008-B2B4-4E8F-A548-0B84095D8491}" destId="{13783DFD-9AF3-4D1A-822A-EC45E032355D}" srcOrd="0" destOrd="0" presId="urn:microsoft.com/office/officeart/2005/8/layout/chevron2"/>
    <dgm:cxn modelId="{C423252E-11E9-4040-8674-61D052A10A84}" type="presParOf" srcId="{9DB32008-B2B4-4E8F-A548-0B84095D8491}" destId="{C156DCD0-A8FB-4891-AC71-F02E6A625E04}" srcOrd="1" destOrd="0" presId="urn:microsoft.com/office/officeart/2005/8/layout/chevron2"/>
    <dgm:cxn modelId="{9CFF7F3F-5C44-45F3-AD69-D59FE1410700}" type="presParOf" srcId="{2F7FCB8E-D153-4E92-BDCE-A8B8E46A0023}" destId="{39E7174A-E845-4F5F-8340-1217C0D7F432}" srcOrd="3" destOrd="0" presId="urn:microsoft.com/office/officeart/2005/8/layout/chevron2"/>
    <dgm:cxn modelId="{1D9D7B5E-9BEB-4451-A38E-C8390AFBB147}" type="presParOf" srcId="{2F7FCB8E-D153-4E92-BDCE-A8B8E46A0023}" destId="{B6AB5484-D48A-44F3-AD64-2F29520B6453}" srcOrd="4" destOrd="0" presId="urn:microsoft.com/office/officeart/2005/8/layout/chevron2"/>
    <dgm:cxn modelId="{A7A16ADC-CA54-4038-AF3C-9A4D5E6B6052}" type="presParOf" srcId="{B6AB5484-D48A-44F3-AD64-2F29520B6453}" destId="{BFB6F93A-0E56-4039-9373-FF37CB300F49}" srcOrd="0" destOrd="0" presId="urn:microsoft.com/office/officeart/2005/8/layout/chevron2"/>
    <dgm:cxn modelId="{859ECAC3-1590-42DF-AE3A-CAC1C194A84D}" type="presParOf" srcId="{B6AB5484-D48A-44F3-AD64-2F29520B6453}" destId="{8626E5AC-C9F0-4487-BB40-72ACD0CEB85A}" srcOrd="1" destOrd="0" presId="urn:microsoft.com/office/officeart/2005/8/layout/chevron2"/>
    <dgm:cxn modelId="{153FED50-512D-403D-B5DC-87D4C9C9AFDF}" type="presParOf" srcId="{2F7FCB8E-D153-4E92-BDCE-A8B8E46A0023}" destId="{FF375EB6-FBBC-4FD8-B654-2405A6C038B7}" srcOrd="5" destOrd="0" presId="urn:microsoft.com/office/officeart/2005/8/layout/chevron2"/>
    <dgm:cxn modelId="{E52163A5-9C4D-494E-B053-0BD922DE241D}" type="presParOf" srcId="{2F7FCB8E-D153-4E92-BDCE-A8B8E46A0023}" destId="{A12800C4-3A7B-4FF9-AC39-F62FDA071E4E}" srcOrd="6" destOrd="0" presId="urn:microsoft.com/office/officeart/2005/8/layout/chevron2"/>
    <dgm:cxn modelId="{408AE8D8-7E3C-47A6-878C-6B6C44E2061C}" type="presParOf" srcId="{A12800C4-3A7B-4FF9-AC39-F62FDA071E4E}" destId="{29EB4EAD-77A3-4864-A148-D83353A2FA15}" srcOrd="0" destOrd="0" presId="urn:microsoft.com/office/officeart/2005/8/layout/chevron2"/>
    <dgm:cxn modelId="{C0A42D3B-0BBD-442D-B89E-6450CA55E967}" type="presParOf" srcId="{A12800C4-3A7B-4FF9-AC39-F62FDA071E4E}" destId="{20C5E16B-0AC6-4A29-B82F-72B6F99BE9B3}" srcOrd="1" destOrd="0" presId="urn:microsoft.com/office/officeart/2005/8/layout/chevron2"/>
    <dgm:cxn modelId="{A2D61157-3E1A-4462-AFF5-E90868E2A388}" type="presParOf" srcId="{2F7FCB8E-D153-4E92-BDCE-A8B8E46A0023}" destId="{4228991D-AC5C-4B2C-BB08-31956B121215}" srcOrd="7" destOrd="0" presId="urn:microsoft.com/office/officeart/2005/8/layout/chevron2"/>
    <dgm:cxn modelId="{E61ECD91-4CDB-4FF0-8CDF-29A979947DF4}" type="presParOf" srcId="{2F7FCB8E-D153-4E92-BDCE-A8B8E46A0023}" destId="{523C6FF1-20E6-4B0B-AA24-C78A22FC13FA}" srcOrd="8" destOrd="0" presId="urn:microsoft.com/office/officeart/2005/8/layout/chevron2"/>
    <dgm:cxn modelId="{E171BF33-7D26-4E2D-84B7-E6FA83219397}" type="presParOf" srcId="{523C6FF1-20E6-4B0B-AA24-C78A22FC13FA}" destId="{09AB4E42-6786-44C0-99E1-35A699D44B1B}" srcOrd="0" destOrd="0" presId="urn:microsoft.com/office/officeart/2005/8/layout/chevron2"/>
    <dgm:cxn modelId="{46157689-5292-4608-9E8C-592CE7591457}" type="presParOf" srcId="{523C6FF1-20E6-4B0B-AA24-C78A22FC13FA}" destId="{145B340F-8682-4AEE-B073-CA036AA9905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E451A0-944E-4879-82F2-A79505C609AC}">
      <dsp:nvSpPr>
        <dsp:cNvPr id="0" name=""/>
        <dsp:cNvSpPr/>
      </dsp:nvSpPr>
      <dsp:spPr>
        <a:xfrm rot="5400000">
          <a:off x="-178201" y="178371"/>
          <a:ext cx="1151662" cy="80616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00" kern="1200"/>
            <a:t>Gromadzenie danych</a:t>
          </a:r>
        </a:p>
      </dsp:txBody>
      <dsp:txXfrm rot="-5400000">
        <a:off x="-5451" y="408704"/>
        <a:ext cx="806163" cy="345499"/>
      </dsp:txXfrm>
    </dsp:sp>
    <dsp:sp modelId="{89F772EB-A30E-42C1-96FC-752CE490008D}">
      <dsp:nvSpPr>
        <dsp:cNvPr id="0" name=""/>
        <dsp:cNvSpPr/>
      </dsp:nvSpPr>
      <dsp:spPr>
        <a:xfrm rot="5400000">
          <a:off x="3598502" y="-2794051"/>
          <a:ext cx="748580" cy="633668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400" kern="1200"/>
            <a:t>Pobieranie danych z API </a:t>
          </a:r>
          <a:r>
            <a:rPr lang="pl-PL" sz="1400" kern="1200" err="1"/>
            <a:t>Spotify</a:t>
          </a:r>
          <a:r>
            <a:rPr lang="pl-PL" sz="1400" kern="1200"/>
            <a:t> </a:t>
          </a:r>
        </a:p>
      </dsp:txBody>
      <dsp:txXfrm rot="-5400000">
        <a:off x="804451" y="36543"/>
        <a:ext cx="6300141" cy="675494"/>
      </dsp:txXfrm>
    </dsp:sp>
    <dsp:sp modelId="{13783DFD-9AF3-4D1A-822A-EC45E032355D}">
      <dsp:nvSpPr>
        <dsp:cNvPr id="0" name=""/>
        <dsp:cNvSpPr/>
      </dsp:nvSpPr>
      <dsp:spPr>
        <a:xfrm rot="5400000">
          <a:off x="-167297" y="1220604"/>
          <a:ext cx="1151662" cy="827970"/>
        </a:xfrm>
        <a:prstGeom prst="chevron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Przetwarzanie danych</a:t>
          </a:r>
        </a:p>
      </dsp:txBody>
      <dsp:txXfrm rot="-5400000">
        <a:off x="-5451" y="1472743"/>
        <a:ext cx="827970" cy="323692"/>
      </dsp:txXfrm>
    </dsp:sp>
    <dsp:sp modelId="{C156DCD0-A8FB-4891-AC71-F02E6A625E04}">
      <dsp:nvSpPr>
        <dsp:cNvPr id="0" name=""/>
        <dsp:cNvSpPr/>
      </dsp:nvSpPr>
      <dsp:spPr>
        <a:xfrm rot="5400000">
          <a:off x="3588303" y="-1735293"/>
          <a:ext cx="783307" cy="633668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400" b="0" i="0" kern="1200"/>
            <a:t>Konwersja formatów danych</a:t>
          </a:r>
          <a:endParaRPr lang="pl-PL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400" kern="1200"/>
            <a:t>Ładowanie danych do HDFS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400" kern="1200"/>
            <a:t>Ładowanie danych do </a:t>
          </a:r>
          <a:r>
            <a:rPr lang="pl-PL" sz="1400" kern="1200" err="1"/>
            <a:t>HBase</a:t>
          </a:r>
          <a:endParaRPr lang="pl-PL" sz="1400" kern="1200"/>
        </a:p>
      </dsp:txBody>
      <dsp:txXfrm rot="-5400000">
        <a:off x="811615" y="1079633"/>
        <a:ext cx="6298446" cy="706831"/>
      </dsp:txXfrm>
    </dsp:sp>
    <dsp:sp modelId="{BFB6F93A-0E56-4039-9373-FF37CB300F49}">
      <dsp:nvSpPr>
        <dsp:cNvPr id="0" name=""/>
        <dsp:cNvSpPr/>
      </dsp:nvSpPr>
      <dsp:spPr>
        <a:xfrm rot="5400000">
          <a:off x="-178201" y="2267280"/>
          <a:ext cx="1151662" cy="806163"/>
        </a:xfrm>
        <a:prstGeom prst="chevron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Składowanie danych</a:t>
          </a:r>
        </a:p>
      </dsp:txBody>
      <dsp:txXfrm rot="-5400000">
        <a:off x="-5451" y="2497613"/>
        <a:ext cx="806163" cy="345499"/>
      </dsp:txXfrm>
    </dsp:sp>
    <dsp:sp modelId="{8626E5AC-C9F0-4487-BB40-72ACD0CEB85A}">
      <dsp:nvSpPr>
        <dsp:cNvPr id="0" name=""/>
        <dsp:cNvSpPr/>
      </dsp:nvSpPr>
      <dsp:spPr>
        <a:xfrm rot="5400000">
          <a:off x="3596601" y="-708832"/>
          <a:ext cx="748580" cy="633668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400" kern="1200"/>
            <a:t>Składowanie danych w HDFS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400" kern="1200"/>
            <a:t>Składowanie danych w Apache </a:t>
          </a:r>
          <a:r>
            <a:rPr lang="pl-PL" sz="1400" kern="1200" err="1"/>
            <a:t>Hbase</a:t>
          </a:r>
          <a:endParaRPr lang="pl-PL" sz="1400" kern="1200"/>
        </a:p>
      </dsp:txBody>
      <dsp:txXfrm rot="-5400000">
        <a:off x="802550" y="2121762"/>
        <a:ext cx="6300141" cy="675494"/>
      </dsp:txXfrm>
    </dsp:sp>
    <dsp:sp modelId="{29EB4EAD-77A3-4864-A148-D83353A2FA15}">
      <dsp:nvSpPr>
        <dsp:cNvPr id="0" name=""/>
        <dsp:cNvSpPr/>
      </dsp:nvSpPr>
      <dsp:spPr>
        <a:xfrm rot="5400000">
          <a:off x="-178201" y="3303053"/>
          <a:ext cx="1151662" cy="806163"/>
        </a:xfrm>
        <a:prstGeom prst="chevron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/>
            <a:t>Integracja danych</a:t>
          </a:r>
        </a:p>
      </dsp:txBody>
      <dsp:txXfrm rot="-5400000">
        <a:off x="-5451" y="3533386"/>
        <a:ext cx="806163" cy="345499"/>
      </dsp:txXfrm>
    </dsp:sp>
    <dsp:sp modelId="{20C5E16B-0AC6-4A29-B82F-72B6F99BE9B3}">
      <dsp:nvSpPr>
        <dsp:cNvPr id="0" name=""/>
        <dsp:cNvSpPr/>
      </dsp:nvSpPr>
      <dsp:spPr>
        <a:xfrm rot="5400000">
          <a:off x="3594763" y="336252"/>
          <a:ext cx="748580" cy="633668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400" b="0" i="0" kern="1200"/>
            <a:t>Łączenie danych dynamicznych ze zbiorem danych zawierającym atrybuty utworów</a:t>
          </a:r>
          <a:endParaRPr lang="pl-PL" sz="1400" kern="1200"/>
        </a:p>
      </dsp:txBody>
      <dsp:txXfrm rot="-5400000">
        <a:off x="800712" y="3166847"/>
        <a:ext cx="6300141" cy="675494"/>
      </dsp:txXfrm>
    </dsp:sp>
    <dsp:sp modelId="{09AB4E42-6786-44C0-99E1-35A699D44B1B}">
      <dsp:nvSpPr>
        <dsp:cNvPr id="0" name=""/>
        <dsp:cNvSpPr/>
      </dsp:nvSpPr>
      <dsp:spPr>
        <a:xfrm rot="5400000">
          <a:off x="-178201" y="4338826"/>
          <a:ext cx="1151662" cy="806163"/>
        </a:xfrm>
        <a:prstGeom prst="chevron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/>
            <a:t>Analiza danych</a:t>
          </a:r>
        </a:p>
      </dsp:txBody>
      <dsp:txXfrm rot="-5400000">
        <a:off x="-5451" y="4569159"/>
        <a:ext cx="806163" cy="345499"/>
      </dsp:txXfrm>
    </dsp:sp>
    <dsp:sp modelId="{145B340F-8682-4AEE-B073-CA036AA9905B}">
      <dsp:nvSpPr>
        <dsp:cNvPr id="0" name=""/>
        <dsp:cNvSpPr/>
      </dsp:nvSpPr>
      <dsp:spPr>
        <a:xfrm rot="5400000">
          <a:off x="3594763" y="1372025"/>
          <a:ext cx="748580" cy="633668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400" b="0" i="0" kern="1200"/>
            <a:t>Analiza cech popularnych utworów z okresu przedświątecznego</a:t>
          </a:r>
          <a:endParaRPr lang="pl-PL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400" kern="1200"/>
            <a:t>Analiza dominujących gatunków muzycznych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400" kern="1200"/>
            <a:t>Analiza wykonawców</a:t>
          </a:r>
        </a:p>
      </dsp:txBody>
      <dsp:txXfrm rot="-5400000">
        <a:off x="800712" y="4202620"/>
        <a:ext cx="6300141" cy="6754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8FC9AC-7529-4BB2-BEBF-FCA77D307560}" type="datetimeFigureOut">
              <a:t>08.01.2024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A561D2-F5DC-4073-B48C-7BBDD93C3E7C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5247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A561D2-F5DC-4073-B48C-7BBDD93C3E7C}" type="slidenum"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91376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A561D2-F5DC-4073-B48C-7BBDD93C3E7C}" type="slidenum"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87371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A561D2-F5DC-4073-B48C-7BBDD93C3E7C}" type="slidenum"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43116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87D33-1238-13E1-05A5-C5A3477D93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5C7C748C-B008-BC5B-3D07-2160BE2F3B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7FB8B204-0E1C-FCCD-D1CB-1917C69B0A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634AB7CA-FBAB-D781-95BC-A326621A59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A561D2-F5DC-4073-B48C-7BBDD93C3E7C}" type="slidenum"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4699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C01A51-6E54-C50B-48D4-348D075DF5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1F340D19-2771-C70A-F62B-8F57DD2D15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DE64A715-CD9F-B56D-3209-8A463D9586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448F0919-3A48-5B66-B6B9-673121F142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A561D2-F5DC-4073-B48C-7BBDD93C3E7C}" type="slidenum"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03175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A77E4B-893F-1B7F-8160-6FEA5A89B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06BA3692-8CCF-BF8C-A257-5E33E15B0B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2A9929C8-FE4E-1BFC-3724-188C2D61A0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9ABA6CF5-705A-A26D-BEED-B6953C6183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A561D2-F5DC-4073-B48C-7BBDD93C3E7C}" type="slidenum"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232126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1298ED-7F0B-FB4D-3809-CA57C6104E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4608C708-B12E-4B4B-F58A-0110D18ED6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7C61CF8F-25AF-49C5-9543-2797639622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5A45DBC-3A88-D879-D3E8-78BEDADDA9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A561D2-F5DC-4073-B48C-7BBDD93C3E7C}" type="slidenum"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7535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61D88C-BFF2-4749-7A75-2DF03F2768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061629AC-6D1E-13AD-B6A7-C959F7D972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5FAB140F-944B-680E-01B4-DFCC9566FD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60FABDF1-319C-DEF2-DBC0-38CF2BCCFF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A561D2-F5DC-4073-B48C-7BBDD93C3E7C}" type="slidenum"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64195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E04CE-F9FD-E4AF-6ED5-E2885AB7BF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2D1C9587-CCE0-D90B-F371-D31C51F3D3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DEFE8E6D-DA4C-76B0-51BC-98A8658110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09D14BE-51CF-910B-5185-3E8DC7C7B4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A561D2-F5DC-4073-B48C-7BBDD93C3E7C}" type="slidenum"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75801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439F93A-11B5-BE00-1ED5-F99E2E7CC4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8E76BD0-D7BF-E51C-DB8F-73EC18A598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DFD7AD0-DD89-7A32-D1F6-B7A2E5125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D0843-AB10-40CC-A168-AC29D4F126F3}" type="datetimeFigureOut">
              <a:rPr lang="pl-PL" smtClean="0"/>
              <a:t>08.01.2024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8EB1F0B-21E7-5951-8CEE-95708B5BC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4328346-89AC-2D5B-7F7A-4D060DBC1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C8D4-921C-4D3D-968E-8ADD9C7DBD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0693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1328B8B-2405-4C11-B0BA-EA6AB045E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F54EEBA-1D01-7EBA-0651-2A53EEDA0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14F8C63-167C-1D6E-ED26-32513CF57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D0843-AB10-40CC-A168-AC29D4F126F3}" type="datetimeFigureOut">
              <a:rPr lang="pl-PL" smtClean="0"/>
              <a:t>08.01.2024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F3C94A7-103C-7765-50D2-26FBCECB3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93B8AFC-A4A5-2A29-FF47-D4084E7CD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C8D4-921C-4D3D-968E-8ADD9C7DBD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2563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41225FD3-3572-C645-55B0-A794A8C4A5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030FD84A-4C21-44FC-DE14-AB6F3956B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7D8C98E-A018-7017-94C8-C7B9B6608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D0843-AB10-40CC-A168-AC29D4F126F3}" type="datetimeFigureOut">
              <a:rPr lang="pl-PL" smtClean="0"/>
              <a:t>08.01.2024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B3A58CB-0E40-73A1-89BE-879F53945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26B6741-564D-0FD3-FDFE-CB5E5DD44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C8D4-921C-4D3D-968E-8ADD9C7DBD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62907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29844F-B45E-3269-C172-6DF8A6165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95255CA-07C5-2AB8-3513-A51783BC9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CE95A70-32EB-1A58-8FB8-444CA64EB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D0843-AB10-40CC-A168-AC29D4F126F3}" type="datetimeFigureOut">
              <a:rPr lang="pl-PL" smtClean="0"/>
              <a:t>08.01.2024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98077DB-9E3D-58A6-25B4-D4FFB4F1F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6EAC0D8-3171-5784-9936-9FA473831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C8D4-921C-4D3D-968E-8ADD9C7DBD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6160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178D8C9-A432-1B95-4193-AA56ADC81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B7F00EA-0ED1-9AEC-6F94-36999907E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46BCF1B-A329-10DD-0274-5843B1A20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D0843-AB10-40CC-A168-AC29D4F126F3}" type="datetimeFigureOut">
              <a:rPr lang="pl-PL" smtClean="0"/>
              <a:t>08.01.2024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FDC36B4-3B54-6C30-CDE3-A85BBEADD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048D25F-9F98-206D-FB7C-D6EA3265C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C8D4-921C-4D3D-968E-8ADD9C7DBD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10314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BE1D400-3545-047C-0ABC-35E238589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1F2CDC3-2CEF-622E-0AD6-F1443E0E15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2749FE3-682E-4F83-1AF8-B32D03139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26FB5A5-DC37-956F-1C0F-8558CD2DD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D0843-AB10-40CC-A168-AC29D4F126F3}" type="datetimeFigureOut">
              <a:rPr lang="pl-PL" smtClean="0"/>
              <a:t>08.01.2024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0C6EE4A-ECA8-C17D-EEAE-B64420B35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A22AA02-9ADF-230B-A053-A23AB82C2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C8D4-921C-4D3D-968E-8ADD9C7DBD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87865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0C2349-5626-01E9-8295-0EB8DDB91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F63BFDA-DA62-D781-8205-706675F2B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E098868-EEDA-CDFB-6423-27E52E8B8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4EC72464-283D-C786-1EA1-20A3337C1B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E6E4BB3D-9821-ACE2-00E7-F488EAAA39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153FDB29-C044-F79D-D8E3-598864FDE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D0843-AB10-40CC-A168-AC29D4F126F3}" type="datetimeFigureOut">
              <a:rPr lang="pl-PL" smtClean="0"/>
              <a:t>08.01.2024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5F32FAEA-6279-1190-61AF-38A1E5BDD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FE263A18-AA5A-D34C-3236-0E69B04D7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C8D4-921C-4D3D-968E-8ADD9C7DBD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5411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6F0686-103F-43EA-441E-EDA5BC3E3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3BA7A4FF-B2FE-1061-ADB1-8C79F9C85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D0843-AB10-40CC-A168-AC29D4F126F3}" type="datetimeFigureOut">
              <a:rPr lang="pl-PL" smtClean="0"/>
              <a:t>08.01.2024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4E75DE5D-005F-EEC3-8F4F-CB8E01449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346442C-202D-FBC3-5B4F-18747D267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C8D4-921C-4D3D-968E-8ADD9C7DBD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6405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F50A2AAC-1906-4102-3D6F-BF43E54A8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D0843-AB10-40CC-A168-AC29D4F126F3}" type="datetimeFigureOut">
              <a:rPr lang="pl-PL" smtClean="0"/>
              <a:t>08.01.2024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2671AC55-72B2-3912-ADFC-A0A59686B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3157F616-B6ED-B7C8-801C-F882EEF78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C8D4-921C-4D3D-968E-8ADD9C7DBD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98552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15FAB8C-51C6-D589-7226-D4604F762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01148AD-8EC7-E945-E5E8-AA8D675EA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EE25D9B-3EB9-07CF-F7DC-1AE455DCAB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E37FC34-4341-887F-B5FE-4F29DBC84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D0843-AB10-40CC-A168-AC29D4F126F3}" type="datetimeFigureOut">
              <a:rPr lang="pl-PL" smtClean="0"/>
              <a:t>08.01.2024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A9E230C-395C-2733-A271-205B2716E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1DDC865-D0FA-5A9A-5E8F-6FC333EF1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C8D4-921C-4D3D-968E-8ADD9C7DBD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66161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D75EF05-C177-93A9-B7CF-C09BF7B94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3B8531BA-FBFD-E414-5065-9EAF699D07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76FEDE8-4BBB-8827-D8D8-A6FE10FA8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7D97FF3-B476-08F5-32ED-6E088BCEC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D0843-AB10-40CC-A168-AC29D4F126F3}" type="datetimeFigureOut">
              <a:rPr lang="pl-PL" smtClean="0"/>
              <a:t>08.01.2024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DDE0C33-4754-1216-435D-5F8E7C3D4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1CA08A2-AFF2-C7E3-B8E7-B12CE8C63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C8D4-921C-4D3D-968E-8ADD9C7DBD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4576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22F1B3AA-E14A-BFDA-0085-154AF1BDC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DE8277D-630B-E535-80B0-DC43900FC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AF6A309-04BE-8E7C-B9A9-090FF0031E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D0843-AB10-40CC-A168-AC29D4F126F3}" type="datetimeFigureOut">
              <a:rPr lang="pl-PL" smtClean="0"/>
              <a:t>08.01.2024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CFC691D-72EE-97E5-E5BF-C82BA87A34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36CCD69-C5D2-BA6C-7E4C-E0F7165956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BC8D4-921C-4D3D-968E-8ADD9C7DBD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76865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35F60170-91B4-45F0-B88B-9C07AEC46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C7D7C94-41C0-4614-8A18-941174D4D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8"/>
            <a:ext cx="12192000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F1BD533-2C4D-96A5-6F0F-F6FBD5350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568" y="1238032"/>
            <a:ext cx="9611581" cy="2558305"/>
          </a:xfrm>
        </p:spPr>
        <p:txBody>
          <a:bodyPr anchor="b">
            <a:normAutofit/>
          </a:bodyPr>
          <a:lstStyle/>
          <a:p>
            <a:pPr algn="l"/>
            <a:r>
              <a:rPr lang="pl-PL" sz="5400" dirty="0">
                <a:solidFill>
                  <a:schemeClr val="tx2"/>
                </a:solidFill>
                <a:latin typeface="Calibri"/>
                <a:ea typeface="Calibri"/>
                <a:cs typeface="Calibri"/>
              </a:rPr>
              <a:t>Analiza trendów na </a:t>
            </a:r>
            <a:r>
              <a:rPr lang="pl-PL" sz="5400" dirty="0" err="1">
                <a:solidFill>
                  <a:schemeClr val="tx2"/>
                </a:solidFill>
                <a:latin typeface="Calibri"/>
                <a:ea typeface="Calibri"/>
                <a:cs typeface="Calibri"/>
              </a:rPr>
              <a:t>Spotify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868ABE6-879B-023A-E7AD-437B5D3C7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567" y="4067745"/>
            <a:ext cx="5769131" cy="2244609"/>
          </a:xfrm>
        </p:spPr>
        <p:txBody>
          <a:bodyPr anchor="t">
            <a:normAutofit/>
          </a:bodyPr>
          <a:lstStyle/>
          <a:p>
            <a:pPr algn="l"/>
            <a:endParaRPr lang="pl-PL" sz="2200">
              <a:solidFill>
                <a:schemeClr val="tx2"/>
              </a:solidFill>
              <a:ea typeface="Calibri"/>
              <a:cs typeface="Calibri"/>
            </a:endParaRPr>
          </a:p>
          <a:p>
            <a:pPr algn="l"/>
            <a:endParaRPr lang="pl-PL" sz="2200" dirty="0">
              <a:solidFill>
                <a:schemeClr val="tx2"/>
              </a:solidFill>
            </a:endParaRPr>
          </a:p>
          <a:p>
            <a:pPr algn="l"/>
            <a:r>
              <a:rPr lang="pl-PL" sz="2200" dirty="0">
                <a:solidFill>
                  <a:schemeClr val="tx2"/>
                </a:solidFill>
              </a:rPr>
              <a:t>Agata Kopyt &amp; Nikola Miszalska</a:t>
            </a:r>
            <a:endParaRPr lang="pl-PL" sz="2200" dirty="0">
              <a:solidFill>
                <a:schemeClr val="tx2"/>
              </a:solidFill>
              <a:ea typeface="Calibri"/>
              <a:cs typeface="Calibri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1F6FBC1-6409-4059-B87B-1BE513242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6A98E26-C7DC-48E3-8F50-FBF7F3C50F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5B3D45F-509E-43F3-B685-A5E78AD0D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C53B0F8-0414-437D-87C2-23F48DF9CE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0B56551-40C7-4552-A11A-6D86B7EB08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0075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478A64-1DCA-582A-9BD3-D8E28C1E0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D1C2748-A526-FF23-751E-C7F16D757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2A4917-019B-CD92-780E-15E0B0AF8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8"/>
            <a:ext cx="12192000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F38FC3-21FE-29D9-7C9B-A87C99629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063" y="792587"/>
            <a:ext cx="9611581" cy="79396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pl-PL" sz="4800" kern="1200" dirty="0">
                <a:solidFill>
                  <a:schemeClr val="tx2"/>
                </a:solidFill>
                <a:latin typeface="Calibri"/>
                <a:ea typeface="Calibri"/>
                <a:cs typeface="Calibri"/>
              </a:rPr>
              <a:t>Przetwarzanie danych w Apache Spark</a:t>
            </a:r>
            <a:endParaRPr lang="en-US" sz="4800" kern="1200" dirty="0">
              <a:solidFill>
                <a:schemeClr val="tx2"/>
              </a:solidFill>
              <a:latin typeface="Calibri"/>
              <a:ea typeface="Calibri"/>
              <a:cs typeface="Calibri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788371-23CF-04F1-5269-7008A32C41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8519DD-0044-993A-AD77-2F111F4E0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2A8DDAA-63F0-78EC-1126-1838C34B2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CB8ACC3-4C33-2B32-EF7E-B1C41C49E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B836852-4C29-309F-BF44-F405D23AE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pole tekstowe 4">
            <a:extLst>
              <a:ext uri="{FF2B5EF4-FFF2-40B4-BE49-F238E27FC236}">
                <a16:creationId xmlns:a16="http://schemas.microsoft.com/office/drawing/2014/main" id="{AD3A1E71-C1E0-7305-C6D2-73B7201BEEEE}"/>
              </a:ext>
            </a:extLst>
          </p:cNvPr>
          <p:cNvSpPr txBox="1"/>
          <p:nvPr/>
        </p:nvSpPr>
        <p:spPr>
          <a:xfrm>
            <a:off x="1647754" y="4079742"/>
            <a:ext cx="9055810" cy="79456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l-PL" sz="2200" dirty="0">
                <a:solidFill>
                  <a:schemeClr val="tx2"/>
                </a:solidFill>
                <a:cs typeface="Calibri"/>
              </a:rPr>
              <a:t>Porównanie wpływu "wieku" utworów</a:t>
            </a:r>
            <a:r>
              <a:rPr lang="pl-PL" sz="2200" dirty="0">
                <a:solidFill>
                  <a:srgbClr val="44546A"/>
                </a:solidFill>
                <a:cs typeface="Arial"/>
              </a:rPr>
              <a:t> z okresu</a:t>
            </a:r>
            <a:r>
              <a:rPr lang="en-US" sz="2200" dirty="0">
                <a:solidFill>
                  <a:srgbClr val="44546A"/>
                </a:solidFill>
                <a:cs typeface="Arial"/>
              </a:rPr>
              <a:t>​ </a:t>
            </a:r>
            <a:r>
              <a:rPr lang="en-US" sz="2200" err="1">
                <a:solidFill>
                  <a:srgbClr val="44546A"/>
                </a:solidFill>
                <a:cs typeface="Arial"/>
              </a:rPr>
              <a:t>okołoświątecznego</a:t>
            </a:r>
            <a:r>
              <a:rPr lang="en-US" sz="2200" dirty="0">
                <a:solidFill>
                  <a:srgbClr val="44546A"/>
                </a:solidFill>
                <a:cs typeface="Arial"/>
              </a:rPr>
              <a:t> </a:t>
            </a:r>
            <a:endParaRPr lang="pl-PL" dirty="0" err="1">
              <a:solidFill>
                <a:srgbClr val="000000"/>
              </a:solidFill>
              <a:cs typeface="Calibri"/>
            </a:endParaRPr>
          </a:p>
          <a:p>
            <a:pPr algn="r"/>
            <a:r>
              <a:rPr lang="en-US" sz="2200" dirty="0">
                <a:solidFill>
                  <a:srgbClr val="44546A"/>
                </a:solidFill>
                <a:cs typeface="Arial"/>
              </a:rPr>
              <a:t>- </a:t>
            </a:r>
            <a:r>
              <a:rPr lang="en-US" sz="2200" dirty="0" err="1">
                <a:solidFill>
                  <a:srgbClr val="44546A"/>
                </a:solidFill>
                <a:cs typeface="Arial"/>
              </a:rPr>
              <a:t>wydane</a:t>
            </a:r>
            <a:r>
              <a:rPr lang="en-US" sz="2200" dirty="0">
                <a:solidFill>
                  <a:srgbClr val="44546A"/>
                </a:solidFill>
                <a:cs typeface="Arial"/>
              </a:rPr>
              <a:t> w </a:t>
            </a:r>
            <a:r>
              <a:rPr lang="en-US" sz="2200" dirty="0" err="1">
                <a:solidFill>
                  <a:srgbClr val="44546A"/>
                </a:solidFill>
                <a:cs typeface="Arial"/>
              </a:rPr>
              <a:t>ciągu</a:t>
            </a:r>
            <a:r>
              <a:rPr lang="en-US" sz="2200" dirty="0">
                <a:solidFill>
                  <a:srgbClr val="44546A"/>
                </a:solidFill>
                <a:cs typeface="Arial"/>
              </a:rPr>
              <a:t> </a:t>
            </a:r>
            <a:r>
              <a:rPr lang="en-US" sz="2200" dirty="0" err="1">
                <a:solidFill>
                  <a:srgbClr val="44546A"/>
                </a:solidFill>
                <a:cs typeface="Arial"/>
              </a:rPr>
              <a:t>roku</a:t>
            </a:r>
            <a:endParaRPr lang="pl-PL">
              <a:ea typeface="Calibri"/>
              <a:cs typeface="Calibri"/>
            </a:endParaRPr>
          </a:p>
        </p:txBody>
      </p:sp>
      <p:pic>
        <p:nvPicPr>
          <p:cNvPr id="3" name="Obraz 2" descr="Obraz zawierający tekst, zrzut ekranu, Czcionka, numer&#10;&#10;Opis wygenerowany automatycznie">
            <a:extLst>
              <a:ext uri="{FF2B5EF4-FFF2-40B4-BE49-F238E27FC236}">
                <a16:creationId xmlns:a16="http://schemas.microsoft.com/office/drawing/2014/main" id="{8974A1A3-5FC7-DA11-79A0-9E32B7A93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2790825"/>
            <a:ext cx="899160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240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CC8617-7EB0-8606-BE14-0779A0E0FD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651EACB-40A9-B390-1241-7F90A0D4C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0C5DC0-8766-3288-7477-C41A250BC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8"/>
            <a:ext cx="12192000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D4B4F6-61AA-58F5-CE26-1693731D9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063" y="792587"/>
            <a:ext cx="9611581" cy="79396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pl-PL" sz="4800" kern="1200" dirty="0">
                <a:solidFill>
                  <a:schemeClr val="tx2"/>
                </a:solidFill>
                <a:latin typeface="Calibri"/>
                <a:ea typeface="Calibri"/>
                <a:cs typeface="Calibri"/>
              </a:rPr>
              <a:t>Przetwarzanie danych w Apache Spark</a:t>
            </a:r>
            <a:endParaRPr lang="en-US" sz="4800" kern="1200" dirty="0">
              <a:solidFill>
                <a:schemeClr val="tx2"/>
              </a:solidFill>
              <a:latin typeface="Calibri"/>
              <a:ea typeface="Calibri"/>
              <a:cs typeface="Calibri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AF776C6-FC57-23F7-5B45-8756DF3AF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BDDC43-4205-90B3-223C-96E97FC57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676D7BA-ACCF-93ED-4741-D01A00709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35F0799-284F-BED1-1B46-EAA3CDF63E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74CBA00-749B-8EAD-8C0A-4FF400243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pole tekstowe 4">
            <a:extLst>
              <a:ext uri="{FF2B5EF4-FFF2-40B4-BE49-F238E27FC236}">
                <a16:creationId xmlns:a16="http://schemas.microsoft.com/office/drawing/2014/main" id="{4CF908BB-9BF3-E868-E17C-864E35F2066B}"/>
              </a:ext>
            </a:extLst>
          </p:cNvPr>
          <p:cNvSpPr txBox="1"/>
          <p:nvPr/>
        </p:nvSpPr>
        <p:spPr>
          <a:xfrm>
            <a:off x="3793716" y="4383946"/>
            <a:ext cx="8395396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l-PL" sz="2200" dirty="0">
                <a:solidFill>
                  <a:schemeClr val="tx2"/>
                </a:solidFill>
                <a:cs typeface="Calibri"/>
              </a:rPr>
              <a:t>Podsumowanie cech muzycznych utworów</a:t>
            </a:r>
            <a:r>
              <a:rPr lang="pl-PL" sz="2200" dirty="0">
                <a:solidFill>
                  <a:srgbClr val="44546A"/>
                </a:solidFill>
                <a:cs typeface="Arial"/>
              </a:rPr>
              <a:t> z okresu</a:t>
            </a:r>
            <a:r>
              <a:rPr lang="en-US" sz="2200" dirty="0">
                <a:solidFill>
                  <a:srgbClr val="44546A"/>
                </a:solidFill>
                <a:cs typeface="Arial"/>
              </a:rPr>
              <a:t>​ </a:t>
            </a:r>
            <a:r>
              <a:rPr lang="en-US" sz="2200" err="1">
                <a:solidFill>
                  <a:srgbClr val="44546A"/>
                </a:solidFill>
                <a:cs typeface="Arial"/>
              </a:rPr>
              <a:t>okołoświątecznego</a:t>
            </a:r>
            <a:endParaRPr lang="pl-PL">
              <a:ea typeface="Calibri"/>
              <a:cs typeface="Calibri"/>
            </a:endParaRPr>
          </a:p>
        </p:txBody>
      </p:sp>
      <p:pic>
        <p:nvPicPr>
          <p:cNvPr id="4" name="Obraz 3" descr="Obraz zawierający tekst, zrzut ekranu, Czcionka, numer&#10;&#10;Opis wygenerowany automatycznie">
            <a:extLst>
              <a:ext uri="{FF2B5EF4-FFF2-40B4-BE49-F238E27FC236}">
                <a16:creationId xmlns:a16="http://schemas.microsoft.com/office/drawing/2014/main" id="{BFFE90AD-D1DC-8178-4678-840C130B8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74248"/>
            <a:ext cx="12192000" cy="190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805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D6F72A-DEF1-0CAA-B609-C3606A5F48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C3281F2-4B1D-6A7A-3350-83CA38690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C6A85C-A4C9-D07F-11CC-DAC569579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8"/>
            <a:ext cx="12192000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D73D67-3AEC-6B14-EBD4-776702E17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063" y="792587"/>
            <a:ext cx="9611581" cy="79396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pl-PL" sz="4800" kern="1200" dirty="0">
                <a:solidFill>
                  <a:schemeClr val="tx2"/>
                </a:solidFill>
                <a:latin typeface="Calibri"/>
                <a:ea typeface="Calibri"/>
                <a:cs typeface="Calibri"/>
              </a:rPr>
              <a:t>Przetwarzanie danych w Apache Spark</a:t>
            </a:r>
            <a:endParaRPr lang="en-US" sz="4800" kern="1200" dirty="0">
              <a:solidFill>
                <a:schemeClr val="tx2"/>
              </a:solidFill>
              <a:latin typeface="Calibri"/>
              <a:ea typeface="Calibri"/>
              <a:cs typeface="Calibri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9EC3E48-2EF5-1B09-3E97-2A709EECF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188EF17-0304-971C-CA36-66EC9EEB3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376C377-4C34-7EFB-736E-8032B43EA2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743984B-EE29-5226-5C53-9A2F770E6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074CE28-8EA5-F3B7-CFF1-A4E54E9405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pole tekstowe 4">
            <a:extLst>
              <a:ext uri="{FF2B5EF4-FFF2-40B4-BE49-F238E27FC236}">
                <a16:creationId xmlns:a16="http://schemas.microsoft.com/office/drawing/2014/main" id="{9C21E6B8-E5A4-D226-FE50-A220E6013CF5}"/>
              </a:ext>
            </a:extLst>
          </p:cNvPr>
          <p:cNvSpPr txBox="1"/>
          <p:nvPr/>
        </p:nvSpPr>
        <p:spPr>
          <a:xfrm>
            <a:off x="5838643" y="5107494"/>
            <a:ext cx="6310364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l-PL" sz="2200" dirty="0">
                <a:solidFill>
                  <a:srgbClr val="44546A"/>
                </a:solidFill>
                <a:cs typeface="Arial"/>
              </a:rPr>
              <a:t>Najpopularniejsze utwory z okresu</a:t>
            </a:r>
            <a:r>
              <a:rPr lang="en-US" sz="2200" dirty="0">
                <a:solidFill>
                  <a:srgbClr val="44546A"/>
                </a:solidFill>
                <a:cs typeface="Arial"/>
              </a:rPr>
              <a:t>​ </a:t>
            </a:r>
            <a:r>
              <a:rPr lang="en-US" sz="2200" err="1">
                <a:solidFill>
                  <a:srgbClr val="44546A"/>
                </a:solidFill>
                <a:cs typeface="Arial"/>
              </a:rPr>
              <a:t>okołoświątecznego</a:t>
            </a:r>
            <a:endParaRPr lang="pl-PL" err="1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6" name="Obraz 5" descr="Obraz zawierający tekst, zrzut ekranu, Czcionka, numer&#10;&#10;Opis wygenerowany automatycznie">
            <a:extLst>
              <a:ext uri="{FF2B5EF4-FFF2-40B4-BE49-F238E27FC236}">
                <a16:creationId xmlns:a16="http://schemas.microsoft.com/office/drawing/2014/main" id="{633D9F02-DB0D-2771-62C9-006B17CAD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81235"/>
            <a:ext cx="12192000" cy="281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090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BE1785-58EB-EE63-C599-FFB84A68D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052817A-96F7-1962-AD8B-601B3F871F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BD8830-A8BB-CE86-C6A2-95F508724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8"/>
            <a:ext cx="12192000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F003D6-9B65-C8B2-DEC8-FC6D41A1E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063" y="792587"/>
            <a:ext cx="9611581" cy="79396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pl-PL" sz="4800" kern="1200" dirty="0">
                <a:solidFill>
                  <a:schemeClr val="tx2"/>
                </a:solidFill>
                <a:latin typeface="Calibri"/>
                <a:ea typeface="Calibri"/>
                <a:cs typeface="Calibri"/>
              </a:rPr>
              <a:t>Przetwarzanie danych w Apache Spark</a:t>
            </a:r>
            <a:endParaRPr lang="en-US" sz="4800" kern="1200" dirty="0">
              <a:solidFill>
                <a:schemeClr val="tx2"/>
              </a:solidFill>
              <a:latin typeface="Calibri"/>
              <a:ea typeface="Calibri"/>
              <a:cs typeface="Calibri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0D7FD71-F2D0-1844-615B-F301022D91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EAD87D-6E63-5998-3804-A95CA7BF9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EFDF9DE-98EA-E72C-F367-F48FA9A157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D28F130-F6AF-F0F8-6716-0E3E2060A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5186F3B-3EFB-BF59-92EB-51C78A7A4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pole tekstowe 4">
            <a:extLst>
              <a:ext uri="{FF2B5EF4-FFF2-40B4-BE49-F238E27FC236}">
                <a16:creationId xmlns:a16="http://schemas.microsoft.com/office/drawing/2014/main" id="{347DA521-B52E-FE40-4F61-68E1353EE87F}"/>
              </a:ext>
            </a:extLst>
          </p:cNvPr>
          <p:cNvSpPr txBox="1"/>
          <p:nvPr/>
        </p:nvSpPr>
        <p:spPr>
          <a:xfrm>
            <a:off x="5878748" y="5498520"/>
            <a:ext cx="6310364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l-PL" sz="2200" dirty="0">
                <a:solidFill>
                  <a:srgbClr val="44546A"/>
                </a:solidFill>
                <a:cs typeface="Arial"/>
              </a:rPr>
              <a:t>Najpopularniejsi artyści z okresu</a:t>
            </a:r>
            <a:r>
              <a:rPr lang="en-US" sz="2200" dirty="0">
                <a:solidFill>
                  <a:srgbClr val="44546A"/>
                </a:solidFill>
                <a:cs typeface="Arial"/>
              </a:rPr>
              <a:t>​ </a:t>
            </a:r>
            <a:r>
              <a:rPr lang="en-US" sz="2200" dirty="0" err="1">
                <a:solidFill>
                  <a:srgbClr val="44546A"/>
                </a:solidFill>
                <a:cs typeface="Arial"/>
              </a:rPr>
              <a:t>okołoświątecznego</a:t>
            </a:r>
            <a:endParaRPr lang="pl-PL" dirty="0" err="1"/>
          </a:p>
        </p:txBody>
      </p:sp>
      <p:pic>
        <p:nvPicPr>
          <p:cNvPr id="6" name="Obraz 5" descr="Obraz zawierający tekst, zrzut ekranu, numer, design&#10;&#10;Opis wygenerowany automatycznie">
            <a:extLst>
              <a:ext uri="{FF2B5EF4-FFF2-40B4-BE49-F238E27FC236}">
                <a16:creationId xmlns:a16="http://schemas.microsoft.com/office/drawing/2014/main" id="{BE2A59D9-BF5B-BAB3-A22A-7653DBE79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52832"/>
            <a:ext cx="12192000" cy="355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461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82F6B0-97A0-0D0A-A6B1-49C878A86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42B06ED-01E3-96A1-4197-184E77D63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173D8A-9EA7-0D1D-D2BD-3BA16A0F1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8"/>
            <a:ext cx="12192000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5E284E-6952-D0D3-FC66-0034191CD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063" y="792587"/>
            <a:ext cx="9611581" cy="79396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pl-PL" sz="4800" kern="1200" dirty="0">
                <a:solidFill>
                  <a:schemeClr val="tx2"/>
                </a:solidFill>
                <a:latin typeface="Calibri"/>
                <a:ea typeface="Calibri"/>
                <a:cs typeface="Calibri"/>
              </a:rPr>
              <a:t>Przetwarzanie danych w Apache Spark</a:t>
            </a:r>
            <a:endParaRPr lang="en-US" sz="4800" kern="1200" dirty="0">
              <a:solidFill>
                <a:schemeClr val="tx2"/>
              </a:solidFill>
              <a:latin typeface="Calibri"/>
              <a:ea typeface="Calibri"/>
              <a:cs typeface="Calibri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FA1EC8-43D0-4A57-9D26-DE544FDF3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F6FDF89-F0C0-A6B1-2139-093C31542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B2B16FD-C6F5-E917-ECCF-41D420AC1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AE3C196-2B67-2647-10B6-F25E9179E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7DD511D-CD5A-1970-F2CA-B81C9930A9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pole tekstowe 4">
            <a:extLst>
              <a:ext uri="{FF2B5EF4-FFF2-40B4-BE49-F238E27FC236}">
                <a16:creationId xmlns:a16="http://schemas.microsoft.com/office/drawing/2014/main" id="{30BB5CD0-35C4-11A4-1AFE-84FF36E89B85}"/>
              </a:ext>
            </a:extLst>
          </p:cNvPr>
          <p:cNvSpPr txBox="1"/>
          <p:nvPr/>
        </p:nvSpPr>
        <p:spPr>
          <a:xfrm>
            <a:off x="5720862" y="4783016"/>
            <a:ext cx="6469463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l-PL" sz="2200" dirty="0">
                <a:solidFill>
                  <a:srgbClr val="44546A"/>
                </a:solidFill>
                <a:cs typeface="Arial"/>
              </a:rPr>
              <a:t>Najpopularniejsze gatunki z okresu</a:t>
            </a:r>
            <a:r>
              <a:rPr lang="en-US" sz="2200" dirty="0">
                <a:solidFill>
                  <a:srgbClr val="44546A"/>
                </a:solidFill>
                <a:cs typeface="Arial"/>
              </a:rPr>
              <a:t>​ </a:t>
            </a:r>
            <a:r>
              <a:rPr lang="en-US" sz="2200" err="1">
                <a:solidFill>
                  <a:srgbClr val="44546A"/>
                </a:solidFill>
                <a:cs typeface="Arial"/>
              </a:rPr>
              <a:t>okołoświątecznego</a:t>
            </a:r>
            <a:endParaRPr lang="pl-PL" err="1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4" name="Obraz 3" descr="Obraz zawierający tekst, zrzut ekranu, Czcionka, numer&#10;&#10;Opis wygenerowany automatycznie">
            <a:extLst>
              <a:ext uri="{FF2B5EF4-FFF2-40B4-BE49-F238E27FC236}">
                <a16:creationId xmlns:a16="http://schemas.microsoft.com/office/drawing/2014/main" id="{7BC2694E-5506-7D67-B20D-4E8EABA89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9" y="2157413"/>
            <a:ext cx="12195035" cy="263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900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F60170-91B4-45F0-B88B-9C07AEC46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7D7C94-41C0-4614-8A18-941174D4D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8"/>
            <a:ext cx="12192000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747F95-F3CE-BD24-7DB5-76C4DFC68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064" y="792587"/>
            <a:ext cx="9611581" cy="7939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sz="4900" kern="1200" dirty="0">
                <a:solidFill>
                  <a:schemeClr val="tx2"/>
                </a:solidFill>
                <a:latin typeface="Calibri"/>
                <a:ea typeface="Calibri"/>
                <a:cs typeface="Calibri"/>
              </a:rPr>
              <a:t>Podsumowanie</a:t>
            </a:r>
            <a:endParaRPr lang="en-US" sz="4900" kern="1200" dirty="0">
              <a:solidFill>
                <a:schemeClr val="tx2"/>
              </a:solidFill>
              <a:latin typeface="Calibri"/>
              <a:ea typeface="Calibri"/>
              <a:cs typeface="Calibri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F6FBC1-6409-4059-B87B-1BE513242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6A98E26-C7DC-48E3-8F50-FBF7F3C50F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5B3D45F-509E-43F3-B685-A5E78AD0D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C53B0F8-0414-437D-87C2-23F48DF9CE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0B56551-40C7-4552-A11A-6D86B7EB08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pole tekstowe 3">
            <a:extLst>
              <a:ext uri="{FF2B5EF4-FFF2-40B4-BE49-F238E27FC236}">
                <a16:creationId xmlns:a16="http://schemas.microsoft.com/office/drawing/2014/main" id="{BACC1B42-0B86-23CF-3EDC-397A3B98946D}"/>
              </a:ext>
            </a:extLst>
          </p:cNvPr>
          <p:cNvSpPr txBox="1"/>
          <p:nvPr/>
        </p:nvSpPr>
        <p:spPr>
          <a:xfrm>
            <a:off x="1131064" y="1945585"/>
            <a:ext cx="10134995" cy="34778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pl-PL" sz="2200" b="1" dirty="0">
                <a:solidFill>
                  <a:schemeClr val="tx2"/>
                </a:solidFill>
                <a:latin typeface="Calibri"/>
                <a:ea typeface="Calibri"/>
                <a:cs typeface="Calibri"/>
              </a:rPr>
              <a:t>Na podstawie przeprowadzonych analiz można określić:</a:t>
            </a:r>
          </a:p>
          <a:p>
            <a:pPr marL="285750" indent="-285750">
              <a:buFont typeface="Arial"/>
              <a:buChar char="•"/>
            </a:pPr>
            <a:r>
              <a:rPr lang="pl-PL" sz="2200" dirty="0">
                <a:solidFill>
                  <a:schemeClr val="tx2"/>
                </a:solidFill>
                <a:latin typeface="Calibri"/>
                <a:ea typeface="Calibri"/>
                <a:cs typeface="Calibri"/>
              </a:rPr>
              <a:t>jak ważne jest wydawanie nowych utworów,</a:t>
            </a:r>
          </a:p>
          <a:p>
            <a:pPr marL="285750" indent="-285750">
              <a:buFont typeface="Arial"/>
              <a:buChar char="•"/>
            </a:pPr>
            <a:r>
              <a:rPr lang="pl-PL" sz="2200" dirty="0">
                <a:solidFill>
                  <a:schemeClr val="tx2"/>
                </a:solidFill>
                <a:latin typeface="Calibri"/>
                <a:ea typeface="Calibri"/>
                <a:cs typeface="Calibri"/>
              </a:rPr>
              <a:t>jakie cechy muzyczne i długość powinien mieć potencjalnie nowy popularny utwór,</a:t>
            </a:r>
          </a:p>
          <a:p>
            <a:pPr marL="285750" indent="-285750">
              <a:buFont typeface="Arial"/>
              <a:buChar char="•"/>
            </a:pPr>
            <a:r>
              <a:rPr lang="pl-PL" sz="2200" dirty="0">
                <a:solidFill>
                  <a:schemeClr val="tx2"/>
                </a:solidFill>
                <a:latin typeface="Calibri"/>
                <a:ea typeface="Calibri"/>
                <a:cs typeface="Calibri"/>
              </a:rPr>
              <a:t>z jakimi utworami konkurowałby nowy popularny utwór,</a:t>
            </a:r>
          </a:p>
          <a:p>
            <a:pPr marL="285750" indent="-285750">
              <a:buFont typeface="Arial"/>
              <a:buChar char="•"/>
            </a:pPr>
            <a:r>
              <a:rPr lang="pl-PL" sz="2200" dirty="0">
                <a:solidFill>
                  <a:schemeClr val="tx2"/>
                </a:solidFill>
                <a:latin typeface="Calibri"/>
                <a:ea typeface="Calibri"/>
                <a:cs typeface="Calibri"/>
              </a:rPr>
              <a:t>jakich utworów używać do promocji produktu,</a:t>
            </a:r>
          </a:p>
          <a:p>
            <a:pPr marL="285750" indent="-285750">
              <a:buFont typeface="Arial,Sans-Serif"/>
              <a:buChar char="•"/>
            </a:pPr>
            <a:r>
              <a:rPr lang="pl-PL" sz="2200" dirty="0">
                <a:solidFill>
                  <a:schemeClr val="tx2"/>
                </a:solidFill>
                <a:latin typeface="Calibri"/>
                <a:ea typeface="Calibri"/>
                <a:cs typeface="Calibri"/>
              </a:rPr>
              <a:t>z jakimi artystami konkurowałby nowy popularny utwór,</a:t>
            </a:r>
            <a:endParaRPr lang="en-US" sz="2200">
              <a:solidFill>
                <a:schemeClr val="tx2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,Sans-Serif"/>
              <a:buChar char="•"/>
            </a:pPr>
            <a:r>
              <a:rPr lang="pl-PL" sz="2200" dirty="0">
                <a:solidFill>
                  <a:schemeClr val="tx2"/>
                </a:solidFill>
                <a:latin typeface="Calibri"/>
                <a:ea typeface="Calibri"/>
                <a:cs typeface="Calibri"/>
              </a:rPr>
              <a:t>z jakimi artystami warto nawiązać współpracę,</a:t>
            </a:r>
            <a:endParaRPr lang="en-US" sz="2200">
              <a:solidFill>
                <a:schemeClr val="tx2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,Sans-Serif"/>
              <a:buChar char="•"/>
            </a:pPr>
            <a:r>
              <a:rPr lang="pl-PL" sz="2200" dirty="0">
                <a:solidFill>
                  <a:schemeClr val="tx2"/>
                </a:solidFill>
                <a:latin typeface="Calibri"/>
                <a:ea typeface="Calibri"/>
                <a:cs typeface="Calibri"/>
              </a:rPr>
              <a:t>w jakim gatunku powinien być nowy utwór,</a:t>
            </a:r>
          </a:p>
          <a:p>
            <a:pPr marL="285750" indent="-285750">
              <a:buFont typeface="Arial,Sans-Serif"/>
              <a:buChar char="•"/>
            </a:pPr>
            <a:r>
              <a:rPr lang="pl-PL" sz="2200" dirty="0">
                <a:solidFill>
                  <a:schemeClr val="tx2"/>
                </a:solidFill>
                <a:latin typeface="Calibri"/>
                <a:ea typeface="Calibri"/>
                <a:cs typeface="Calibri"/>
              </a:rPr>
              <a:t>utwory z jakich gatunków warto odtwarzać np. w sklepach</a:t>
            </a:r>
          </a:p>
          <a:p>
            <a:r>
              <a:rPr lang="pl-PL" sz="2200" b="1" dirty="0">
                <a:solidFill>
                  <a:schemeClr val="tx2"/>
                </a:solidFill>
                <a:latin typeface="Calibri"/>
                <a:ea typeface="Calibri"/>
                <a:cs typeface="Calibri"/>
              </a:rPr>
              <a:t>w danym okresie.</a:t>
            </a:r>
            <a:endParaRPr lang="pl-PL" sz="2200" b="1" dirty="0">
              <a:solidFill>
                <a:schemeClr val="tx2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78928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25B9EF-BBB1-16CD-2E75-449F074573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A9CCF0-3DFE-26A3-65A9-1A462B791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FF0F17-7151-5852-4E10-1EF89E06AC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8"/>
            <a:ext cx="12192000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A780FF-EE84-57AF-B1FE-000B86C0C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87" y="2902740"/>
            <a:ext cx="12106921" cy="835836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pl-PL" sz="8800" dirty="0">
                <a:solidFill>
                  <a:schemeClr val="tx2"/>
                </a:solidFill>
                <a:latin typeface="Calibri"/>
                <a:ea typeface="Calibri"/>
                <a:cs typeface="Calibri"/>
              </a:rPr>
              <a:t>Dziękujemy za uwagę!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0D10EE-F4D0-7C6C-153D-F91506697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0748E6-BFEB-C893-0BA8-BA14B62D4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FA7DB8F-A44D-6AD3-032B-9D58E07D4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2E9733A-18FA-B17E-64D3-896FC3607F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F4EBD4D-F870-1C2A-03E7-201A6F6A0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5824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623F37-A8C4-480F-BCB1-CF9E49F0C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A3E6C2-0820-41EE-816A-5D9A9CB33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232712" cy="685799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7A2B60-9E27-5911-F614-1330892E8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568" y="152428"/>
            <a:ext cx="4875904" cy="3108950"/>
          </a:xfrm>
        </p:spPr>
        <p:txBody>
          <a:bodyPr anchor="ctr">
            <a:normAutofit/>
          </a:bodyPr>
          <a:lstStyle/>
          <a:p>
            <a:r>
              <a:rPr lang="pl-PL" dirty="0">
                <a:solidFill>
                  <a:schemeClr val="tx2"/>
                </a:solidFill>
                <a:latin typeface="Calibri"/>
                <a:ea typeface="Calibri"/>
                <a:cs typeface="Calibri"/>
              </a:rPr>
              <a:t>Cel projektu oraz planowane korzyści</a:t>
            </a:r>
            <a:endParaRPr lang="en-US" dirty="0">
              <a:solidFill>
                <a:schemeClr val="tx2"/>
              </a:solidFill>
              <a:latin typeface="Calibri"/>
              <a:ea typeface="Calibri"/>
              <a:cs typeface="Calibri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2CF87F1-3B54-482D-A798-9F4A99449E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CCA08-9C90-735D-C617-E258DD711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5441" y="335243"/>
            <a:ext cx="5002187" cy="5138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sz="1800" b="1" dirty="0">
                <a:solidFill>
                  <a:schemeClr val="tx2"/>
                </a:solidFill>
              </a:rPr>
              <a:t>Cel:</a:t>
            </a:r>
          </a:p>
          <a:p>
            <a:r>
              <a:rPr lang="pl-PL" sz="1800" dirty="0">
                <a:solidFill>
                  <a:schemeClr val="tx2"/>
                </a:solidFill>
              </a:rPr>
              <a:t>Analiza odtwarzanych utworów na </a:t>
            </a:r>
            <a:r>
              <a:rPr lang="pl-PL" sz="1800" dirty="0" err="1">
                <a:solidFill>
                  <a:schemeClr val="tx2"/>
                </a:solidFill>
              </a:rPr>
              <a:t>Spotify</a:t>
            </a:r>
            <a:r>
              <a:rPr lang="pl-PL" sz="1800" dirty="0">
                <a:solidFill>
                  <a:schemeClr val="tx2"/>
                </a:solidFill>
              </a:rPr>
              <a:t>.</a:t>
            </a:r>
            <a:endParaRPr lang="pl-PL" sz="1800" dirty="0">
              <a:solidFill>
                <a:schemeClr val="tx2"/>
              </a:solidFill>
              <a:cs typeface="Calibri"/>
            </a:endParaRPr>
          </a:p>
          <a:p>
            <a:r>
              <a:rPr lang="pl-PL" sz="1800" dirty="0">
                <a:solidFill>
                  <a:schemeClr val="tx2"/>
                </a:solidFill>
              </a:rPr>
              <a:t>Przewidywanie tendencji wśród popularnych utworów, gatunków oraz artystów przez różnych użytkowników.</a:t>
            </a:r>
            <a:endParaRPr lang="pl-PL" sz="1800" dirty="0">
              <a:solidFill>
                <a:schemeClr val="tx2"/>
              </a:solidFill>
              <a:cs typeface="Calibri"/>
            </a:endParaRPr>
          </a:p>
          <a:p>
            <a:pPr marL="0" indent="0">
              <a:buNone/>
            </a:pPr>
            <a:r>
              <a:rPr lang="pl-PL" sz="1800" b="1" dirty="0">
                <a:solidFill>
                  <a:schemeClr val="tx2"/>
                </a:solidFill>
              </a:rPr>
              <a:t>Korzyści:</a:t>
            </a:r>
            <a:endParaRPr lang="pl-PL" sz="1800" b="1" dirty="0">
              <a:solidFill>
                <a:schemeClr val="tx2"/>
              </a:solidFill>
              <a:cs typeface="Calibri"/>
            </a:endParaRPr>
          </a:p>
          <a:p>
            <a:r>
              <a:rPr lang="pl-PL" sz="1800" dirty="0">
                <a:solidFill>
                  <a:schemeClr val="tx2"/>
                </a:solidFill>
              </a:rPr>
              <a:t>Zrozumienie trendów istniejących na platformie </a:t>
            </a:r>
            <a:r>
              <a:rPr lang="pl-PL" sz="1800" dirty="0" err="1">
                <a:solidFill>
                  <a:schemeClr val="tx2"/>
                </a:solidFill>
              </a:rPr>
              <a:t>Spotify</a:t>
            </a:r>
            <a:r>
              <a:rPr lang="pl-PL" sz="1800" dirty="0">
                <a:solidFill>
                  <a:schemeClr val="tx2"/>
                </a:solidFill>
              </a:rPr>
              <a:t>. Analiza ta może być wykorzystana np. przez potencjalnych reklamodawców, artystów czy producentów muzycznych.</a:t>
            </a:r>
            <a:endParaRPr lang="pl-PL" sz="1800" dirty="0">
              <a:solidFill>
                <a:schemeClr val="tx2"/>
              </a:solidFill>
              <a:cs typeface="Calibri"/>
            </a:endParaRPr>
          </a:p>
          <a:p>
            <a:endParaRPr lang="en-US" sz="1800">
              <a:solidFill>
                <a:schemeClr val="tx2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3994C9B-C550-4E20-89C5-83F12CB5A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16AE491-4898-437E-9E32-86A2F1920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7F55C76-861C-49BA-925A-099CA01184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494BE9A-C1C3-41FE-B2E9-6DBE5EBA2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9800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623F37-A8C4-480F-BCB1-CF9E49F0C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A3E6C2-0820-41EE-816A-5D9A9CB33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232712" cy="685799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7A2B60-9E27-5911-F614-1330892E8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1" y="1170432"/>
            <a:ext cx="4875904" cy="824624"/>
          </a:xfrm>
        </p:spPr>
        <p:txBody>
          <a:bodyPr anchor="ctr">
            <a:normAutofit fontScale="90000"/>
          </a:bodyPr>
          <a:lstStyle/>
          <a:p>
            <a:r>
              <a:rPr lang="pl-PL">
                <a:solidFill>
                  <a:schemeClr val="tx2"/>
                </a:solidFill>
                <a:latin typeface="Calibri"/>
                <a:cs typeface="Calibri"/>
              </a:rPr>
              <a:t>Dane statyczne-</a:t>
            </a:r>
            <a:br>
              <a:rPr lang="pl-PL">
                <a:solidFill>
                  <a:schemeClr val="tx2"/>
                </a:solidFill>
                <a:latin typeface="Calibri"/>
              </a:rPr>
            </a:br>
            <a:r>
              <a:rPr lang="pl-PL" b="1" i="0">
                <a:solidFill>
                  <a:schemeClr val="tx2"/>
                </a:solidFill>
                <a:effectLst/>
                <a:latin typeface="Calibri"/>
                <a:cs typeface="Calibri"/>
              </a:rPr>
              <a:t>30000 </a:t>
            </a:r>
            <a:r>
              <a:rPr lang="pl-PL" b="1" i="0" err="1">
                <a:solidFill>
                  <a:schemeClr val="tx2"/>
                </a:solidFill>
                <a:effectLst/>
                <a:latin typeface="Calibri"/>
                <a:cs typeface="Calibri"/>
              </a:rPr>
              <a:t>Spotify</a:t>
            </a:r>
            <a:r>
              <a:rPr lang="pl-PL" b="1" i="0">
                <a:solidFill>
                  <a:schemeClr val="tx2"/>
                </a:solidFill>
                <a:effectLst/>
                <a:latin typeface="Calibri"/>
                <a:cs typeface="Calibri"/>
              </a:rPr>
              <a:t> </a:t>
            </a:r>
            <a:r>
              <a:rPr lang="pl-PL" b="1" i="0" err="1">
                <a:solidFill>
                  <a:schemeClr val="tx2"/>
                </a:solidFill>
                <a:effectLst/>
                <a:latin typeface="Calibri"/>
                <a:cs typeface="Calibri"/>
              </a:rPr>
              <a:t>Songs</a:t>
            </a:r>
            <a:endParaRPr lang="en-US">
              <a:solidFill>
                <a:schemeClr val="tx2"/>
              </a:solidFill>
              <a:latin typeface="Calibri"/>
              <a:cs typeface="Calibri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2CF87F1-3B54-482D-A798-9F4A99449E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3994C9B-C550-4E20-89C5-83F12CB5A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16AE491-4898-437E-9E32-86A2F1920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7F55C76-861C-49BA-925A-099CA01184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494BE9A-C1C3-41FE-B2E9-6DBE5EBA2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2F10B47-DB6B-0835-8754-7F778928E7C4}"/>
              </a:ext>
            </a:extLst>
          </p:cNvPr>
          <p:cNvSpPr txBox="1"/>
          <p:nvPr/>
        </p:nvSpPr>
        <p:spPr>
          <a:xfrm>
            <a:off x="731521" y="2575422"/>
            <a:ext cx="5174757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tx2"/>
                </a:solidFill>
              </a:rPr>
              <a:t>Zbiór danych </a:t>
            </a:r>
            <a:r>
              <a:rPr lang="pl-PL" b="1" i="1" dirty="0">
                <a:solidFill>
                  <a:schemeClr val="tx2"/>
                </a:solidFill>
                <a:effectLst/>
                <a:latin typeface="Calibri"/>
                <a:cs typeface="Calibri"/>
              </a:rPr>
              <a:t>30000 </a:t>
            </a:r>
            <a:r>
              <a:rPr lang="pl-PL" b="1" i="1" dirty="0" err="1">
                <a:solidFill>
                  <a:schemeClr val="tx2"/>
                </a:solidFill>
                <a:effectLst/>
                <a:latin typeface="Calibri"/>
                <a:cs typeface="Calibri"/>
              </a:rPr>
              <a:t>Spotify</a:t>
            </a:r>
            <a:r>
              <a:rPr lang="pl-PL" b="1" i="1" dirty="0">
                <a:solidFill>
                  <a:schemeClr val="tx2"/>
                </a:solidFill>
                <a:effectLst/>
                <a:latin typeface="Calibri"/>
                <a:cs typeface="Calibri"/>
              </a:rPr>
              <a:t> </a:t>
            </a:r>
            <a:r>
              <a:rPr lang="pl-PL" b="1" i="1" dirty="0" err="1">
                <a:solidFill>
                  <a:schemeClr val="tx2"/>
                </a:solidFill>
                <a:effectLst/>
                <a:latin typeface="Calibri"/>
                <a:cs typeface="Calibri"/>
              </a:rPr>
              <a:t>Songs</a:t>
            </a:r>
            <a:r>
              <a:rPr lang="pl-PL" b="1" dirty="0">
                <a:solidFill>
                  <a:srgbClr val="202124"/>
                </a:solidFill>
                <a:latin typeface="Calibri"/>
                <a:cs typeface="Calibri"/>
              </a:rPr>
              <a:t> </a:t>
            </a:r>
            <a:r>
              <a:rPr lang="pl-PL" dirty="0">
                <a:solidFill>
                  <a:schemeClr val="tx2"/>
                </a:solidFill>
              </a:rPr>
              <a:t>jest w formacie </a:t>
            </a:r>
            <a:r>
              <a:rPr lang="pl-PL" dirty="0" err="1">
                <a:solidFill>
                  <a:schemeClr val="tx2"/>
                </a:solidFill>
              </a:rPr>
              <a:t>csv</a:t>
            </a:r>
            <a:r>
              <a:rPr lang="pl-PL" dirty="0">
                <a:solidFill>
                  <a:schemeClr val="tx2"/>
                </a:solidFill>
              </a:rPr>
              <a:t> i pochodzi ze strony </a:t>
            </a:r>
            <a:r>
              <a:rPr lang="pl-PL" dirty="0" err="1">
                <a:solidFill>
                  <a:schemeClr val="tx2"/>
                </a:solidFill>
              </a:rPr>
              <a:t>Kaggle</a:t>
            </a:r>
            <a:r>
              <a:rPr lang="pl-PL" dirty="0">
                <a:solidFill>
                  <a:schemeClr val="tx2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tx2"/>
                </a:solidFill>
              </a:rPr>
              <a:t>Zbiór zawiera informację 30000 najczęściej odtwarzanych utworów na </a:t>
            </a:r>
            <a:r>
              <a:rPr lang="pl-PL" err="1">
                <a:solidFill>
                  <a:schemeClr val="tx2"/>
                </a:solidFill>
              </a:rPr>
              <a:t>Spotify</a:t>
            </a:r>
            <a:r>
              <a:rPr lang="pl-PL" dirty="0">
                <a:solidFill>
                  <a:schemeClr val="tx2"/>
                </a:solidFill>
              </a:rPr>
              <a:t> i pochodzi z listopada 2023r.</a:t>
            </a:r>
            <a:endParaRPr lang="pl-PL" dirty="0">
              <a:solidFill>
                <a:schemeClr val="tx2"/>
              </a:solidFill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tx2"/>
                </a:solidFill>
                <a:ea typeface="Calibri"/>
                <a:cs typeface="Calibri"/>
              </a:rPr>
              <a:t>Został przez nas zmodyfikowany oraz uzupełniony o grupę polskich utworów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>
              <a:solidFill>
                <a:schemeClr val="tx2"/>
              </a:solidFill>
              <a:ea typeface="Calibri"/>
              <a:cs typeface="Calibri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CB24307-2C42-E1B7-7E63-7D5F51437F5B}"/>
              </a:ext>
            </a:extLst>
          </p:cNvPr>
          <p:cNvSpPr/>
          <p:nvPr/>
        </p:nvSpPr>
        <p:spPr>
          <a:xfrm>
            <a:off x="6632774" y="668344"/>
            <a:ext cx="2399258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err="1">
                <a:solidFill>
                  <a:schemeClr val="tx2"/>
                </a:solidFill>
              </a:rPr>
              <a:t>track_name</a:t>
            </a:r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B29A48F-65E6-338C-79E8-0AF26F5C1E59}"/>
              </a:ext>
            </a:extLst>
          </p:cNvPr>
          <p:cNvSpPr/>
          <p:nvPr/>
        </p:nvSpPr>
        <p:spPr>
          <a:xfrm>
            <a:off x="9335366" y="668344"/>
            <a:ext cx="2222262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err="1">
                <a:solidFill>
                  <a:schemeClr val="tx2"/>
                </a:solidFill>
              </a:rPr>
              <a:t>track_artist</a:t>
            </a:r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B503283-06FF-2379-E6BE-ABE96D979779}"/>
              </a:ext>
            </a:extLst>
          </p:cNvPr>
          <p:cNvSpPr/>
          <p:nvPr/>
        </p:nvSpPr>
        <p:spPr>
          <a:xfrm>
            <a:off x="6632773" y="2050547"/>
            <a:ext cx="2399259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l-PL" sz="2400" dirty="0" err="1">
                <a:solidFill>
                  <a:schemeClr val="tx2"/>
                </a:solidFill>
              </a:rPr>
              <a:t>track_album</a:t>
            </a:r>
            <a:endParaRPr lang="en-US" sz="2400" dirty="0" err="1">
              <a:solidFill>
                <a:schemeClr val="tx2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EC8D112-16DF-ECDB-992C-3C497A1EB1B6}"/>
              </a:ext>
            </a:extLst>
          </p:cNvPr>
          <p:cNvSpPr/>
          <p:nvPr/>
        </p:nvSpPr>
        <p:spPr>
          <a:xfrm>
            <a:off x="6632774" y="3425636"/>
            <a:ext cx="2222262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err="1">
                <a:solidFill>
                  <a:schemeClr val="tx2"/>
                </a:solidFill>
              </a:rPr>
              <a:t>loudness</a:t>
            </a:r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86C7958-167A-D01C-A027-4AB766A1B3D7}"/>
              </a:ext>
            </a:extLst>
          </p:cNvPr>
          <p:cNvSpPr/>
          <p:nvPr/>
        </p:nvSpPr>
        <p:spPr>
          <a:xfrm>
            <a:off x="9335366" y="2050547"/>
            <a:ext cx="2222262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err="1">
                <a:solidFill>
                  <a:schemeClr val="tx2"/>
                </a:solidFill>
              </a:rPr>
              <a:t>danceability</a:t>
            </a:r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16286B4-FC08-E1B8-E4F2-18993EB4A1AB}"/>
              </a:ext>
            </a:extLst>
          </p:cNvPr>
          <p:cNvSpPr/>
          <p:nvPr/>
        </p:nvSpPr>
        <p:spPr>
          <a:xfrm>
            <a:off x="9335366" y="3372251"/>
            <a:ext cx="2222262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err="1">
                <a:solidFill>
                  <a:schemeClr val="tx2"/>
                </a:solidFill>
              </a:rPr>
              <a:t>energy</a:t>
            </a:r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B5EB045-7A6B-6293-1A35-69C9EE24F014}"/>
              </a:ext>
            </a:extLst>
          </p:cNvPr>
          <p:cNvSpPr/>
          <p:nvPr/>
        </p:nvSpPr>
        <p:spPr>
          <a:xfrm>
            <a:off x="6629119" y="4810943"/>
            <a:ext cx="2222262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l-PL" sz="2400" dirty="0" err="1">
                <a:solidFill>
                  <a:srgbClr val="44546A"/>
                </a:solidFill>
              </a:rPr>
              <a:t>artist_id</a:t>
            </a:r>
            <a:endParaRPr lang="pl-PL" sz="2400" dirty="0" err="1">
              <a:solidFill>
                <a:srgbClr val="44546A"/>
              </a:solidFill>
              <a:ea typeface="Calibri"/>
              <a:cs typeface="Calibri"/>
            </a:endParaRPr>
          </a:p>
        </p:txBody>
      </p:sp>
      <p:sp>
        <p:nvSpPr>
          <p:cNvPr id="3" name="Rectangle: Rounded Corners 6">
            <a:extLst>
              <a:ext uri="{FF2B5EF4-FFF2-40B4-BE49-F238E27FC236}">
                <a16:creationId xmlns:a16="http://schemas.microsoft.com/office/drawing/2014/main" id="{F6A606DA-2CE7-5275-9B11-817CA8326E50}"/>
              </a:ext>
            </a:extLst>
          </p:cNvPr>
          <p:cNvSpPr/>
          <p:nvPr/>
        </p:nvSpPr>
        <p:spPr>
          <a:xfrm>
            <a:off x="9245344" y="4813843"/>
            <a:ext cx="2298776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l-PL" sz="2400" dirty="0" err="1">
                <a:solidFill>
                  <a:schemeClr val="tx2"/>
                </a:solidFill>
                <a:ea typeface="Calibri"/>
                <a:cs typeface="Calibri"/>
              </a:rPr>
              <a:t>artist_genres</a:t>
            </a:r>
            <a:endParaRPr lang="pl-PL" dirty="0" err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359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623F37-A8C4-480F-BCB1-CF9E49F0C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A3E6C2-0820-41EE-816A-5D9A9CB33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232712" cy="685799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7A2B60-9E27-5911-F614-1330892E8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1" y="1170432"/>
            <a:ext cx="4875904" cy="824624"/>
          </a:xfrm>
        </p:spPr>
        <p:txBody>
          <a:bodyPr anchor="ctr">
            <a:normAutofit/>
          </a:bodyPr>
          <a:lstStyle/>
          <a:p>
            <a:r>
              <a:rPr lang="pl-PL" dirty="0">
                <a:solidFill>
                  <a:schemeClr val="tx2"/>
                </a:solidFill>
                <a:latin typeface="Calibri"/>
                <a:ea typeface="Calibri"/>
                <a:cs typeface="Calibri"/>
              </a:rPr>
              <a:t>Dane dynamiczne</a:t>
            </a:r>
            <a:endParaRPr lang="en-US" dirty="0">
              <a:solidFill>
                <a:schemeClr val="tx2"/>
              </a:solidFill>
              <a:latin typeface="Calibri"/>
              <a:ea typeface="Calibri"/>
              <a:cs typeface="Calibri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2CF87F1-3B54-482D-A798-9F4A99449E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3994C9B-C550-4E20-89C5-83F12CB5A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16AE491-4898-437E-9E32-86A2F1920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7F55C76-861C-49BA-925A-099CA01184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494BE9A-C1C3-41FE-B2E9-6DBE5EBA2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2F10B47-DB6B-0835-8754-7F778928E7C4}"/>
              </a:ext>
            </a:extLst>
          </p:cNvPr>
          <p:cNvSpPr txBox="1"/>
          <p:nvPr/>
        </p:nvSpPr>
        <p:spPr>
          <a:xfrm>
            <a:off x="731521" y="2480935"/>
            <a:ext cx="5364479" cy="20313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tx2"/>
                </a:solidFill>
                <a:cs typeface="Calibri"/>
              </a:rPr>
              <a:t>Systematycznie odświeżane dane pochodzące z </a:t>
            </a:r>
            <a:r>
              <a:rPr lang="pl-PL" dirty="0" err="1">
                <a:solidFill>
                  <a:schemeClr val="tx2"/>
                </a:solidFill>
                <a:cs typeface="Calibri"/>
              </a:rPr>
              <a:t>Api</a:t>
            </a:r>
            <a:r>
              <a:rPr lang="pl-PL" dirty="0">
                <a:solidFill>
                  <a:schemeClr val="tx2"/>
                </a:solidFill>
                <a:cs typeface="Calibri"/>
              </a:rPr>
              <a:t> </a:t>
            </a:r>
            <a:r>
              <a:rPr lang="pl-PL" dirty="0" err="1">
                <a:solidFill>
                  <a:schemeClr val="tx2"/>
                </a:solidFill>
                <a:cs typeface="Calibri"/>
              </a:rPr>
              <a:t>Spotify</a:t>
            </a:r>
            <a:r>
              <a:rPr lang="pl-PL" dirty="0">
                <a:solidFill>
                  <a:schemeClr val="tx2"/>
                </a:solidFill>
                <a:cs typeface="Calibri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tx2"/>
                </a:solidFill>
                <a:cs typeface="Calibri"/>
              </a:rPr>
              <a:t>Dane zawierają informacje o najpopularniejszych artystach oraz utworach z każdego dnia.</a:t>
            </a:r>
            <a:endParaRPr lang="pl-PL" dirty="0">
              <a:solidFill>
                <a:schemeClr val="tx2"/>
              </a:solidFill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tx2"/>
                </a:solidFill>
                <a:ea typeface="Calibri"/>
                <a:cs typeface="Calibri"/>
              </a:rPr>
              <a:t>Pobierane na podstawie </a:t>
            </a:r>
            <a:r>
              <a:rPr lang="pl-PL" dirty="0" err="1">
                <a:solidFill>
                  <a:schemeClr val="tx2"/>
                </a:solidFill>
                <a:ea typeface="Calibri"/>
                <a:cs typeface="Calibri"/>
              </a:rPr>
              <a:t>playlisty</a:t>
            </a:r>
            <a:r>
              <a:rPr lang="pl-PL" dirty="0">
                <a:solidFill>
                  <a:schemeClr val="tx2"/>
                </a:solidFill>
                <a:ea typeface="Calibri"/>
                <a:cs typeface="Calibri"/>
              </a:rPr>
              <a:t> "Top 50 Polska"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>
              <a:solidFill>
                <a:schemeClr val="tx2"/>
              </a:solidFill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>
              <a:solidFill>
                <a:schemeClr val="tx2"/>
              </a:solidFill>
              <a:ea typeface="Calibri" panose="020F0502020204030204"/>
              <a:cs typeface="Calibri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F99AAD0-1AB9-1311-9E67-DFC863755224}"/>
              </a:ext>
            </a:extLst>
          </p:cNvPr>
          <p:cNvSpPr/>
          <p:nvPr/>
        </p:nvSpPr>
        <p:spPr>
          <a:xfrm>
            <a:off x="6680399" y="1125544"/>
            <a:ext cx="2399258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err="1">
                <a:solidFill>
                  <a:schemeClr val="tx2"/>
                </a:solidFill>
              </a:rPr>
              <a:t>track_name</a:t>
            </a:r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7" name="Rectangle: Rounded Corners 4">
            <a:extLst>
              <a:ext uri="{FF2B5EF4-FFF2-40B4-BE49-F238E27FC236}">
                <a16:creationId xmlns:a16="http://schemas.microsoft.com/office/drawing/2014/main" id="{DFDEBCD7-8C99-659D-8D8D-2CB7B32BBD1A}"/>
              </a:ext>
            </a:extLst>
          </p:cNvPr>
          <p:cNvSpPr/>
          <p:nvPr/>
        </p:nvSpPr>
        <p:spPr>
          <a:xfrm>
            <a:off x="9442649" y="1125544"/>
            <a:ext cx="2399258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l-PL" sz="2400" err="1">
                <a:solidFill>
                  <a:schemeClr val="tx2"/>
                </a:solidFill>
              </a:rPr>
              <a:t>artist</a:t>
            </a:r>
            <a:endParaRPr lang="en-US" sz="2400" err="1">
              <a:solidFill>
                <a:schemeClr val="tx2"/>
              </a:solidFill>
            </a:endParaRPr>
          </a:p>
        </p:txBody>
      </p:sp>
      <p:sp>
        <p:nvSpPr>
          <p:cNvPr id="11" name="Rectangle: Rounded Corners 4">
            <a:extLst>
              <a:ext uri="{FF2B5EF4-FFF2-40B4-BE49-F238E27FC236}">
                <a16:creationId xmlns:a16="http://schemas.microsoft.com/office/drawing/2014/main" id="{0FA882D6-8BD9-0A7C-DDFA-E721A6EA18FE}"/>
              </a:ext>
            </a:extLst>
          </p:cNvPr>
          <p:cNvSpPr/>
          <p:nvPr/>
        </p:nvSpPr>
        <p:spPr>
          <a:xfrm>
            <a:off x="6680399" y="2630494"/>
            <a:ext cx="2399258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l-PL" sz="2400" err="1">
                <a:solidFill>
                  <a:schemeClr val="tx2"/>
                </a:solidFill>
              </a:rPr>
              <a:t>popularity</a:t>
            </a:r>
            <a:endParaRPr lang="en-US" sz="2400" err="1">
              <a:solidFill>
                <a:schemeClr val="tx2"/>
              </a:solidFill>
            </a:endParaRPr>
          </a:p>
        </p:txBody>
      </p:sp>
      <p:sp>
        <p:nvSpPr>
          <p:cNvPr id="15" name="Rectangle: Rounded Corners 4">
            <a:extLst>
              <a:ext uri="{FF2B5EF4-FFF2-40B4-BE49-F238E27FC236}">
                <a16:creationId xmlns:a16="http://schemas.microsoft.com/office/drawing/2014/main" id="{9AE79240-1FE4-3BBE-8C4C-0C04840F4C15}"/>
              </a:ext>
            </a:extLst>
          </p:cNvPr>
          <p:cNvSpPr/>
          <p:nvPr/>
        </p:nvSpPr>
        <p:spPr>
          <a:xfrm>
            <a:off x="9442649" y="2630494"/>
            <a:ext cx="2399258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l-PL" sz="2400" dirty="0" err="1">
                <a:solidFill>
                  <a:srgbClr val="44546A"/>
                </a:solidFill>
              </a:rPr>
              <a:t>date_added</a:t>
            </a:r>
            <a:endParaRPr lang="pl-PL" dirty="0" err="1"/>
          </a:p>
        </p:txBody>
      </p:sp>
      <p:sp>
        <p:nvSpPr>
          <p:cNvPr id="3" name="Rectangle: Rounded Corners 4">
            <a:extLst>
              <a:ext uri="{FF2B5EF4-FFF2-40B4-BE49-F238E27FC236}">
                <a16:creationId xmlns:a16="http://schemas.microsoft.com/office/drawing/2014/main" id="{A2D404FA-EEB3-0411-EB51-78D95AD380BE}"/>
              </a:ext>
            </a:extLst>
          </p:cNvPr>
          <p:cNvSpPr/>
          <p:nvPr/>
        </p:nvSpPr>
        <p:spPr>
          <a:xfrm>
            <a:off x="6722266" y="4020515"/>
            <a:ext cx="2399258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l-PL" sz="2400" dirty="0" err="1">
                <a:solidFill>
                  <a:srgbClr val="44546A"/>
                </a:solidFill>
              </a:rPr>
              <a:t>track_id</a:t>
            </a:r>
            <a:endParaRPr lang="pl-PL" dirty="0" err="1"/>
          </a:p>
        </p:txBody>
      </p:sp>
      <p:sp>
        <p:nvSpPr>
          <p:cNvPr id="6" name="Rectangle: Rounded Corners 4">
            <a:extLst>
              <a:ext uri="{FF2B5EF4-FFF2-40B4-BE49-F238E27FC236}">
                <a16:creationId xmlns:a16="http://schemas.microsoft.com/office/drawing/2014/main" id="{7B068DA7-EF4B-5E2D-4782-AA7F742158AD}"/>
              </a:ext>
            </a:extLst>
          </p:cNvPr>
          <p:cNvSpPr/>
          <p:nvPr/>
        </p:nvSpPr>
        <p:spPr>
          <a:xfrm>
            <a:off x="9443694" y="4020514"/>
            <a:ext cx="2399258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l-PL" sz="2400" dirty="0" err="1">
                <a:solidFill>
                  <a:srgbClr val="44546A"/>
                </a:solidFill>
              </a:rPr>
              <a:t>rank</a:t>
            </a:r>
            <a:endParaRPr lang="pl-PL" dirty="0" err="1"/>
          </a:p>
        </p:txBody>
      </p:sp>
    </p:spTree>
    <p:extLst>
      <p:ext uri="{BB962C8B-B14F-4D97-AF65-F5344CB8AC3E}">
        <p14:creationId xmlns:p14="http://schemas.microsoft.com/office/powerpoint/2010/main" val="2011156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F60170-91B4-45F0-B88B-9C07AEC46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7D7C94-41C0-4614-8A18-941174D4D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8"/>
            <a:ext cx="12192000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747F95-F3CE-BD24-7DB5-76C4DFC68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064" y="233697"/>
            <a:ext cx="9611581" cy="79396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pl-PL" sz="54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Architektura</a:t>
            </a:r>
            <a:endParaRPr lang="en-US" sz="540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F6FBC1-6409-4059-B87B-1BE513242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6A98E26-C7DC-48E3-8F50-FBF7F3C50F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5B3D45F-509E-43F3-B685-A5E78AD0D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C53B0F8-0414-437D-87C2-23F48DF9CE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0B56551-40C7-4552-A11A-6D86B7EB08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B26B5B50-3411-CF0D-9F30-1CD420F256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0961939"/>
              </p:ext>
            </p:extLst>
          </p:nvPr>
        </p:nvGraphicFramePr>
        <p:xfrm>
          <a:off x="1965991" y="1077439"/>
          <a:ext cx="7142848" cy="5323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Prostokąt: zaokrąglone rogi 19">
            <a:extLst>
              <a:ext uri="{FF2B5EF4-FFF2-40B4-BE49-F238E27FC236}">
                <a16:creationId xmlns:a16="http://schemas.microsoft.com/office/drawing/2014/main" id="{E7FA02FC-7DFD-99B6-790A-A3023C2458AF}"/>
              </a:ext>
            </a:extLst>
          </p:cNvPr>
          <p:cNvSpPr/>
          <p:nvPr/>
        </p:nvSpPr>
        <p:spPr>
          <a:xfrm>
            <a:off x="9471281" y="1086577"/>
            <a:ext cx="1580707" cy="7371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sz="1400"/>
          </a:p>
        </p:txBody>
      </p:sp>
      <p:sp>
        <p:nvSpPr>
          <p:cNvPr id="21" name="Prostokąt: zaokrąglone rogi 20">
            <a:extLst>
              <a:ext uri="{FF2B5EF4-FFF2-40B4-BE49-F238E27FC236}">
                <a16:creationId xmlns:a16="http://schemas.microsoft.com/office/drawing/2014/main" id="{772ECB0F-EB3A-8F93-7B85-7CE2E17032E2}"/>
              </a:ext>
            </a:extLst>
          </p:cNvPr>
          <p:cNvSpPr/>
          <p:nvPr/>
        </p:nvSpPr>
        <p:spPr>
          <a:xfrm>
            <a:off x="9507826" y="2125777"/>
            <a:ext cx="1580707" cy="7371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sz="1400"/>
          </a:p>
        </p:txBody>
      </p:sp>
      <p:sp>
        <p:nvSpPr>
          <p:cNvPr id="22" name="Prostokąt: zaokrąglone rogi 21">
            <a:extLst>
              <a:ext uri="{FF2B5EF4-FFF2-40B4-BE49-F238E27FC236}">
                <a16:creationId xmlns:a16="http://schemas.microsoft.com/office/drawing/2014/main" id="{22E3F6D3-7567-393D-8C31-FD3EBA524339}"/>
              </a:ext>
            </a:extLst>
          </p:cNvPr>
          <p:cNvSpPr/>
          <p:nvPr/>
        </p:nvSpPr>
        <p:spPr>
          <a:xfrm>
            <a:off x="9507826" y="4210708"/>
            <a:ext cx="1580707" cy="7371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sz="1400"/>
          </a:p>
        </p:txBody>
      </p:sp>
      <p:sp>
        <p:nvSpPr>
          <p:cNvPr id="23" name="Prostokąt: zaokrąglone rogi 22">
            <a:extLst>
              <a:ext uri="{FF2B5EF4-FFF2-40B4-BE49-F238E27FC236}">
                <a16:creationId xmlns:a16="http://schemas.microsoft.com/office/drawing/2014/main" id="{3FA5E393-A1E3-2C04-3D4B-51C93EC84A66}"/>
              </a:ext>
            </a:extLst>
          </p:cNvPr>
          <p:cNvSpPr/>
          <p:nvPr/>
        </p:nvSpPr>
        <p:spPr>
          <a:xfrm>
            <a:off x="9507826" y="5256808"/>
            <a:ext cx="1580707" cy="7371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sz="1400"/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EBB54998-DB14-74E1-2361-2B21F33A3029}"/>
              </a:ext>
            </a:extLst>
          </p:cNvPr>
          <p:cNvSpPr txBox="1"/>
          <p:nvPr/>
        </p:nvSpPr>
        <p:spPr>
          <a:xfrm>
            <a:off x="9578858" y="1288498"/>
            <a:ext cx="1337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err="1"/>
              <a:t>Python</a:t>
            </a:r>
            <a:r>
              <a:rPr lang="pl-PL" sz="1400"/>
              <a:t>: </a:t>
            </a:r>
            <a:r>
              <a:rPr lang="pl-PL" sz="1400" err="1"/>
              <a:t>spotipy</a:t>
            </a:r>
            <a:endParaRPr lang="pl-PL" sz="1400"/>
          </a:p>
        </p:txBody>
      </p:sp>
      <p:sp>
        <p:nvSpPr>
          <p:cNvPr id="25" name="pole tekstowe 24">
            <a:extLst>
              <a:ext uri="{FF2B5EF4-FFF2-40B4-BE49-F238E27FC236}">
                <a16:creationId xmlns:a16="http://schemas.microsoft.com/office/drawing/2014/main" id="{AF32A5A1-1C85-21BC-DA38-A40D9F3D5849}"/>
              </a:ext>
            </a:extLst>
          </p:cNvPr>
          <p:cNvSpPr txBox="1"/>
          <p:nvPr/>
        </p:nvSpPr>
        <p:spPr>
          <a:xfrm>
            <a:off x="9775930" y="2359050"/>
            <a:ext cx="1136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/>
              <a:t>Apache </a:t>
            </a:r>
            <a:r>
              <a:rPr lang="pl-PL" sz="1400" err="1"/>
              <a:t>NiFi</a:t>
            </a:r>
            <a:endParaRPr lang="pl-PL" sz="1400"/>
          </a:p>
        </p:txBody>
      </p: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59245FC4-20D9-FCA3-1983-C190B1ADFF0B}"/>
              </a:ext>
            </a:extLst>
          </p:cNvPr>
          <p:cNvSpPr txBox="1"/>
          <p:nvPr/>
        </p:nvSpPr>
        <p:spPr>
          <a:xfrm>
            <a:off x="9681951" y="5463685"/>
            <a:ext cx="1204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/>
              <a:t>Apache Spark</a:t>
            </a:r>
          </a:p>
        </p:txBody>
      </p: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4D3F9388-1CF3-5A00-53DB-5F8839EA4A8D}"/>
              </a:ext>
            </a:extLst>
          </p:cNvPr>
          <p:cNvSpPr txBox="1"/>
          <p:nvPr/>
        </p:nvSpPr>
        <p:spPr>
          <a:xfrm>
            <a:off x="9524481" y="4421419"/>
            <a:ext cx="1555678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l-PL" sz="1400" dirty="0"/>
              <a:t>Apache Spark</a:t>
            </a:r>
            <a:endParaRPr lang="pl-PL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28" name="Prostokąt: zaokrąglone rogi 27">
            <a:extLst>
              <a:ext uri="{FF2B5EF4-FFF2-40B4-BE49-F238E27FC236}">
                <a16:creationId xmlns:a16="http://schemas.microsoft.com/office/drawing/2014/main" id="{8D649BD9-FF49-12C0-B7D0-8E2F19BB38F2}"/>
              </a:ext>
            </a:extLst>
          </p:cNvPr>
          <p:cNvSpPr/>
          <p:nvPr/>
        </p:nvSpPr>
        <p:spPr>
          <a:xfrm>
            <a:off x="9507826" y="3162658"/>
            <a:ext cx="1580707" cy="7371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pl-PL" sz="1400" dirty="0">
              <a:ea typeface="Calibri"/>
              <a:cs typeface="Calibri"/>
            </a:endParaRPr>
          </a:p>
        </p:txBody>
      </p:sp>
      <p:sp>
        <p:nvSpPr>
          <p:cNvPr id="53" name="pole tekstowe 52">
            <a:extLst>
              <a:ext uri="{FF2B5EF4-FFF2-40B4-BE49-F238E27FC236}">
                <a16:creationId xmlns:a16="http://schemas.microsoft.com/office/drawing/2014/main" id="{61958247-0509-0AE3-4153-767425952F08}"/>
              </a:ext>
            </a:extLst>
          </p:cNvPr>
          <p:cNvSpPr txBox="1"/>
          <p:nvPr/>
        </p:nvSpPr>
        <p:spPr>
          <a:xfrm>
            <a:off x="9532854" y="3165375"/>
            <a:ext cx="1555678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l-PL" sz="1400"/>
              <a:t>Apache </a:t>
            </a:r>
            <a:r>
              <a:rPr lang="pl-PL" sz="1400" err="1"/>
              <a:t>Hadoop</a:t>
            </a:r>
          </a:p>
          <a:p>
            <a:r>
              <a:rPr lang="pl-PL" sz="1400"/>
              <a:t>Apache </a:t>
            </a:r>
            <a:r>
              <a:rPr lang="pl-PL" sz="1400" err="1"/>
              <a:t>Hbase</a:t>
            </a:r>
            <a:r>
              <a:rPr lang="pl-PL" sz="1400"/>
              <a:t>:</a:t>
            </a:r>
          </a:p>
          <a:p>
            <a:r>
              <a:rPr lang="pl-PL" sz="1400" err="1"/>
              <a:t>Python</a:t>
            </a:r>
            <a:r>
              <a:rPr lang="pl-PL" sz="1400"/>
              <a:t> </a:t>
            </a:r>
            <a:r>
              <a:rPr lang="pl-PL" sz="1400" err="1"/>
              <a:t>happybase</a:t>
            </a:r>
            <a:endParaRPr lang="pl-PL" sz="1400"/>
          </a:p>
        </p:txBody>
      </p:sp>
    </p:spTree>
    <p:extLst>
      <p:ext uri="{BB962C8B-B14F-4D97-AF65-F5344CB8AC3E}">
        <p14:creationId xmlns:p14="http://schemas.microsoft.com/office/powerpoint/2010/main" val="1876474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623F37-A8C4-480F-BCB1-CF9E49F0C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A3E6C2-0820-41EE-816A-5D9A9CB33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232712" cy="685799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7A2B60-9E27-5911-F614-1330892E8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568" y="152428"/>
            <a:ext cx="4875904" cy="3108950"/>
          </a:xfrm>
        </p:spPr>
        <p:txBody>
          <a:bodyPr anchor="ctr">
            <a:normAutofit/>
          </a:bodyPr>
          <a:lstStyle/>
          <a:p>
            <a:r>
              <a:rPr lang="pl-PL" sz="4400" kern="1200" dirty="0">
                <a:solidFill>
                  <a:schemeClr val="tx2"/>
                </a:solidFill>
                <a:latin typeface="Calibri"/>
                <a:ea typeface="Calibri"/>
                <a:cs typeface="Calibri"/>
              </a:rPr>
              <a:t>Składowanie dan</a:t>
            </a:r>
            <a:r>
              <a:rPr lang="pl-PL" sz="4400" dirty="0">
                <a:solidFill>
                  <a:schemeClr val="tx2"/>
                </a:solidFill>
                <a:latin typeface="Calibri"/>
                <a:ea typeface="Calibri"/>
                <a:cs typeface="Calibri"/>
              </a:rPr>
              <a:t>ych w HDFS</a:t>
            </a:r>
            <a:endParaRPr lang="en-US" dirty="0">
              <a:solidFill>
                <a:schemeClr val="tx2"/>
              </a:solidFill>
              <a:latin typeface="Calibri"/>
              <a:ea typeface="Calibri"/>
              <a:cs typeface="Calibri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2CF87F1-3B54-482D-A798-9F4A99449E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CCA08-9C90-735D-C617-E258DD711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5441" y="335243"/>
            <a:ext cx="5002187" cy="41159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sz="1800" b="1">
                <a:solidFill>
                  <a:schemeClr val="tx2"/>
                </a:solidFill>
              </a:rPr>
              <a:t>Dane statyczne:</a:t>
            </a:r>
          </a:p>
          <a:p>
            <a:r>
              <a:rPr lang="pl-PL" sz="1800">
                <a:solidFill>
                  <a:schemeClr val="tx2"/>
                </a:solidFill>
              </a:rPr>
              <a:t>Dane składowane są w katalogu ‚</a:t>
            </a:r>
            <a:r>
              <a:rPr lang="pl-PL" sz="1800" err="1">
                <a:solidFill>
                  <a:schemeClr val="tx2"/>
                </a:solidFill>
              </a:rPr>
              <a:t>spotify</a:t>
            </a:r>
            <a:r>
              <a:rPr lang="pl-PL" sz="1800">
                <a:solidFill>
                  <a:schemeClr val="tx2"/>
                </a:solidFill>
              </a:rPr>
              <a:t>’ w Apache </a:t>
            </a:r>
            <a:r>
              <a:rPr lang="pl-PL" sz="1800" err="1">
                <a:solidFill>
                  <a:schemeClr val="tx2"/>
                </a:solidFill>
              </a:rPr>
              <a:t>Hadoop</a:t>
            </a:r>
            <a:r>
              <a:rPr lang="pl-PL" sz="1800">
                <a:solidFill>
                  <a:schemeClr val="tx2"/>
                </a:solidFill>
              </a:rPr>
              <a:t> w pliku spotify_songs.parquet.</a:t>
            </a:r>
          </a:p>
          <a:p>
            <a:pPr marL="0" indent="0">
              <a:buNone/>
            </a:pPr>
            <a:r>
              <a:rPr lang="pl-PL" sz="1800" b="1">
                <a:solidFill>
                  <a:schemeClr val="tx2"/>
                </a:solidFill>
              </a:rPr>
              <a:t>Dane dynamiczne</a:t>
            </a:r>
          </a:p>
          <a:p>
            <a:r>
              <a:rPr lang="pl-PL" sz="1800">
                <a:solidFill>
                  <a:schemeClr val="tx2"/>
                </a:solidFill>
              </a:rPr>
              <a:t>Dane składowane są w katalogu ‚</a:t>
            </a:r>
            <a:r>
              <a:rPr lang="pl-PL" sz="1800" err="1">
                <a:solidFill>
                  <a:schemeClr val="tx2"/>
                </a:solidFill>
              </a:rPr>
              <a:t>daily_data</a:t>
            </a:r>
            <a:r>
              <a:rPr lang="pl-PL" sz="1800">
                <a:solidFill>
                  <a:schemeClr val="tx2"/>
                </a:solidFill>
              </a:rPr>
              <a:t>’ w Apache </a:t>
            </a:r>
            <a:r>
              <a:rPr lang="pl-PL" sz="1800" err="1">
                <a:solidFill>
                  <a:schemeClr val="tx2"/>
                </a:solidFill>
              </a:rPr>
              <a:t>Hadoop</a:t>
            </a:r>
            <a:r>
              <a:rPr lang="pl-PL" sz="1800">
                <a:solidFill>
                  <a:schemeClr val="tx2"/>
                </a:solidFill>
              </a:rPr>
              <a:t>. Każdy plik ma rozszerzenie .</a:t>
            </a:r>
            <a:r>
              <a:rPr lang="pl-PL" sz="1800" err="1">
                <a:solidFill>
                  <a:schemeClr val="tx2"/>
                </a:solidFill>
              </a:rPr>
              <a:t>parquet</a:t>
            </a:r>
            <a:r>
              <a:rPr lang="pl-PL" sz="1800">
                <a:solidFill>
                  <a:schemeClr val="tx2"/>
                </a:solidFill>
              </a:rPr>
              <a:t> oraz zawiera datę w nazwie.</a:t>
            </a:r>
          </a:p>
          <a:p>
            <a:endParaRPr lang="en-US" sz="1800">
              <a:solidFill>
                <a:schemeClr val="tx2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3994C9B-C550-4E20-89C5-83F12CB5A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16AE491-4898-437E-9E32-86A2F1920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7F55C76-861C-49BA-925A-099CA01184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494BE9A-C1C3-41FE-B2E9-6DBE5EBA2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298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623F37-A8C4-480F-BCB1-CF9E49F0C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A3E6C2-0820-41EE-816A-5D9A9CB33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232712" cy="685799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7A2B60-9E27-5911-F614-1330892E8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568" y="152428"/>
            <a:ext cx="4875904" cy="3108950"/>
          </a:xfrm>
        </p:spPr>
        <p:txBody>
          <a:bodyPr anchor="ctr">
            <a:normAutofit/>
          </a:bodyPr>
          <a:lstStyle/>
          <a:p>
            <a:r>
              <a:rPr lang="pl-PL" sz="4400" kern="1200" dirty="0">
                <a:solidFill>
                  <a:schemeClr val="tx2"/>
                </a:solidFill>
                <a:latin typeface="Calibri"/>
                <a:ea typeface="Calibri"/>
                <a:cs typeface="Calibri"/>
              </a:rPr>
              <a:t>Składowanie dan</a:t>
            </a:r>
            <a:r>
              <a:rPr lang="pl-PL" sz="4400" dirty="0">
                <a:solidFill>
                  <a:schemeClr val="tx2"/>
                </a:solidFill>
                <a:latin typeface="Calibri"/>
                <a:ea typeface="Calibri"/>
                <a:cs typeface="Calibri"/>
              </a:rPr>
              <a:t>ych w </a:t>
            </a:r>
            <a:r>
              <a:rPr lang="pl-PL" sz="4400" err="1">
                <a:solidFill>
                  <a:schemeClr val="tx2"/>
                </a:solidFill>
                <a:latin typeface="Calibri"/>
                <a:ea typeface="Calibri"/>
                <a:cs typeface="Calibri"/>
              </a:rPr>
              <a:t>HBase</a:t>
            </a:r>
            <a:endParaRPr lang="en-US">
              <a:solidFill>
                <a:schemeClr val="tx2"/>
              </a:solidFill>
              <a:latin typeface="Calibri"/>
              <a:ea typeface="Calibri"/>
              <a:cs typeface="Calibri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2CF87F1-3B54-482D-A798-9F4A99449E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CCA08-9C90-735D-C617-E258DD711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5441" y="567434"/>
            <a:ext cx="5002187" cy="377369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sz="1800" b="1">
                <a:solidFill>
                  <a:schemeClr val="tx2"/>
                </a:solidFill>
              </a:rPr>
              <a:t>Dane statyczne:</a:t>
            </a:r>
          </a:p>
          <a:p>
            <a:r>
              <a:rPr lang="pl-PL" sz="1800">
                <a:solidFill>
                  <a:schemeClr val="tx2"/>
                </a:solidFill>
              </a:rPr>
              <a:t>Dane składowane są tabeli  ‚</a:t>
            </a:r>
            <a:r>
              <a:rPr lang="pl-PL" sz="1800" err="1">
                <a:solidFill>
                  <a:schemeClr val="tx2"/>
                </a:solidFill>
              </a:rPr>
              <a:t>spotify_songs</a:t>
            </a:r>
            <a:r>
              <a:rPr lang="pl-PL" sz="1800">
                <a:solidFill>
                  <a:schemeClr val="tx2"/>
                </a:solidFill>
              </a:rPr>
              <a:t>’ w </a:t>
            </a:r>
            <a:r>
              <a:rPr lang="pl-PL" sz="1800" err="1">
                <a:solidFill>
                  <a:schemeClr val="tx2"/>
                </a:solidFill>
              </a:rPr>
              <a:t>Hbase</a:t>
            </a:r>
            <a:r>
              <a:rPr lang="pl-PL" sz="1800">
                <a:solidFill>
                  <a:schemeClr val="tx2"/>
                </a:solidFill>
              </a:rPr>
              <a:t>.</a:t>
            </a:r>
          </a:p>
          <a:p>
            <a:pPr marL="0" indent="0">
              <a:buNone/>
            </a:pPr>
            <a:r>
              <a:rPr lang="pl-PL" sz="1800" b="1">
                <a:solidFill>
                  <a:schemeClr val="tx2"/>
                </a:solidFill>
              </a:rPr>
              <a:t>Dane dynamiczne</a:t>
            </a:r>
          </a:p>
          <a:p>
            <a:r>
              <a:rPr lang="pl-PL" sz="1800">
                <a:solidFill>
                  <a:schemeClr val="tx2"/>
                </a:solidFill>
              </a:rPr>
              <a:t>Dane składowane są w jednej tabeli ‚</a:t>
            </a:r>
            <a:r>
              <a:rPr lang="pl-PL" sz="1800" err="1">
                <a:solidFill>
                  <a:schemeClr val="tx2"/>
                </a:solidFill>
              </a:rPr>
              <a:t>daily_data</a:t>
            </a:r>
            <a:r>
              <a:rPr lang="pl-PL" sz="1800">
                <a:solidFill>
                  <a:schemeClr val="tx2"/>
                </a:solidFill>
              </a:rPr>
              <a:t>’ w </a:t>
            </a:r>
            <a:r>
              <a:rPr lang="pl-PL" sz="1800" err="1">
                <a:solidFill>
                  <a:schemeClr val="tx2"/>
                </a:solidFill>
              </a:rPr>
              <a:t>Hbase</a:t>
            </a:r>
            <a:r>
              <a:rPr lang="pl-PL" sz="1800">
                <a:solidFill>
                  <a:schemeClr val="tx2"/>
                </a:solidFill>
              </a:rPr>
              <a:t>. Codziennie wraz z przypływem nowych danych dodawane są rekordy do tabeli.</a:t>
            </a:r>
          </a:p>
          <a:p>
            <a:endParaRPr lang="en-US" sz="1800">
              <a:solidFill>
                <a:schemeClr val="tx2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3994C9B-C550-4E20-89C5-83F12CB5A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16AE491-4898-437E-9E32-86A2F1920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7F55C76-861C-49BA-925A-099CA01184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494BE9A-C1C3-41FE-B2E9-6DBE5EBA2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90914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F60170-91B4-45F0-B88B-9C07AEC46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7D7C94-41C0-4614-8A18-941174D4D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8"/>
            <a:ext cx="12192000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747F95-F3CE-BD24-7DB5-76C4DFC68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063" y="792587"/>
            <a:ext cx="9611581" cy="79396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pl-PL" sz="4800" kern="1200" dirty="0">
                <a:solidFill>
                  <a:schemeClr val="tx2"/>
                </a:solidFill>
                <a:latin typeface="Calibri"/>
                <a:ea typeface="Calibri"/>
                <a:cs typeface="Calibri"/>
              </a:rPr>
              <a:t>Przetwarzanie danych w Apache Spark</a:t>
            </a:r>
            <a:endParaRPr lang="en-US" sz="4800" kern="1200" dirty="0">
              <a:solidFill>
                <a:schemeClr val="tx2"/>
              </a:solidFill>
              <a:latin typeface="Calibri"/>
              <a:ea typeface="Calibri"/>
              <a:cs typeface="Calibri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F6FBC1-6409-4059-B87B-1BE513242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6A98E26-C7DC-48E3-8F50-FBF7F3C50F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5B3D45F-509E-43F3-B685-A5E78AD0D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C53B0F8-0414-437D-87C2-23F48DF9CE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0B56551-40C7-4552-A11A-6D86B7EB08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pole tekstowe 3">
            <a:extLst>
              <a:ext uri="{FF2B5EF4-FFF2-40B4-BE49-F238E27FC236}">
                <a16:creationId xmlns:a16="http://schemas.microsoft.com/office/drawing/2014/main" id="{6921160E-60B3-4958-6A47-642365A19634}"/>
              </a:ext>
            </a:extLst>
          </p:cNvPr>
          <p:cNvSpPr txBox="1"/>
          <p:nvPr/>
        </p:nvSpPr>
        <p:spPr>
          <a:xfrm>
            <a:off x="1382273" y="1778112"/>
            <a:ext cx="9992644" cy="449353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l-PL" sz="2200" dirty="0">
                <a:solidFill>
                  <a:schemeClr val="tx2"/>
                </a:solidFill>
                <a:latin typeface="Calibri"/>
                <a:ea typeface="Calibri Light"/>
                <a:cs typeface="Calibri Light"/>
              </a:rPr>
              <a:t>Porównanie wpływu "wieku" utworu – Czy nowości mają przewagę?</a:t>
            </a:r>
            <a:endParaRPr lang="pl-PL" sz="2200">
              <a:solidFill>
                <a:schemeClr val="tx2"/>
              </a:solidFill>
              <a:ea typeface="Calibri"/>
              <a:cs typeface="Calibri"/>
            </a:endParaRPr>
          </a:p>
          <a:p>
            <a:pPr marL="742950" lvl="1" indent="-285750">
              <a:buFont typeface="Courier New"/>
              <a:buChar char="o"/>
            </a:pPr>
            <a:r>
              <a:rPr lang="pl-PL" sz="2200" dirty="0">
                <a:solidFill>
                  <a:schemeClr val="tx2"/>
                </a:solidFill>
                <a:latin typeface="Calibri"/>
                <a:ea typeface="Calibri Light"/>
                <a:cs typeface="Calibri Light"/>
              </a:rPr>
              <a:t>Wydane w ciągu miesiąca</a:t>
            </a:r>
          </a:p>
          <a:p>
            <a:pPr marL="742950" lvl="1" indent="-285750">
              <a:buFont typeface="Courier New"/>
              <a:buChar char="o"/>
            </a:pPr>
            <a:r>
              <a:rPr lang="pl-PL" sz="2200" dirty="0">
                <a:solidFill>
                  <a:schemeClr val="tx2"/>
                </a:solidFill>
                <a:latin typeface="Calibri"/>
                <a:ea typeface="Calibri Light"/>
                <a:cs typeface="Calibri Light"/>
              </a:rPr>
              <a:t>Wydane w ciągu roku</a:t>
            </a:r>
          </a:p>
          <a:p>
            <a:pPr marL="285750" indent="-285750">
              <a:buFont typeface="Arial"/>
              <a:buChar char="•"/>
            </a:pPr>
            <a:r>
              <a:rPr lang="pl-PL" sz="2200" dirty="0">
                <a:solidFill>
                  <a:schemeClr val="tx2"/>
                </a:solidFill>
                <a:latin typeface="Calibri"/>
                <a:ea typeface="Calibri Light"/>
                <a:cs typeface="Calibri Light"/>
              </a:rPr>
              <a:t>Podsumowanie cech muzycznych utworów z danego okresu</a:t>
            </a:r>
          </a:p>
          <a:p>
            <a:pPr marL="285750" indent="-285750">
              <a:buFont typeface="Arial"/>
              <a:buChar char="•"/>
            </a:pPr>
            <a:r>
              <a:rPr lang="pl-PL" sz="2200" dirty="0">
                <a:solidFill>
                  <a:schemeClr val="tx2"/>
                </a:solidFill>
                <a:latin typeface="Calibri"/>
                <a:ea typeface="Calibri Light"/>
                <a:cs typeface="Calibri Light"/>
              </a:rPr>
              <a:t>Najpopularniejsze utwory z danego okresu</a:t>
            </a:r>
          </a:p>
          <a:p>
            <a:pPr marL="285750" indent="-285750">
              <a:buFont typeface="Arial,Sans-Serif"/>
              <a:buChar char="•"/>
            </a:pPr>
            <a:r>
              <a:rPr lang="pl-PL" sz="2200" dirty="0">
                <a:solidFill>
                  <a:schemeClr val="tx2"/>
                </a:solidFill>
                <a:latin typeface="Calibri"/>
                <a:ea typeface="Calibri"/>
                <a:cs typeface="Calibri"/>
              </a:rPr>
              <a:t>Najpopularniejsi artyści z danego okresu</a:t>
            </a:r>
            <a:endParaRPr lang="en-US" sz="2200">
              <a:solidFill>
                <a:schemeClr val="tx2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,Sans-Serif"/>
              <a:buChar char="•"/>
            </a:pPr>
            <a:r>
              <a:rPr lang="pl-PL" sz="2200" dirty="0">
                <a:solidFill>
                  <a:schemeClr val="tx2"/>
                </a:solidFill>
                <a:latin typeface="Calibri"/>
                <a:ea typeface="Calibri"/>
                <a:cs typeface="Calibri"/>
              </a:rPr>
              <a:t>Najpopularniejsze gatunki z danego okresu</a:t>
            </a:r>
            <a:endParaRPr lang="en-US" sz="2200" dirty="0">
              <a:solidFill>
                <a:schemeClr val="tx2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,Sans-Serif"/>
              <a:buChar char="•"/>
            </a:pPr>
            <a:endParaRPr lang="pl-PL" sz="2200" dirty="0">
              <a:solidFill>
                <a:schemeClr val="tx2"/>
              </a:solidFill>
              <a:latin typeface="Calibri"/>
              <a:ea typeface="Calibri"/>
              <a:cs typeface="Calibri"/>
            </a:endParaRPr>
          </a:p>
          <a:p>
            <a:r>
              <a:rPr lang="pl-PL" sz="2200" b="1" dirty="0">
                <a:solidFill>
                  <a:schemeClr val="tx2"/>
                </a:solidFill>
                <a:latin typeface="Calibri"/>
                <a:ea typeface="Calibri"/>
                <a:cs typeface="Calibri"/>
              </a:rPr>
              <a:t>Analizy przeprowadzono na następujących grupach okresów:</a:t>
            </a:r>
          </a:p>
          <a:p>
            <a:pPr marL="742950" lvl="1" indent="-285750">
              <a:buFont typeface="Courier New"/>
              <a:buChar char="o"/>
            </a:pPr>
            <a:r>
              <a:rPr lang="pl-PL" sz="2200" dirty="0">
                <a:solidFill>
                  <a:schemeClr val="tx2"/>
                </a:solidFill>
                <a:latin typeface="Calibri"/>
                <a:ea typeface="Calibri"/>
                <a:cs typeface="Calibri"/>
              </a:rPr>
              <a:t>Pora roku</a:t>
            </a:r>
          </a:p>
          <a:p>
            <a:pPr marL="742950" lvl="1" indent="-285750">
              <a:buFont typeface="Courier New"/>
              <a:buChar char="o"/>
            </a:pPr>
            <a:r>
              <a:rPr lang="pl-PL" sz="2200" dirty="0">
                <a:solidFill>
                  <a:schemeClr val="tx2"/>
                </a:solidFill>
                <a:latin typeface="Calibri"/>
                <a:ea typeface="Calibri"/>
                <a:cs typeface="Calibri"/>
              </a:rPr>
              <a:t>Wydarzenie sezonowe</a:t>
            </a:r>
          </a:p>
          <a:p>
            <a:pPr marL="742950" lvl="1" indent="-285750">
              <a:buFont typeface="Courier New"/>
              <a:buChar char="o"/>
            </a:pPr>
            <a:r>
              <a:rPr lang="pl-PL" sz="2200" dirty="0">
                <a:solidFill>
                  <a:schemeClr val="tx2"/>
                </a:solidFill>
                <a:latin typeface="Calibri"/>
                <a:ea typeface="Calibri"/>
                <a:cs typeface="Calibri"/>
              </a:rPr>
              <a:t>Miesiąc</a:t>
            </a:r>
          </a:p>
          <a:p>
            <a:pPr marL="742950" lvl="1" indent="-285750">
              <a:buFont typeface="Courier New"/>
              <a:buChar char="o"/>
            </a:pPr>
            <a:r>
              <a:rPr lang="pl-PL" sz="2200" dirty="0">
                <a:solidFill>
                  <a:schemeClr val="tx2"/>
                </a:solidFill>
                <a:latin typeface="Calibri"/>
                <a:ea typeface="Calibri"/>
                <a:cs typeface="Calibri"/>
              </a:rPr>
              <a:t>Dzień tygodnia</a:t>
            </a:r>
          </a:p>
        </p:txBody>
      </p:sp>
    </p:spTree>
    <p:extLst>
      <p:ext uri="{BB962C8B-B14F-4D97-AF65-F5344CB8AC3E}">
        <p14:creationId xmlns:p14="http://schemas.microsoft.com/office/powerpoint/2010/main" val="3781153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A9D651-94FE-807D-5737-1CB12E3C96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BCB403-33EC-4E34-0E64-75822E343D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A61346-5A78-5DB9-267E-E229C6FE1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8"/>
            <a:ext cx="12192000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40B185-917A-EEF2-CB05-B852925D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063" y="792587"/>
            <a:ext cx="9611581" cy="79396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pl-PL" sz="4800" kern="1200" dirty="0">
                <a:solidFill>
                  <a:schemeClr val="tx2"/>
                </a:solidFill>
                <a:latin typeface="Calibri"/>
                <a:ea typeface="Calibri"/>
                <a:cs typeface="Calibri"/>
              </a:rPr>
              <a:t>Przetwarzanie danych w Apache Spark</a:t>
            </a:r>
            <a:endParaRPr lang="en-US" sz="4800" kern="1200" dirty="0">
              <a:solidFill>
                <a:schemeClr val="tx2"/>
              </a:solidFill>
              <a:latin typeface="Calibri"/>
              <a:ea typeface="Calibri"/>
              <a:cs typeface="Calibri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37B239-4DA1-748F-7C82-6B9EE2CED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833D11D-315B-F1EA-1ED6-98D43C308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44C173-6083-6854-647A-9384CE79DD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6DEA515-5FB4-2A8C-F974-E3837DBE77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F0850BF-9B5C-A93C-DA95-6BAC92E4A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pole tekstowe 4">
            <a:extLst>
              <a:ext uri="{FF2B5EF4-FFF2-40B4-BE49-F238E27FC236}">
                <a16:creationId xmlns:a16="http://schemas.microsoft.com/office/drawing/2014/main" id="{C0001BA5-AB1C-49D5-479A-D98B2CE332A5}"/>
              </a:ext>
            </a:extLst>
          </p:cNvPr>
          <p:cNvSpPr txBox="1"/>
          <p:nvPr/>
        </p:nvSpPr>
        <p:spPr>
          <a:xfrm>
            <a:off x="2526985" y="4104862"/>
            <a:ext cx="8184952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l-PL" sz="2200" dirty="0">
                <a:solidFill>
                  <a:schemeClr val="tx2"/>
                </a:solidFill>
                <a:cs typeface="Calibri"/>
              </a:rPr>
              <a:t>Porównanie wpływu "wieku" utworów</a:t>
            </a:r>
            <a:r>
              <a:rPr lang="pl-PL" sz="2200" dirty="0">
                <a:solidFill>
                  <a:srgbClr val="44546A"/>
                </a:solidFill>
                <a:cs typeface="Arial"/>
              </a:rPr>
              <a:t> z okresu</a:t>
            </a:r>
            <a:r>
              <a:rPr lang="en-US" sz="2200" dirty="0">
                <a:solidFill>
                  <a:srgbClr val="44546A"/>
                </a:solidFill>
                <a:cs typeface="Arial"/>
              </a:rPr>
              <a:t>​ </a:t>
            </a:r>
            <a:r>
              <a:rPr lang="en-US" sz="2200" err="1">
                <a:solidFill>
                  <a:srgbClr val="44546A"/>
                </a:solidFill>
                <a:cs typeface="Arial"/>
              </a:rPr>
              <a:t>okołoświątecznego</a:t>
            </a:r>
            <a:r>
              <a:rPr lang="en-US" sz="2200" dirty="0">
                <a:solidFill>
                  <a:srgbClr val="44546A"/>
                </a:solidFill>
                <a:cs typeface="Arial"/>
              </a:rPr>
              <a:t> </a:t>
            </a:r>
            <a:endParaRPr lang="pl-PL" dirty="0" err="1">
              <a:solidFill>
                <a:srgbClr val="000000"/>
              </a:solidFill>
              <a:cs typeface="Calibri"/>
            </a:endParaRPr>
          </a:p>
          <a:p>
            <a:pPr algn="r"/>
            <a:r>
              <a:rPr lang="en-US" sz="2200" dirty="0">
                <a:solidFill>
                  <a:srgbClr val="44546A"/>
                </a:solidFill>
                <a:cs typeface="Arial"/>
              </a:rPr>
              <a:t>- </a:t>
            </a:r>
            <a:r>
              <a:rPr lang="en-US" sz="2200" dirty="0" err="1">
                <a:solidFill>
                  <a:srgbClr val="44546A"/>
                </a:solidFill>
                <a:cs typeface="Arial"/>
              </a:rPr>
              <a:t>wydane</a:t>
            </a:r>
            <a:r>
              <a:rPr lang="en-US" sz="2200" dirty="0">
                <a:solidFill>
                  <a:srgbClr val="44546A"/>
                </a:solidFill>
                <a:cs typeface="Arial"/>
              </a:rPr>
              <a:t> w </a:t>
            </a:r>
            <a:r>
              <a:rPr lang="en-US" sz="2200" dirty="0" err="1">
                <a:solidFill>
                  <a:srgbClr val="44546A"/>
                </a:solidFill>
                <a:cs typeface="Arial"/>
              </a:rPr>
              <a:t>ciągu</a:t>
            </a:r>
            <a:r>
              <a:rPr lang="en-US" sz="2200" dirty="0">
                <a:solidFill>
                  <a:srgbClr val="44546A"/>
                </a:solidFill>
                <a:cs typeface="Arial"/>
              </a:rPr>
              <a:t> </a:t>
            </a:r>
            <a:r>
              <a:rPr lang="en-US" sz="2200" dirty="0" err="1">
                <a:solidFill>
                  <a:srgbClr val="44546A"/>
                </a:solidFill>
                <a:cs typeface="Arial"/>
              </a:rPr>
              <a:t>miesiąca</a:t>
            </a:r>
            <a:endParaRPr lang="pl-PL">
              <a:ea typeface="Calibri"/>
              <a:cs typeface="Calibri"/>
            </a:endParaRPr>
          </a:p>
        </p:txBody>
      </p:sp>
      <p:pic>
        <p:nvPicPr>
          <p:cNvPr id="4" name="Obraz 3" descr="Obraz zawierający tekst, zrzut ekranu, Czcionka, numer&#10;&#10;Opis wygenerowany automatycznie">
            <a:extLst>
              <a:ext uri="{FF2B5EF4-FFF2-40B4-BE49-F238E27FC236}">
                <a16:creationId xmlns:a16="http://schemas.microsoft.com/office/drawing/2014/main" id="{E2909968-31B2-ED2B-5EFF-749992430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138" y="2743200"/>
            <a:ext cx="922972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719063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4e3898d-d832-4ae2-9b36-9922809ce46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A3DD107503ECD49BEB8FF98213ABD1A" ma:contentTypeVersion="16" ma:contentTypeDescription="Utwórz nowy dokument." ma:contentTypeScope="" ma:versionID="e8534016e6a2c8c6a34a12231a2398f1">
  <xsd:schema xmlns:xsd="http://www.w3.org/2001/XMLSchema" xmlns:xs="http://www.w3.org/2001/XMLSchema" xmlns:p="http://schemas.microsoft.com/office/2006/metadata/properties" xmlns:ns3="e4e3898d-d832-4ae2-9b36-9922809ce461" xmlns:ns4="66dba2da-fc59-4884-bd88-9ddfb6708e7d" targetNamespace="http://schemas.microsoft.com/office/2006/metadata/properties" ma:root="true" ma:fieldsID="d563c0c5f231b5359864e918b7143319" ns3:_="" ns4:_="">
    <xsd:import namespace="e4e3898d-d832-4ae2-9b36-9922809ce461"/>
    <xsd:import namespace="66dba2da-fc59-4884-bd88-9ddfb6708e7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3:MediaLengthInSeconds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e3898d-d832-4ae2-9b36-9922809ce4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dba2da-fc59-4884-bd88-9ddfb6708e7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Udostępniani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Udostępnione dla — szczegóły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krót wskazówki dotyczącej udostępniani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A7C0A6-7595-49D1-81AD-2C5E10207D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ABAFD1-147C-4127-BD78-202C4AC858A3}">
  <ds:schemaRefs>
    <ds:schemaRef ds:uri="66dba2da-fc59-4884-bd88-9ddfb6708e7d"/>
    <ds:schemaRef ds:uri="e4e3898d-d832-4ae2-9b36-9922809ce46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9CE47B2-D08A-4A95-809E-2A449415562C}">
  <ds:schemaRefs>
    <ds:schemaRef ds:uri="66dba2da-fc59-4884-bd88-9ddfb6708e7d"/>
    <ds:schemaRef ds:uri="e4e3898d-d832-4ae2-9b36-9922809ce46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Application>Microsoft Office PowerPoint</Application>
  <PresentationFormat>Panoramiczny</PresentationFormat>
  <Slides>16</Slides>
  <Notes>9</Notes>
  <HiddenSlides>0</HiddenSlide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16</vt:i4>
      </vt:variant>
    </vt:vector>
  </HeadingPairs>
  <TitlesOfParts>
    <vt:vector size="17" baseType="lpstr">
      <vt:lpstr>Motyw pakietu Office</vt:lpstr>
      <vt:lpstr>Analiza trendów na Spotify</vt:lpstr>
      <vt:lpstr>Cel projektu oraz planowane korzyści</vt:lpstr>
      <vt:lpstr>Dane statyczne- 30000 Spotify Songs</vt:lpstr>
      <vt:lpstr>Dane dynamiczne</vt:lpstr>
      <vt:lpstr>Architektura</vt:lpstr>
      <vt:lpstr>Składowanie danych w HDFS</vt:lpstr>
      <vt:lpstr>Składowanie danych w HBase</vt:lpstr>
      <vt:lpstr>Przetwarzanie danych w Apache Spark</vt:lpstr>
      <vt:lpstr>Przetwarzanie danych w Apache Spark</vt:lpstr>
      <vt:lpstr>Przetwarzanie danych w Apache Spark</vt:lpstr>
      <vt:lpstr>Przetwarzanie danych w Apache Spark</vt:lpstr>
      <vt:lpstr>Przetwarzanie danych w Apache Spark</vt:lpstr>
      <vt:lpstr>Przetwarzanie danych w Apache Spark</vt:lpstr>
      <vt:lpstr>Przetwarzanie danych w Apache Spark</vt:lpstr>
      <vt:lpstr>Podsumowanie</vt:lpstr>
      <vt:lpstr>Dziękujemy za uwagę!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Miszalska Nikola (STUD)</dc:creator>
  <cp:revision>349</cp:revision>
  <dcterms:created xsi:type="dcterms:W3CDTF">2023-05-12T06:13:19Z</dcterms:created>
  <dcterms:modified xsi:type="dcterms:W3CDTF">2024-01-09T07:39:58Z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0x010100CA3DD107503ECD49BEB8FF98213ABD1A</vt:lpwstr>
  </property>
</Properties>
</file>