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A0549-367F-4283-B2CA-EFF2C5FA4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75431A-0DA2-4336-A334-511C1B337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39206-D747-4420-A7CE-E1DC9310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9BDB-160C-4884-9C8F-5E2B794845A6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E7C47-8084-4FF0-B3D1-CC8DAE6B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90EFB3-68FE-449A-83FA-22D148F3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151-9DAC-4DA8-8E92-E652E085F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7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C5150-725E-4A10-AFE3-D48F5FA0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A06533-9AC2-4239-9621-D579585F7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B3875C-053B-4D10-86B5-E73043F0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9BDB-160C-4884-9C8F-5E2B794845A6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ACE2A-C357-4D51-9A51-815CE8EC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AA9FFF-99EC-4D15-B687-8EE31B6A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151-9DAC-4DA8-8E92-E652E085F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9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77CC38-C06A-41CF-86E9-6FE0B5CEF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C9A65D-852D-49BC-A1DC-8C72E23BD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11EE84-FB04-4A03-BE84-F0AD175C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9BDB-160C-4884-9C8F-5E2B794845A6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63A98D-FD20-47B3-B847-56DA4F08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C77169-D2C2-42FA-8996-56BCC6A6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151-9DAC-4DA8-8E92-E652E085F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33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79DAA-A534-440B-B438-797C1C67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FBAFB7-06F0-474E-B686-DA52D8BA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7AE1F-6EC5-4738-820E-7ACB73B9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9BDB-160C-4884-9C8F-5E2B794845A6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C7168-B8A2-40A7-BD6A-9FC1CEF1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5E615-FC9E-4BC5-B864-16AD990A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151-9DAC-4DA8-8E92-E652E085F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7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3CC5A-AFD1-4594-A473-53F1BF48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0D1EA6-B063-4CB2-BABA-90DE6396F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337C9-B0A2-4F41-A883-348B6683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9BDB-160C-4884-9C8F-5E2B794845A6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F6A9F4-1E0F-48E6-83D3-49AEA8A0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BE957-69D9-4FF6-929A-6CDEA717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151-9DAC-4DA8-8E92-E652E085F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4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E71F2-16F8-49FD-9468-D8C98A8A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9041D9-E873-4C85-A0F4-E5C267904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975BC5-13B8-4EAC-A07C-55BF40EE3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9F7B9C-D650-4276-AE6B-EE479EFF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9BDB-160C-4884-9C8F-5E2B794845A6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93AD4C-342D-497A-A1DE-F8D8B2B6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22C99B-C9E6-4225-A5F0-287B7FA7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151-9DAC-4DA8-8E92-E652E085F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7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52869-58DC-4E3C-8096-641A8F20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B4135B-07E9-4E26-BA70-F10B6E97A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CCF912-8114-42BF-B80A-C7C36A8ED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23E59A-8E04-480A-B5ED-7E1F21F0E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3986E3-BD05-4579-AE6D-4B199C735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2AE04F-8286-4149-A3AE-F906F3CD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9BDB-160C-4884-9C8F-5E2B794845A6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035331-8599-4597-9B74-85982F20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DF3A78-3C7B-4A83-B9F7-990E5854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151-9DAC-4DA8-8E92-E652E085F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02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C36C1-AD97-44FD-8C9E-60323DE8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592524-33C6-4022-B5D1-8D263625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9BDB-160C-4884-9C8F-5E2B794845A6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F2C434-F68B-49AB-8341-ABFF702F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AD5E6F-A58C-4784-9643-E31DCA18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151-9DAC-4DA8-8E92-E652E085F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81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80E40C-EF09-4AF8-B28D-71A1DF5E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9BDB-160C-4884-9C8F-5E2B794845A6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364FD5-E7FC-4388-BE24-98E79640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1727C8-7F54-4B33-95D0-2661F81F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151-9DAC-4DA8-8E92-E652E085F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67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4633-68D4-45E3-ABE6-6E644BA3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C21975-0278-4454-843D-31052E78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C18FC0-4F0F-4907-8B10-17DC0C93A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96E0-4A56-491E-A55E-3756F3D5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9BDB-160C-4884-9C8F-5E2B794845A6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5868DE-E6C4-4387-8168-0480669A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C72F62-4AB8-4443-B9FC-14CD12EA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151-9DAC-4DA8-8E92-E652E085F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16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48C98-304E-4562-AD9C-493CE787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00F79E-8D18-4963-9481-01C8AE8DC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4146E4-5DED-410D-A271-6246FBD93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5FE623-AE4E-4D88-A41D-33752AC4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9BDB-160C-4884-9C8F-5E2B794845A6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440863-0F8B-4D2D-AB1A-B74E4F7E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24F8BA-CF60-430E-9A99-C14117F4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151-9DAC-4DA8-8E92-E652E085F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10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17D497-FAAD-4F74-8247-43B442C3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C3CEE3-3A7C-4C81-AEA3-300452F3A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2BF69D-6831-47C1-AB41-BF22550E8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9BDB-160C-4884-9C8F-5E2B794845A6}" type="datetimeFigureOut">
              <a:rPr lang="de-DE" smtClean="0"/>
              <a:t>19.08.2019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A4F14B-D403-45C3-9979-6DBCE97F6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5481A-DB02-4889-B1EE-9ECF93A8E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8151-9DAC-4DA8-8E92-E652E085FE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63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9FF9F5-81F2-482C-BC30-D335B4793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56" y="427768"/>
            <a:ext cx="6748151" cy="60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F3E8DCC-2A2E-486A-9069-712775DA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286" y="614522"/>
            <a:ext cx="3270330" cy="5679649"/>
          </a:xfrm>
          <a:prstGeom prst="rect">
            <a:avLst/>
          </a:prstGeom>
        </p:spPr>
      </p:pic>
      <p:pic>
        <p:nvPicPr>
          <p:cNvPr id="1028" name="Picture 4" descr="Winterlinde (Tilia cordata), Illustration">
            <a:extLst>
              <a:ext uri="{FF2B5EF4-FFF2-40B4-BE49-F238E27FC236}">
                <a16:creationId xmlns:a16="http://schemas.microsoft.com/office/drawing/2014/main" id="{BF3DAD65-1760-4651-BF3A-4115A5CD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21" y="942679"/>
            <a:ext cx="893198" cy="111506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lber-Linde / Tilia tomentosa / FrÃ¼chte Familie: Malvaceae">
            <a:extLst>
              <a:ext uri="{FF2B5EF4-FFF2-40B4-BE49-F238E27FC236}">
                <a16:creationId xmlns:a16="http://schemas.microsoft.com/office/drawing/2014/main" id="{74EA2963-4A43-491E-BD0F-4743CD8A8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09" y="5112889"/>
            <a:ext cx="1008295" cy="136803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inesisches Rotholz / Metasequoia glyptostroboides / HerbstfÃ¤rbung Familie: Cupressaceae">
            <a:extLst>
              <a:ext uri="{FF2B5EF4-FFF2-40B4-BE49-F238E27FC236}">
                <a16:creationId xmlns:a16="http://schemas.microsoft.com/office/drawing/2014/main" id="{617DBAFE-D321-443F-B42B-B911F78BA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419" y="5721148"/>
            <a:ext cx="779282" cy="106501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19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Marat K.</dc:creator>
  <cp:lastModifiedBy>Marat K.</cp:lastModifiedBy>
  <cp:revision>3</cp:revision>
  <dcterms:created xsi:type="dcterms:W3CDTF">2019-08-19T18:23:56Z</dcterms:created>
  <dcterms:modified xsi:type="dcterms:W3CDTF">2019-08-19T18:36:46Z</dcterms:modified>
</cp:coreProperties>
</file>