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744C2-D087-4B7C-8EB8-676D12014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3F463A-3EA8-4084-8747-576C5F78E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8DD063-A5A7-4FF5-BD48-7ABA7198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B8B9-B956-44E6-B574-B9DE9D095ED0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197018-5B3B-4A13-8FF0-3898FEDD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CCA2E8-5037-4BF3-9FC9-1B53B953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5C2B-44DD-41BA-9A07-9F09CFEDD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57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04743-591B-4669-ACCF-E09B2BA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AAF48B-C4CF-489A-B877-63558D99C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6FCCC-B271-4C5A-B157-2FFB703A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B8B9-B956-44E6-B574-B9DE9D095ED0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1C0DF8-3741-45FA-934D-F0B20ADC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3539A8-CBD1-40B0-8FF5-18AFD040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5C2B-44DD-41BA-9A07-9F09CFEDD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98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29E244-2B87-4EE6-97CC-443A50479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CB2BB0-8DDC-47AE-B737-EEC4DF7EE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3E509-CF14-4BDC-A4A4-75C578B1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B8B9-B956-44E6-B574-B9DE9D095ED0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711C6-369D-43E6-8B2B-25DBC9BE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B2EA51-35F3-44EA-9700-8482502B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5C2B-44DD-41BA-9A07-9F09CFEDD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31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27132-C47D-43F5-9873-1763CB8C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BF026-60D9-4C5E-8368-DB0346D12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2A9C7-6F1A-43B6-B28A-63D976D8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B8B9-B956-44E6-B574-B9DE9D095ED0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F4650-9DF7-4C70-8ABD-443E34C6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EC22AF-7787-4484-9501-4958DB1B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5C2B-44DD-41BA-9A07-9F09CFEDD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08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F8D9B-59CD-4923-AEC5-985B3F0E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CCBA6B-E345-4BA8-A181-234D81C5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04622-820D-482D-A63A-0E71732C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B8B9-B956-44E6-B574-B9DE9D095ED0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32F761-9EE2-488D-8291-0C720287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4B94CF-A6FF-451B-927C-7966FB9C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5C2B-44DD-41BA-9A07-9F09CFEDD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38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8BEE6-E598-4F91-849D-34E83F3C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12F6A8-9EB4-43ED-8F4F-901A62615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DD903A-27B9-4B83-A207-CDD13438F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B43002-5862-41DA-BE92-8303944E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B8B9-B956-44E6-B574-B9DE9D095ED0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71B8BD-C048-4F18-A05E-43356C60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1B451-47F3-4FFE-A0AD-468E5996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5C2B-44DD-41BA-9A07-9F09CFEDD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3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7F5E4-E912-4134-8D98-B0140EE2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318B30-3869-44B7-9898-13D9A52F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1B20AD-55F1-46D0-9104-DC5767124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A8ABFE-2D4D-46FA-B619-92E72BAB9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937C63-1DDC-4162-81F8-ECFACFA29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992139-DF8D-4476-AB1F-1C0E057F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B8B9-B956-44E6-B574-B9DE9D095ED0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43782F-0C32-4803-885F-F5A84E96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239126-9D95-45AD-BFDA-958E254E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5C2B-44DD-41BA-9A07-9F09CFEDD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30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C221E-3CB9-4032-A178-12A1CA1B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7D6ADB-B1E1-4383-AC9F-BCB07BC0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B8B9-B956-44E6-B574-B9DE9D095ED0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C94D3E-E366-45EF-9B19-C896C4BD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A70077-C937-4106-8610-D1F9D0F7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5C2B-44DD-41BA-9A07-9F09CFEDD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77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86E2FD-82FD-4186-995D-76030753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B8B9-B956-44E6-B574-B9DE9D095ED0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45EED9-D797-4F89-B2E9-33806562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D8B90A-571A-4C81-AAFB-70DB002A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5C2B-44DD-41BA-9A07-9F09CFEDD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78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75020-A2E4-4D6A-BDAB-40679747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CAB7D0-4025-48D0-86E1-59BC92EA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E96200-7CC7-45A3-9A82-BDCDCEE14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C6BCE-EFFB-491A-87E5-79CC13AB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B8B9-B956-44E6-B574-B9DE9D095ED0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DF4264-F2F2-4927-9F4C-B7E337A6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FDF899-1588-4B0F-BD32-F0F8A6B9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5C2B-44DD-41BA-9A07-9F09CFEDD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08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DDBC1-7693-4C85-AC31-0645706B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9D711A-6ABB-4AFC-99FB-D0D6CD1B9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7BE37A-430F-4A3E-BCD5-B7250F0C3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4FD55D-0B4A-4B6E-B870-DE5E9296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B8B9-B956-44E6-B574-B9DE9D095ED0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DCF02F-A9E2-467D-AF52-CE1244A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0B5981-1577-4A2B-9695-3A0126C0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5C2B-44DD-41BA-9A07-9F09CFEDD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40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F1BBE7-8FF1-4992-ACC3-85CCE055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928B3-F7D4-4440-9FDF-071E99103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9E6F67-30D0-45BD-A1FF-7E5D8C942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CB8B9-B956-44E6-B574-B9DE9D095ED0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859AD1-B43D-4A9C-832A-75501BFE3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1F59AF-B926-4EA5-907E-F22EB62BE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25C2B-44DD-41BA-9A07-9F09CFEDD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24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DF40FFB-F5C8-43DE-A9E8-B920F60E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46" y="0"/>
            <a:ext cx="6604508" cy="6858000"/>
          </a:xfrm>
          <a:prstGeom prst="rect">
            <a:avLst/>
          </a:prstGeom>
        </p:spPr>
      </p:pic>
      <p:sp>
        <p:nvSpPr>
          <p:cNvPr id="15" name="Pfeil: 180-Grad 14">
            <a:extLst>
              <a:ext uri="{FF2B5EF4-FFF2-40B4-BE49-F238E27FC236}">
                <a16:creationId xmlns:a16="http://schemas.microsoft.com/office/drawing/2014/main" id="{A937D113-4DFF-468A-90B5-039E6F03BD63}"/>
              </a:ext>
            </a:extLst>
          </p:cNvPr>
          <p:cNvSpPr/>
          <p:nvPr/>
        </p:nvSpPr>
        <p:spPr>
          <a:xfrm rot="16200000" flipV="1">
            <a:off x="8287512" y="2916936"/>
            <a:ext cx="1060704" cy="603504"/>
          </a:xfrm>
          <a:prstGeom prst="uturnArrow">
            <a:avLst>
              <a:gd name="adj1" fmla="val 23418"/>
              <a:gd name="adj2" fmla="val 25000"/>
              <a:gd name="adj3" fmla="val 27531"/>
              <a:gd name="adj4" fmla="val 44937"/>
              <a:gd name="adj5" fmla="val 10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Pfeil: gebogen 15">
            <a:extLst>
              <a:ext uri="{FF2B5EF4-FFF2-40B4-BE49-F238E27FC236}">
                <a16:creationId xmlns:a16="http://schemas.microsoft.com/office/drawing/2014/main" id="{4A226B5B-878F-47CF-A7E4-3D457FC4EFB4}"/>
              </a:ext>
            </a:extLst>
          </p:cNvPr>
          <p:cNvSpPr/>
          <p:nvPr/>
        </p:nvSpPr>
        <p:spPr>
          <a:xfrm flipH="1">
            <a:off x="7632192" y="1493520"/>
            <a:ext cx="554736" cy="1097280"/>
          </a:xfrm>
          <a:prstGeom prst="bentArrow">
            <a:avLst>
              <a:gd name="adj1" fmla="val 21569"/>
              <a:gd name="adj2" fmla="val 33102"/>
              <a:gd name="adj3" fmla="val 20556"/>
              <a:gd name="adj4" fmla="val 35972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Pfeil: gebogen 16">
            <a:extLst>
              <a:ext uri="{FF2B5EF4-FFF2-40B4-BE49-F238E27FC236}">
                <a16:creationId xmlns:a16="http://schemas.microsoft.com/office/drawing/2014/main" id="{F34EC06D-804B-43C0-A872-31F534CE7385}"/>
              </a:ext>
            </a:extLst>
          </p:cNvPr>
          <p:cNvSpPr/>
          <p:nvPr/>
        </p:nvSpPr>
        <p:spPr>
          <a:xfrm flipH="1" flipV="1">
            <a:off x="4395216" y="1932432"/>
            <a:ext cx="2958338" cy="2706624"/>
          </a:xfrm>
          <a:prstGeom prst="bentArrow">
            <a:avLst>
              <a:gd name="adj1" fmla="val 4199"/>
              <a:gd name="adj2" fmla="val 6202"/>
              <a:gd name="adj3" fmla="val 7443"/>
              <a:gd name="adj4" fmla="val 2348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180-Grad 18">
            <a:extLst>
              <a:ext uri="{FF2B5EF4-FFF2-40B4-BE49-F238E27FC236}">
                <a16:creationId xmlns:a16="http://schemas.microsoft.com/office/drawing/2014/main" id="{B7EF1F7A-4139-4A01-89E3-8C24415B4013}"/>
              </a:ext>
            </a:extLst>
          </p:cNvPr>
          <p:cNvSpPr/>
          <p:nvPr/>
        </p:nvSpPr>
        <p:spPr>
          <a:xfrm rot="5400000" flipH="1">
            <a:off x="4245864" y="1987296"/>
            <a:ext cx="2987040" cy="1901952"/>
          </a:xfrm>
          <a:prstGeom prst="uturnArrow">
            <a:avLst>
              <a:gd name="adj1" fmla="val 6250"/>
              <a:gd name="adj2" fmla="val 7853"/>
              <a:gd name="adj3" fmla="val 6446"/>
              <a:gd name="adj4" fmla="val 36400"/>
              <a:gd name="adj5" fmla="val 10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A3F8A942-25DF-4472-9AE0-88442BC89B0A}"/>
              </a:ext>
            </a:extLst>
          </p:cNvPr>
          <p:cNvSpPr/>
          <p:nvPr/>
        </p:nvSpPr>
        <p:spPr>
          <a:xfrm flipH="1" flipV="1">
            <a:off x="4395216" y="1816608"/>
            <a:ext cx="393192" cy="981456"/>
          </a:xfrm>
          <a:prstGeom prst="bentArrow">
            <a:avLst>
              <a:gd name="adj1" fmla="val 12404"/>
              <a:gd name="adj2" fmla="val 19380"/>
              <a:gd name="adj3" fmla="val 29457"/>
              <a:gd name="adj4" fmla="val 2348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73280C1-95C9-483F-BC71-34ED4F27BE73}"/>
              </a:ext>
            </a:extLst>
          </p:cNvPr>
          <p:cNvSpPr/>
          <p:nvPr/>
        </p:nvSpPr>
        <p:spPr>
          <a:xfrm>
            <a:off x="9138539" y="2938272"/>
            <a:ext cx="591312" cy="6217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95285FF-F223-461D-99AE-31BB837558EE}"/>
              </a:ext>
            </a:extLst>
          </p:cNvPr>
          <p:cNvSpPr/>
          <p:nvPr/>
        </p:nvSpPr>
        <p:spPr>
          <a:xfrm>
            <a:off x="8226552" y="1731264"/>
            <a:ext cx="591312" cy="6217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2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6891C28-528E-4270-8CE7-19B4E5284301}"/>
              </a:ext>
            </a:extLst>
          </p:cNvPr>
          <p:cNvSpPr/>
          <p:nvPr/>
        </p:nvSpPr>
        <p:spPr>
          <a:xfrm>
            <a:off x="6454775" y="4587240"/>
            <a:ext cx="591312" cy="6217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B0EC405-6F40-4143-ACBF-E2AAAAF88B64}"/>
              </a:ext>
            </a:extLst>
          </p:cNvPr>
          <p:cNvSpPr/>
          <p:nvPr/>
        </p:nvSpPr>
        <p:spPr>
          <a:xfrm>
            <a:off x="6377686" y="1103376"/>
            <a:ext cx="591312" cy="6217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DF8B83D-B184-4539-A2FD-B8D4423B12E8}"/>
              </a:ext>
            </a:extLst>
          </p:cNvPr>
          <p:cNvSpPr/>
          <p:nvPr/>
        </p:nvSpPr>
        <p:spPr>
          <a:xfrm>
            <a:off x="4824349" y="2377440"/>
            <a:ext cx="591312" cy="6217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0180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Marat K.</dc:creator>
  <cp:lastModifiedBy>Marat K.</cp:lastModifiedBy>
  <cp:revision>3</cp:revision>
  <dcterms:created xsi:type="dcterms:W3CDTF">2019-12-03T13:04:34Z</dcterms:created>
  <dcterms:modified xsi:type="dcterms:W3CDTF">2019-12-03T18:15:02Z</dcterms:modified>
</cp:coreProperties>
</file>