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«Гараж»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8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95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181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94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Краткое 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Лучшее приложение для мобильных устройств на </a:t>
            </a:r>
            <a:r>
              <a:rPr lang="en-US" dirty="0"/>
              <a:t>iOS </a:t>
            </a:r>
            <a:r>
              <a:rPr lang="ru-RU" dirty="0"/>
              <a:t>для любителей чистоты и порядка!</a:t>
            </a:r>
            <a:endParaRPr lang="ru-RU" dirty="0" smtClean="0"/>
          </a:p>
          <a:p>
            <a:r>
              <a:rPr lang="ru-RU" dirty="0" smtClean="0"/>
              <a:t>Управляйте своим беспорядком в увлекательной компании Свинки </a:t>
            </a:r>
            <a:r>
              <a:rPr lang="ru-RU" dirty="0" err="1" smtClean="0"/>
              <a:t>Пеппы</a:t>
            </a:r>
            <a:r>
              <a:rPr lang="ru-RU" dirty="0" smtClean="0"/>
              <a:t> в приложении «Гараж»!</a:t>
            </a:r>
          </a:p>
          <a:p>
            <a:r>
              <a:rPr lang="ru-RU" dirty="0" smtClean="0"/>
              <a:t>Присоединяйтесь к друзьям, которые уже бесплатно привели свои дела в порядок!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526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Наша команда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Сергей – разработка под </a:t>
            </a:r>
            <a:r>
              <a:rPr lang="ru-RU" dirty="0" err="1"/>
              <a:t>iOS</a:t>
            </a:r>
            <a:r>
              <a:rPr lang="ru-RU" dirty="0"/>
              <a:t>;</a:t>
            </a:r>
          </a:p>
          <a:p>
            <a:pPr lvl="0"/>
            <a:r>
              <a:rPr lang="ru-RU" dirty="0"/>
              <a:t>Илья – разработка под </a:t>
            </a:r>
            <a:r>
              <a:rPr lang="ru-RU" dirty="0" err="1"/>
              <a:t>Android</a:t>
            </a:r>
            <a:r>
              <a:rPr lang="ru-RU" dirty="0"/>
              <a:t>;</a:t>
            </a:r>
          </a:p>
          <a:p>
            <a:pPr lvl="0"/>
            <a:r>
              <a:rPr lang="ru-RU" dirty="0"/>
              <a:t>Алексей – разработка под </a:t>
            </a:r>
            <a:r>
              <a:rPr lang="ru-RU" dirty="0" err="1"/>
              <a:t>iOS</a:t>
            </a:r>
            <a:r>
              <a:rPr lang="ru-RU" dirty="0"/>
              <a:t>;</a:t>
            </a:r>
          </a:p>
          <a:p>
            <a:pPr lvl="0"/>
            <a:r>
              <a:rPr lang="ru-RU" dirty="0"/>
              <a:t>Михаил – технический писатель</a:t>
            </a:r>
            <a:r>
              <a:rPr lang="ru-RU" dirty="0" smtClean="0"/>
              <a:t>; </a:t>
            </a:r>
          </a:p>
          <a:p>
            <a:pPr lvl="0"/>
            <a:r>
              <a:rPr lang="ru-RU" dirty="0" smtClean="0"/>
              <a:t>Дмитрий </a:t>
            </a:r>
            <a:r>
              <a:rPr lang="ru-RU" dirty="0"/>
              <a:t>– проектирование системы, аналитика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08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620688"/>
            <a:ext cx="5400600" cy="5930229"/>
          </a:xfrm>
        </p:spPr>
      </p:pic>
    </p:spTree>
    <p:extLst>
      <p:ext uri="{BB962C8B-B14F-4D97-AF65-F5344CB8AC3E}">
        <p14:creationId xmlns:p14="http://schemas.microsoft.com/office/powerpoint/2010/main" val="270233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работ по проекту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Анализ системы</a:t>
            </a:r>
          </a:p>
          <a:p>
            <a:r>
              <a:rPr lang="ru-RU" dirty="0" smtClean="0"/>
              <a:t>Постановка задач</a:t>
            </a:r>
          </a:p>
          <a:p>
            <a:r>
              <a:rPr lang="ru-RU" dirty="0" smtClean="0"/>
              <a:t>Распределение обязанностей</a:t>
            </a:r>
          </a:p>
          <a:p>
            <a:r>
              <a:rPr lang="ru-RU" dirty="0" smtClean="0"/>
              <a:t>Реализация</a:t>
            </a:r>
          </a:p>
          <a:p>
            <a:r>
              <a:rPr lang="ru-RU" dirty="0" smtClean="0"/>
              <a:t>Тестирование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300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Вжух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16632"/>
            <a:ext cx="6371183" cy="6371183"/>
          </a:xfrm>
        </p:spPr>
      </p:pic>
    </p:spTree>
    <p:extLst>
      <p:ext uri="{BB962C8B-B14F-4D97-AF65-F5344CB8AC3E}">
        <p14:creationId xmlns:p14="http://schemas.microsoft.com/office/powerpoint/2010/main" val="106674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Скрины</a:t>
            </a:r>
            <a:r>
              <a:rPr lang="ru-RU" dirty="0" smtClean="0"/>
              <a:t>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4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33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97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55</TotalTime>
  <Words>94</Words>
  <Application>Microsoft Office PowerPoint</Application>
  <PresentationFormat>Экран (4:3)</PresentationFormat>
  <Paragraphs>20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Поток</vt:lpstr>
      <vt:lpstr>Проект «Гараж»</vt:lpstr>
      <vt:lpstr>Краткое описание</vt:lpstr>
      <vt:lpstr>Наша команда</vt:lpstr>
      <vt:lpstr>Use case</vt:lpstr>
      <vt:lpstr>План работ по проекту</vt:lpstr>
      <vt:lpstr>Вжух</vt:lpstr>
      <vt:lpstr>Скрины реализации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</dc:creator>
  <cp:lastModifiedBy>Михаил</cp:lastModifiedBy>
  <cp:revision>7</cp:revision>
  <dcterms:created xsi:type="dcterms:W3CDTF">2016-12-13T17:02:59Z</dcterms:created>
  <dcterms:modified xsi:type="dcterms:W3CDTF">2016-12-13T18:09:02Z</dcterms:modified>
</cp:coreProperties>
</file>