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6" descr="그림 6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5441577" y="0"/>
            <a:ext cx="6750423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11" descr="그림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2514" y="6234705"/>
            <a:ext cx="1015173" cy="21247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직선 연결선[R] 12"/>
          <p:cNvSpPr/>
          <p:nvPr/>
        </p:nvSpPr>
        <p:spPr>
          <a:xfrm>
            <a:off x="864753" y="1271257"/>
            <a:ext cx="721962" cy="1"/>
          </a:xfrm>
          <a:prstGeom prst="line">
            <a:avLst/>
          </a:prstGeom>
          <a:ln w="38100">
            <a:solidFill>
              <a:srgbClr val="FC5E5D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" name="제목 텍스트"/>
          <p:cNvSpPr txBox="1"/>
          <p:nvPr>
            <p:ph type="title"/>
          </p:nvPr>
        </p:nvSpPr>
        <p:spPr>
          <a:xfrm>
            <a:off x="803875" y="1631511"/>
            <a:ext cx="4603379" cy="14600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8" name="본문 첫 번째 줄…"/>
          <p:cNvSpPr txBox="1"/>
          <p:nvPr>
            <p:ph type="body" sz="quarter" idx="1"/>
          </p:nvPr>
        </p:nvSpPr>
        <p:spPr>
          <a:xfrm>
            <a:off x="803875" y="913730"/>
            <a:ext cx="4603379" cy="30777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b="1" sz="1400">
                <a:latin typeface="Lato Black"/>
                <a:ea typeface="Lato Black"/>
                <a:cs typeface="Lato Black"/>
                <a:sym typeface="Lato Black"/>
              </a:defRPr>
            </a:lvl1pPr>
            <a:lvl2pPr marL="590550" indent="-133350">
              <a:buFontTx/>
              <a:defRPr b="1" sz="1400">
                <a:latin typeface="Lato Black"/>
                <a:ea typeface="Lato Black"/>
                <a:cs typeface="Lato Black"/>
                <a:sym typeface="Lato Black"/>
              </a:defRPr>
            </a:lvl2pPr>
            <a:lvl3pPr marL="1074419" indent="-160019">
              <a:buFontTx/>
              <a:defRPr b="1" sz="1400">
                <a:latin typeface="Lato Black"/>
                <a:ea typeface="Lato Black"/>
                <a:cs typeface="Lato Black"/>
                <a:sym typeface="Lato Black"/>
              </a:defRPr>
            </a:lvl3pPr>
            <a:lvl4pPr marL="1549400" indent="-177800">
              <a:buFontTx/>
              <a:defRPr b="1" sz="1400">
                <a:latin typeface="Lato Black"/>
                <a:ea typeface="Lato Black"/>
                <a:cs typeface="Lato Black"/>
                <a:sym typeface="Lato Black"/>
              </a:defRPr>
            </a:lvl4pPr>
            <a:lvl5pPr marL="2006600" indent="-177800">
              <a:buFontTx/>
              <a:defRPr b="1" sz="1400">
                <a:latin typeface="Lato Black"/>
                <a:ea typeface="Lato Black"/>
                <a:cs typeface="Lato Black"/>
                <a:sym typeface="Lato Black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" name="텍스트 개체 틀 7"/>
          <p:cNvSpPr/>
          <p:nvPr>
            <p:ph type="body" sz="quarter" idx="13"/>
          </p:nvPr>
        </p:nvSpPr>
        <p:spPr>
          <a:xfrm>
            <a:off x="803876" y="5399335"/>
            <a:ext cx="2081598" cy="3077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" name="텍스트 개체 틀 7"/>
          <p:cNvSpPr/>
          <p:nvPr>
            <p:ph type="body" sz="quarter" idx="14"/>
          </p:nvPr>
        </p:nvSpPr>
        <p:spPr>
          <a:xfrm>
            <a:off x="803876" y="5707112"/>
            <a:ext cx="2081598" cy="3077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24435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텍스트상자 6"/>
          <p:cNvSpPr txBox="1"/>
          <p:nvPr/>
        </p:nvSpPr>
        <p:spPr>
          <a:xfrm>
            <a:off x="3525425" y="3105834"/>
            <a:ext cx="26187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600">
                <a:solidFill>
                  <a:srgbClr val="4F42E9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217020" y="1701413"/>
            <a:ext cx="2910120" cy="39391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b="1" sz="1600">
                <a:latin typeface="+mn-lt"/>
                <a:ea typeface="+mn-ea"/>
                <a:cs typeface="+mn-cs"/>
                <a:sym typeface="Helvetica"/>
              </a:defRPr>
            </a:lvl1pPr>
            <a:lvl2pPr marL="609600" indent="-152400">
              <a:buFontTx/>
              <a:defRPr b="1" sz="1600">
                <a:latin typeface="+mn-lt"/>
                <a:ea typeface="+mn-ea"/>
                <a:cs typeface="+mn-cs"/>
                <a:sym typeface="Helvetica"/>
              </a:defRPr>
            </a:lvl2pPr>
            <a:lvl3pPr marL="1097280" indent="-182880">
              <a:buFontTx/>
              <a:defRPr b="1" sz="1600">
                <a:latin typeface="+mn-lt"/>
                <a:ea typeface="+mn-ea"/>
                <a:cs typeface="+mn-cs"/>
                <a:sym typeface="Helvetica"/>
              </a:defRPr>
            </a:lvl3pPr>
            <a:lvl4pPr marL="1574800" indent="-203200">
              <a:buFontTx/>
              <a:defRPr b="1" sz="1600">
                <a:latin typeface="+mn-lt"/>
                <a:ea typeface="+mn-ea"/>
                <a:cs typeface="+mn-cs"/>
                <a:sym typeface="Helvetica"/>
              </a:defRPr>
            </a:lvl4pPr>
            <a:lvl5pPr marL="2032000" indent="-203200">
              <a:buFontTx/>
              <a:defRPr b="1" sz="1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텍스트 개체 틀 13"/>
          <p:cNvSpPr/>
          <p:nvPr>
            <p:ph type="body" sz="quarter" idx="13"/>
          </p:nvPr>
        </p:nvSpPr>
        <p:spPr>
          <a:xfrm>
            <a:off x="8217020" y="2095331"/>
            <a:ext cx="2910120" cy="9364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71450" indent="-17145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" name="텍스트 개체 틀 9"/>
          <p:cNvSpPr/>
          <p:nvPr>
            <p:ph type="body" sz="quarter" idx="14"/>
          </p:nvPr>
        </p:nvSpPr>
        <p:spPr>
          <a:xfrm>
            <a:off x="7788217" y="1701413"/>
            <a:ext cx="428803" cy="3939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1600">
                <a:solidFill>
                  <a:srgbClr val="FC5E5D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</a:p>
        </p:txBody>
      </p:sp>
      <p:sp>
        <p:nvSpPr>
          <p:cNvPr id="33" name="텍스트 개체 틀 9"/>
          <p:cNvSpPr/>
          <p:nvPr>
            <p:ph type="body" sz="quarter" idx="15"/>
          </p:nvPr>
        </p:nvSpPr>
        <p:spPr>
          <a:xfrm>
            <a:off x="8217020" y="3268860"/>
            <a:ext cx="2910120" cy="3939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" name="텍스트 개체 틀 13"/>
          <p:cNvSpPr/>
          <p:nvPr>
            <p:ph type="body" sz="quarter" idx="16"/>
          </p:nvPr>
        </p:nvSpPr>
        <p:spPr>
          <a:xfrm>
            <a:off x="8217020" y="3662777"/>
            <a:ext cx="2910120" cy="9364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71450" indent="-17145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" name="텍스트 개체 틀 9"/>
          <p:cNvSpPr/>
          <p:nvPr>
            <p:ph type="body" sz="quarter" idx="17"/>
          </p:nvPr>
        </p:nvSpPr>
        <p:spPr>
          <a:xfrm>
            <a:off x="7788217" y="3268860"/>
            <a:ext cx="428803" cy="3939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1600">
                <a:solidFill>
                  <a:srgbClr val="FC5E5D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</a:p>
        </p:txBody>
      </p:sp>
      <p:sp>
        <p:nvSpPr>
          <p:cNvPr id="36" name="텍스트 개체 틀 9"/>
          <p:cNvSpPr/>
          <p:nvPr>
            <p:ph type="body" sz="quarter" idx="18"/>
          </p:nvPr>
        </p:nvSpPr>
        <p:spPr>
          <a:xfrm>
            <a:off x="8217020" y="4836305"/>
            <a:ext cx="2910120" cy="3939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7" name="텍스트 개체 틀 13"/>
          <p:cNvSpPr/>
          <p:nvPr>
            <p:ph type="body" sz="quarter" idx="19"/>
          </p:nvPr>
        </p:nvSpPr>
        <p:spPr>
          <a:xfrm>
            <a:off x="8217020" y="5230224"/>
            <a:ext cx="2910120" cy="9364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71450" indent="-17145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8" name="텍스트 개체 틀 9"/>
          <p:cNvSpPr/>
          <p:nvPr>
            <p:ph type="body" sz="quarter" idx="20"/>
          </p:nvPr>
        </p:nvSpPr>
        <p:spPr>
          <a:xfrm>
            <a:off x="7788217" y="4836305"/>
            <a:ext cx="428803" cy="3939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1600">
                <a:solidFill>
                  <a:srgbClr val="FC5E5D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</a:p>
        </p:txBody>
      </p:sp>
      <p:pic>
        <p:nvPicPr>
          <p:cNvPr id="39" name="그림 31" descr="그림 31"/>
          <p:cNvPicPr>
            <a:picLocks noChangeAspect="1"/>
          </p:cNvPicPr>
          <p:nvPr/>
        </p:nvPicPr>
        <p:blipFill>
          <a:blip r:embed="rId3">
            <a:alphaModFix amt="70000"/>
            <a:extLst/>
          </a:blip>
          <a:stretch>
            <a:fillRect/>
          </a:stretch>
        </p:blipFill>
        <p:spPr>
          <a:xfrm>
            <a:off x="10565127" y="607717"/>
            <a:ext cx="1015173" cy="212479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5E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8" name="다이아몬드 16"/>
          <p:cNvSpPr/>
          <p:nvPr/>
        </p:nvSpPr>
        <p:spPr>
          <a:xfrm>
            <a:off x="3740551" y="1073552"/>
            <a:ext cx="4710898" cy="4710897"/>
          </a:xfrm>
          <a:prstGeom prst="diamond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" dist="38100" dir="27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9" name="제목 텍스트"/>
          <p:cNvSpPr txBox="1"/>
          <p:nvPr>
            <p:ph type="title"/>
          </p:nvPr>
        </p:nvSpPr>
        <p:spPr>
          <a:xfrm>
            <a:off x="4413737" y="2906102"/>
            <a:ext cx="3364524" cy="522899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50" name="본문 첫 번째 줄…"/>
          <p:cNvSpPr txBox="1"/>
          <p:nvPr>
            <p:ph type="body" sz="quarter" idx="1"/>
          </p:nvPr>
        </p:nvSpPr>
        <p:spPr>
          <a:xfrm>
            <a:off x="5206014" y="3534626"/>
            <a:ext cx="1779971" cy="123983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71450" indent="-171450">
              <a:defRPr sz="1200">
                <a:latin typeface="+mn-lt"/>
                <a:ea typeface="+mn-ea"/>
                <a:cs typeface="+mn-cs"/>
                <a:sym typeface="Helvetica"/>
              </a:defRPr>
            </a:lvl1pPr>
            <a:lvl2pPr marL="571500" indent="-114300">
              <a:defRPr sz="1200">
                <a:latin typeface="+mn-lt"/>
                <a:ea typeface="+mn-ea"/>
                <a:cs typeface="+mn-cs"/>
                <a:sym typeface="Helvetica"/>
              </a:defRPr>
            </a:lvl2pPr>
            <a:lvl3pPr marL="1051560" indent="-137160">
              <a:defRPr sz="1200">
                <a:latin typeface="+mn-lt"/>
                <a:ea typeface="+mn-ea"/>
                <a:cs typeface="+mn-cs"/>
                <a:sym typeface="Helvetica"/>
              </a:defRPr>
            </a:lvl3pPr>
            <a:lvl4pPr marL="1524000" indent="-152400">
              <a:defRPr sz="1200">
                <a:latin typeface="+mn-lt"/>
                <a:ea typeface="+mn-ea"/>
                <a:cs typeface="+mn-cs"/>
                <a:sym typeface="Helvetica"/>
              </a:defRPr>
            </a:lvl4pPr>
            <a:lvl5pPr marL="1981200" indent="-152400">
              <a:defRPr sz="1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1" name="텍스트 개체 틀 11"/>
          <p:cNvSpPr/>
          <p:nvPr>
            <p:ph type="body" sz="quarter" idx="13"/>
          </p:nvPr>
        </p:nvSpPr>
        <p:spPr>
          <a:xfrm>
            <a:off x="4735510" y="2072139"/>
            <a:ext cx="2720976" cy="728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FontTx/>
              <a:buNone/>
              <a:defRPr b="1" sz="4800">
                <a:solidFill>
                  <a:srgbClr val="4F42E9"/>
                </a:solidFill>
                <a:latin typeface="Lato Black"/>
                <a:ea typeface="Lato Black"/>
                <a:cs typeface="Lato Black"/>
                <a:sym typeface="Lato Black"/>
              </a:defRPr>
            </a:pPr>
          </a:p>
        </p:txBody>
      </p:sp>
      <p:sp>
        <p:nvSpPr>
          <p:cNvPr id="52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본문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본문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1"/>
          <p:cNvSpPr/>
          <p:nvPr/>
        </p:nvSpPr>
        <p:spPr>
          <a:xfrm>
            <a:off x="0" y="4224759"/>
            <a:ext cx="12192000" cy="2633241"/>
          </a:xfrm>
          <a:prstGeom prst="rect">
            <a:avLst/>
          </a:prstGeom>
          <a:solidFill>
            <a:srgbClr val="4F42E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8" name="직선 연결선[R] 6"/>
          <p:cNvSpPr/>
          <p:nvPr/>
        </p:nvSpPr>
        <p:spPr>
          <a:xfrm>
            <a:off x="617365" y="955169"/>
            <a:ext cx="721963" cy="1"/>
          </a:xfrm>
          <a:prstGeom prst="line">
            <a:avLst/>
          </a:prstGeom>
          <a:ln w="38100">
            <a:solidFill>
              <a:srgbClr val="FC5E5D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pic>
        <p:nvPicPr>
          <p:cNvPr id="71" name="그림 10" descr="그림 10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tretch>
            <a:fillRect/>
          </a:stretch>
        </p:blipFill>
        <p:spPr>
          <a:xfrm>
            <a:off x="10565127" y="607717"/>
            <a:ext cx="1015173" cy="212479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모서리가 둥근 직사각형 5"/>
          <p:cNvSpPr/>
          <p:nvPr/>
        </p:nvSpPr>
        <p:spPr>
          <a:xfrm>
            <a:off x="1345601" y="1632030"/>
            <a:ext cx="2882097" cy="4112934"/>
          </a:xfrm>
          <a:prstGeom prst="roundRect">
            <a:avLst>
              <a:gd name="adj" fmla="val 4158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" dist="38100" dir="27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3" name="본문 첫 번째 줄…"/>
          <p:cNvSpPr txBox="1"/>
          <p:nvPr>
            <p:ph type="body" sz="quarter" idx="1"/>
          </p:nvPr>
        </p:nvSpPr>
        <p:spPr>
          <a:xfrm>
            <a:off x="1598774" y="3462415"/>
            <a:ext cx="2375750" cy="23947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b="1" sz="1400">
                <a:latin typeface="NanumSquareOTF ExtraBold"/>
                <a:ea typeface="NanumSquareOTF ExtraBold"/>
                <a:cs typeface="NanumSquareOTF ExtraBold"/>
                <a:sym typeface="NanumSquareOTF ExtraBold"/>
              </a:defRPr>
            </a:lvl1pPr>
            <a:lvl2pPr marL="590550" indent="-133350">
              <a:buFontTx/>
              <a:defRPr b="1" sz="1400">
                <a:latin typeface="NanumSquareOTF ExtraBold"/>
                <a:ea typeface="NanumSquareOTF ExtraBold"/>
                <a:cs typeface="NanumSquareOTF ExtraBold"/>
                <a:sym typeface="NanumSquareOTF ExtraBold"/>
              </a:defRPr>
            </a:lvl2pPr>
            <a:lvl3pPr marL="1074419" indent="-160019">
              <a:buFontTx/>
              <a:defRPr b="1" sz="1400">
                <a:latin typeface="NanumSquareOTF ExtraBold"/>
                <a:ea typeface="NanumSquareOTF ExtraBold"/>
                <a:cs typeface="NanumSquareOTF ExtraBold"/>
                <a:sym typeface="NanumSquareOTF ExtraBold"/>
              </a:defRPr>
            </a:lvl3pPr>
            <a:lvl4pPr marL="1549400" indent="-177800">
              <a:buFontTx/>
              <a:defRPr b="1" sz="1400">
                <a:latin typeface="NanumSquareOTF ExtraBold"/>
                <a:ea typeface="NanumSquareOTF ExtraBold"/>
                <a:cs typeface="NanumSquareOTF ExtraBold"/>
                <a:sym typeface="NanumSquareOTF ExtraBold"/>
              </a:defRPr>
            </a:lvl4pPr>
            <a:lvl5pPr marL="2006600" indent="-177800">
              <a:buFontTx/>
              <a:defRPr b="1" sz="1400">
                <a:latin typeface="NanumSquareOTF ExtraBold"/>
                <a:ea typeface="NanumSquareOTF ExtraBold"/>
                <a:cs typeface="NanumSquareOTF ExtraBold"/>
                <a:sym typeface="NanumSquareOTF Extra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26"/>
          <p:cNvSpPr/>
          <p:nvPr>
            <p:ph type="body" sz="quarter" idx="13"/>
          </p:nvPr>
        </p:nvSpPr>
        <p:spPr>
          <a:xfrm>
            <a:off x="1598774" y="3875018"/>
            <a:ext cx="2375751" cy="147531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150000"/>
              </a:lnSpc>
              <a:buSzTx/>
              <a:buFontTx/>
              <a:buNone/>
              <a:defRPr sz="10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5" name="모서리가 둥근 직사각형 35"/>
          <p:cNvSpPr/>
          <p:nvPr/>
        </p:nvSpPr>
        <p:spPr>
          <a:xfrm>
            <a:off x="4654951" y="1632030"/>
            <a:ext cx="2882097" cy="4112934"/>
          </a:xfrm>
          <a:prstGeom prst="roundRect">
            <a:avLst>
              <a:gd name="adj" fmla="val 4158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" dist="38100" dir="27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6" name="텍스트 개체 틀 17"/>
          <p:cNvSpPr/>
          <p:nvPr>
            <p:ph type="body" sz="quarter" idx="14"/>
          </p:nvPr>
        </p:nvSpPr>
        <p:spPr>
          <a:xfrm>
            <a:off x="4908125" y="3462415"/>
            <a:ext cx="2375750" cy="23947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1400">
                <a:latin typeface="NanumSquareOTF ExtraBold"/>
                <a:ea typeface="NanumSquareOTF ExtraBold"/>
                <a:cs typeface="NanumSquareOTF ExtraBold"/>
                <a:sym typeface="NanumSquareOTF ExtraBold"/>
              </a:defRPr>
            </a:pPr>
          </a:p>
        </p:txBody>
      </p:sp>
      <p:sp>
        <p:nvSpPr>
          <p:cNvPr id="77" name="텍스트 개체 틀 26"/>
          <p:cNvSpPr/>
          <p:nvPr>
            <p:ph type="body" sz="quarter" idx="15"/>
          </p:nvPr>
        </p:nvSpPr>
        <p:spPr>
          <a:xfrm>
            <a:off x="4908124" y="3875018"/>
            <a:ext cx="2375751" cy="147531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150000"/>
              </a:lnSpc>
              <a:buSzTx/>
              <a:buFontTx/>
              <a:buNone/>
              <a:defRPr sz="10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8" name="모서리가 둥근 직사각형 38"/>
          <p:cNvSpPr/>
          <p:nvPr/>
        </p:nvSpPr>
        <p:spPr>
          <a:xfrm>
            <a:off x="7964302" y="1632030"/>
            <a:ext cx="2882097" cy="4112934"/>
          </a:xfrm>
          <a:prstGeom prst="roundRect">
            <a:avLst>
              <a:gd name="adj" fmla="val 4158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" dist="38100" dir="27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9" name="텍스트 개체 틀 17"/>
          <p:cNvSpPr/>
          <p:nvPr>
            <p:ph type="body" sz="quarter" idx="16"/>
          </p:nvPr>
        </p:nvSpPr>
        <p:spPr>
          <a:xfrm>
            <a:off x="8217475" y="3462415"/>
            <a:ext cx="2375750" cy="23947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1400">
                <a:latin typeface="NanumSquareOTF ExtraBold"/>
                <a:ea typeface="NanumSquareOTF ExtraBold"/>
                <a:cs typeface="NanumSquareOTF ExtraBold"/>
                <a:sym typeface="NanumSquareOTF ExtraBold"/>
              </a:defRPr>
            </a:pPr>
          </a:p>
        </p:txBody>
      </p:sp>
      <p:sp>
        <p:nvSpPr>
          <p:cNvPr id="80" name="텍스트 개체 틀 26"/>
          <p:cNvSpPr/>
          <p:nvPr>
            <p:ph type="body" sz="quarter" idx="17"/>
          </p:nvPr>
        </p:nvSpPr>
        <p:spPr>
          <a:xfrm>
            <a:off x="8217475" y="3875018"/>
            <a:ext cx="2375751" cy="147531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150000"/>
              </a:lnSpc>
              <a:buSzTx/>
              <a:buFontTx/>
              <a:buNone/>
              <a:defRPr sz="10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본문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선 연결선[R] 6"/>
          <p:cNvSpPr/>
          <p:nvPr/>
        </p:nvSpPr>
        <p:spPr>
          <a:xfrm>
            <a:off x="617365" y="955169"/>
            <a:ext cx="721963" cy="1"/>
          </a:xfrm>
          <a:prstGeom prst="line">
            <a:avLst/>
          </a:prstGeom>
          <a:ln w="38100">
            <a:solidFill>
              <a:srgbClr val="FC5E5D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pic>
        <p:nvPicPr>
          <p:cNvPr id="90" name="그림 10" descr="그림 10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tretch>
            <a:fillRect/>
          </a:stretch>
        </p:blipFill>
        <p:spPr>
          <a:xfrm>
            <a:off x="10565127" y="607717"/>
            <a:ext cx="1015173" cy="212479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그림 개체 틀 3"/>
          <p:cNvSpPr/>
          <p:nvPr>
            <p:ph type="pic" sz="half" idx="13"/>
          </p:nvPr>
        </p:nvSpPr>
        <p:spPr>
          <a:xfrm>
            <a:off x="1497314" y="1635125"/>
            <a:ext cx="6182970" cy="39624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2" name="본문 첫 번째 줄…"/>
          <p:cNvSpPr txBox="1"/>
          <p:nvPr>
            <p:ph type="body" sz="quarter" idx="1"/>
          </p:nvPr>
        </p:nvSpPr>
        <p:spPr>
          <a:xfrm>
            <a:off x="7875045" y="4655127"/>
            <a:ext cx="2819641" cy="9423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1000">
                <a:latin typeface="+mn-lt"/>
                <a:ea typeface="+mn-ea"/>
                <a:cs typeface="+mn-cs"/>
                <a:sym typeface="Helvetica"/>
              </a:defRPr>
            </a:lvl1pPr>
            <a:lvl2pPr marL="552450" indent="-95250">
              <a:lnSpc>
                <a:spcPct val="150000"/>
              </a:lnSpc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2pPr>
            <a:lvl3pPr marL="1028700" indent="-114300">
              <a:lnSpc>
                <a:spcPct val="150000"/>
              </a:lnSpc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3pPr>
            <a:lvl4pPr marL="1498600" indent="-127000">
              <a:lnSpc>
                <a:spcPct val="150000"/>
              </a:lnSpc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4pPr>
            <a:lvl5pPr marL="1955800" indent="-127000">
              <a:lnSpc>
                <a:spcPct val="150000"/>
              </a:lnSpc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3" name="텍스트 개체 틀 17"/>
          <p:cNvSpPr/>
          <p:nvPr>
            <p:ph type="body" sz="quarter" idx="14"/>
          </p:nvPr>
        </p:nvSpPr>
        <p:spPr>
          <a:xfrm>
            <a:off x="7875044" y="4415654"/>
            <a:ext cx="2819641" cy="23947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1400">
                <a:latin typeface="NanumSquareOTF ExtraBold"/>
                <a:ea typeface="NanumSquareOTF ExtraBold"/>
                <a:cs typeface="NanumSquareOTF ExtraBold"/>
                <a:sym typeface="NanumSquareOTF Extra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10" descr="그림 10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5441577" y="0"/>
            <a:ext cx="6750423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그림 11" descr="그림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2514" y="6234705"/>
            <a:ext cx="1015173" cy="21247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본문 첫 번째 줄…"/>
          <p:cNvSpPr txBox="1"/>
          <p:nvPr>
            <p:ph type="body" sz="quarter" idx="1"/>
          </p:nvPr>
        </p:nvSpPr>
        <p:spPr>
          <a:xfrm>
            <a:off x="803875" y="5399335"/>
            <a:ext cx="4603379" cy="30777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latin typeface="+mn-lt"/>
                <a:ea typeface="+mn-ea"/>
                <a:cs typeface="+mn-cs"/>
                <a:sym typeface="Helvetica"/>
              </a:defRPr>
            </a:lvl1pPr>
            <a:lvl2pPr marL="590550" indent="-133350"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lvl2pPr>
            <a:lvl3pPr marL="1074419" indent="-160019"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lvl3pPr>
            <a:lvl4pPr marL="1549400" indent="-177800"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lvl4pPr>
            <a:lvl5pPr marL="2006600" indent="-177800"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텍스트 개체 틀 7"/>
          <p:cNvSpPr/>
          <p:nvPr>
            <p:ph type="body" sz="quarter" idx="13"/>
          </p:nvPr>
        </p:nvSpPr>
        <p:spPr>
          <a:xfrm>
            <a:off x="803875" y="5707112"/>
            <a:ext cx="4603379" cy="3077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b="1"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4" name="텍스트상자 1"/>
          <p:cNvSpPr txBox="1"/>
          <p:nvPr/>
        </p:nvSpPr>
        <p:spPr>
          <a:xfrm>
            <a:off x="803875" y="1595063"/>
            <a:ext cx="323305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감사합니다</a:t>
            </a:r>
          </a:p>
        </p:txBody>
      </p:sp>
      <p:sp>
        <p:nvSpPr>
          <p:cNvPr id="105" name="텍스트상자 3"/>
          <p:cNvSpPr txBox="1"/>
          <p:nvPr/>
        </p:nvSpPr>
        <p:spPr>
          <a:xfrm>
            <a:off x="803875" y="913730"/>
            <a:ext cx="342246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400"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THANKS FOR WATCHING</a:t>
            </a:r>
          </a:p>
        </p:txBody>
      </p:sp>
      <p:sp>
        <p:nvSpPr>
          <p:cNvPr id="106" name="직선 연결선[R] 17"/>
          <p:cNvSpPr/>
          <p:nvPr/>
        </p:nvSpPr>
        <p:spPr>
          <a:xfrm>
            <a:off x="864753" y="1271257"/>
            <a:ext cx="721962" cy="1"/>
          </a:xfrm>
          <a:prstGeom prst="line">
            <a:avLst/>
          </a:prstGeom>
          <a:ln w="38100">
            <a:solidFill>
              <a:srgbClr val="FC5E5D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7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[R] 6"/>
          <p:cNvSpPr/>
          <p:nvPr/>
        </p:nvSpPr>
        <p:spPr>
          <a:xfrm>
            <a:off x="617365" y="955169"/>
            <a:ext cx="721963" cy="1"/>
          </a:xfrm>
          <a:prstGeom prst="line">
            <a:avLst/>
          </a:prstGeom>
          <a:ln w="38100">
            <a:solidFill>
              <a:srgbClr val="FC5E5D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574392" y="545122"/>
            <a:ext cx="3942838" cy="31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pic>
        <p:nvPicPr>
          <p:cNvPr id="4" name="그림 10" descr="그림 10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tretch>
            <a:fillRect/>
          </a:stretch>
        </p:blipFill>
        <p:spPr>
          <a:xfrm>
            <a:off x="10565127" y="607717"/>
            <a:ext cx="1015173" cy="21247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431159" y="6218209"/>
            <a:ext cx="245403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바닥글 개체 틀 2"/>
          <p:cNvSpPr txBox="1"/>
          <p:nvPr/>
        </p:nvSpPr>
        <p:spPr>
          <a:xfrm>
            <a:off x="536294" y="6213763"/>
            <a:ext cx="4114801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0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백엔드팀 스터디 | </a:t>
            </a:r>
            <a:r>
              <a:rPr b="1"/>
              <a:t>GitHub &amp; Slack</a:t>
            </a:r>
          </a:p>
        </p:txBody>
      </p:sp>
      <p:sp>
        <p:nvSpPr>
          <p:cNvPr id="7" name="본문 첫 번째 줄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4F42E9"/>
          </a:solidFill>
          <a:uFillTx/>
          <a:latin typeface="NanumSquareOTF ExtraBold"/>
          <a:ea typeface="NanumSquareOTF ExtraBold"/>
          <a:cs typeface="NanumSquareOTF ExtraBold"/>
          <a:sym typeface="NanumSquareOTF Extra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4F42E9"/>
          </a:solidFill>
          <a:uFillTx/>
          <a:latin typeface="NanumSquareOTF ExtraBold"/>
          <a:ea typeface="NanumSquareOTF ExtraBold"/>
          <a:cs typeface="NanumSquareOTF ExtraBold"/>
          <a:sym typeface="NanumSquareOTF Extra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4F42E9"/>
          </a:solidFill>
          <a:uFillTx/>
          <a:latin typeface="NanumSquareOTF ExtraBold"/>
          <a:ea typeface="NanumSquareOTF ExtraBold"/>
          <a:cs typeface="NanumSquareOTF ExtraBold"/>
          <a:sym typeface="NanumSquareOTF Extra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4F42E9"/>
          </a:solidFill>
          <a:uFillTx/>
          <a:latin typeface="NanumSquareOTF ExtraBold"/>
          <a:ea typeface="NanumSquareOTF ExtraBold"/>
          <a:cs typeface="NanumSquareOTF ExtraBold"/>
          <a:sym typeface="NanumSquareOTF Extra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4F42E9"/>
          </a:solidFill>
          <a:uFillTx/>
          <a:latin typeface="NanumSquareOTF ExtraBold"/>
          <a:ea typeface="NanumSquareOTF ExtraBold"/>
          <a:cs typeface="NanumSquareOTF ExtraBold"/>
          <a:sym typeface="NanumSquareOTF Extra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4F42E9"/>
          </a:solidFill>
          <a:uFillTx/>
          <a:latin typeface="NanumSquareOTF ExtraBold"/>
          <a:ea typeface="NanumSquareOTF ExtraBold"/>
          <a:cs typeface="NanumSquareOTF ExtraBold"/>
          <a:sym typeface="NanumSquareOTF Extra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4F42E9"/>
          </a:solidFill>
          <a:uFillTx/>
          <a:latin typeface="NanumSquareOTF ExtraBold"/>
          <a:ea typeface="NanumSquareOTF ExtraBold"/>
          <a:cs typeface="NanumSquareOTF ExtraBold"/>
          <a:sym typeface="NanumSquareOTF Extra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4F42E9"/>
          </a:solidFill>
          <a:uFillTx/>
          <a:latin typeface="NanumSquareOTF ExtraBold"/>
          <a:ea typeface="NanumSquareOTF ExtraBold"/>
          <a:cs typeface="NanumSquareOTF ExtraBold"/>
          <a:sym typeface="NanumSquareOTF Extra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4F42E9"/>
          </a:solidFill>
          <a:uFillTx/>
          <a:latin typeface="NanumSquareOTF ExtraBold"/>
          <a:ea typeface="NanumSquareOTF ExtraBold"/>
          <a:cs typeface="NanumSquareOTF ExtraBold"/>
          <a:sym typeface="NanumSquareOTF Extra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제목 1"/>
          <p:cNvSpPr txBox="1"/>
          <p:nvPr>
            <p:ph type="title"/>
          </p:nvPr>
        </p:nvSpPr>
        <p:spPr>
          <a:xfrm>
            <a:off x="803875" y="1623500"/>
            <a:ext cx="7902364" cy="1460033"/>
          </a:xfrm>
          <a:prstGeom prst="rect">
            <a:avLst/>
          </a:prstGeom>
        </p:spPr>
        <p:txBody>
          <a:bodyPr/>
          <a:lstStyle/>
          <a:p>
            <a:pPr>
              <a:defRPr b="1" sz="3200"/>
            </a:pPr>
            <a:r>
              <a:t>스프링, 장고, 익스프레스(노드)의 차이점 </a:t>
            </a:r>
          </a:p>
          <a:p>
            <a:pPr>
              <a:defRPr b="1" sz="3200"/>
            </a:pPr>
            <a:r>
              <a:t>- HTTP와 OS를 이용한 접근</a:t>
            </a:r>
          </a:p>
        </p:txBody>
      </p:sp>
      <p:sp>
        <p:nvSpPr>
          <p:cNvPr id="117" name="텍스트 개체 틀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Back-End STUDY</a:t>
            </a:r>
          </a:p>
        </p:txBody>
      </p:sp>
      <p:sp>
        <p:nvSpPr>
          <p:cNvPr id="118" name="텍스트 개체 틀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2020. 04. 25</a:t>
            </a:r>
          </a:p>
        </p:txBody>
      </p:sp>
      <p:sp>
        <p:nvSpPr>
          <p:cNvPr id="119" name="텍스트 개체 틀 4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이동준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1. 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1. OS</a:t>
            </a:r>
          </a:p>
        </p:txBody>
      </p:sp>
      <p:sp>
        <p:nvSpPr>
          <p:cNvPr id="22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Python"/>
          <p:cNvSpPr txBox="1"/>
          <p:nvPr/>
        </p:nvSpPr>
        <p:spPr>
          <a:xfrm>
            <a:off x="2984173" y="1834410"/>
            <a:ext cx="72196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05255">
              <a:lnSpc>
                <a:spcPct val="90000"/>
              </a:lnSpc>
              <a:spcBef>
                <a:spcPts val="900"/>
              </a:spcBef>
              <a:defRPr b="1" sz="1584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Python</a:t>
            </a:r>
          </a:p>
        </p:txBody>
      </p:sp>
      <p:sp>
        <p:nvSpPr>
          <p:cNvPr id="231" name="Ruby"/>
          <p:cNvSpPr txBox="1"/>
          <p:nvPr/>
        </p:nvSpPr>
        <p:spPr>
          <a:xfrm>
            <a:off x="7605148" y="2959396"/>
            <a:ext cx="72196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Ruby</a:t>
            </a:r>
          </a:p>
        </p:txBody>
      </p:sp>
      <p:sp>
        <p:nvSpPr>
          <p:cNvPr id="232" name="PHP"/>
          <p:cNvSpPr txBox="1"/>
          <p:nvPr/>
        </p:nvSpPr>
        <p:spPr>
          <a:xfrm>
            <a:off x="8171604" y="4044552"/>
            <a:ext cx="72196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PHP</a:t>
            </a:r>
          </a:p>
        </p:txBody>
      </p:sp>
      <p:sp>
        <p:nvSpPr>
          <p:cNvPr id="233" name="Spring"/>
          <p:cNvSpPr txBox="1"/>
          <p:nvPr/>
        </p:nvSpPr>
        <p:spPr>
          <a:xfrm>
            <a:off x="8955465" y="5063470"/>
            <a:ext cx="72196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Spring</a:t>
            </a:r>
          </a:p>
        </p:txBody>
      </p:sp>
      <p:sp>
        <p:nvSpPr>
          <p:cNvPr id="234" name="Node.js"/>
          <p:cNvSpPr txBox="1"/>
          <p:nvPr/>
        </p:nvSpPr>
        <p:spPr>
          <a:xfrm>
            <a:off x="6077029" y="3413539"/>
            <a:ext cx="912713" cy="484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235" name="Java"/>
          <p:cNvSpPr txBox="1"/>
          <p:nvPr/>
        </p:nvSpPr>
        <p:spPr>
          <a:xfrm>
            <a:off x="8836476" y="2310023"/>
            <a:ext cx="83345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236" name="Django"/>
          <p:cNvSpPr txBox="1"/>
          <p:nvPr/>
        </p:nvSpPr>
        <p:spPr>
          <a:xfrm>
            <a:off x="4218120" y="1393661"/>
            <a:ext cx="83345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Django</a:t>
            </a:r>
          </a:p>
        </p:txBody>
      </p:sp>
      <p:sp>
        <p:nvSpPr>
          <p:cNvPr id="237" name="Ralis"/>
          <p:cNvSpPr txBox="1"/>
          <p:nvPr/>
        </p:nvSpPr>
        <p:spPr>
          <a:xfrm>
            <a:off x="6629330" y="2148332"/>
            <a:ext cx="72196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Ralis</a:t>
            </a:r>
          </a:p>
        </p:txBody>
      </p:sp>
      <p:sp>
        <p:nvSpPr>
          <p:cNvPr id="238" name="Express"/>
          <p:cNvSpPr txBox="1"/>
          <p:nvPr/>
        </p:nvSpPr>
        <p:spPr>
          <a:xfrm>
            <a:off x="5173322" y="4104368"/>
            <a:ext cx="912712" cy="48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Express</a:t>
            </a:r>
          </a:p>
        </p:txBody>
      </p:sp>
      <p:sp>
        <p:nvSpPr>
          <p:cNvPr id="239" name="Laravel"/>
          <p:cNvSpPr txBox="1"/>
          <p:nvPr/>
        </p:nvSpPr>
        <p:spPr>
          <a:xfrm>
            <a:off x="8218498" y="1312789"/>
            <a:ext cx="1015173" cy="55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Laravel</a:t>
            </a:r>
          </a:p>
        </p:txBody>
      </p:sp>
      <p:sp>
        <p:nvSpPr>
          <p:cNvPr id="240" name="Blocking I/O"/>
          <p:cNvSpPr txBox="1"/>
          <p:nvPr/>
        </p:nvSpPr>
        <p:spPr>
          <a:xfrm>
            <a:off x="1738846" y="2661464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Blocking I/O</a:t>
            </a:r>
          </a:p>
        </p:txBody>
      </p:sp>
      <p:sp>
        <p:nvSpPr>
          <p:cNvPr id="241" name="Non-Blocking I/O"/>
          <p:cNvSpPr txBox="1"/>
          <p:nvPr/>
        </p:nvSpPr>
        <p:spPr>
          <a:xfrm>
            <a:off x="2875357" y="4548340"/>
            <a:ext cx="1940874" cy="776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Non-Blocking I/O</a:t>
            </a:r>
          </a:p>
        </p:txBody>
      </p:sp>
      <p:sp>
        <p:nvSpPr>
          <p:cNvPr id="242" name="Async"/>
          <p:cNvSpPr txBox="1"/>
          <p:nvPr/>
        </p:nvSpPr>
        <p:spPr>
          <a:xfrm>
            <a:off x="3605800" y="3338145"/>
            <a:ext cx="83345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243" name="Sync"/>
          <p:cNvSpPr txBox="1"/>
          <p:nvPr/>
        </p:nvSpPr>
        <p:spPr>
          <a:xfrm>
            <a:off x="5212952" y="2758612"/>
            <a:ext cx="83345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Sync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1. 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1. OS</a:t>
            </a:r>
          </a:p>
        </p:txBody>
      </p:sp>
      <p:sp>
        <p:nvSpPr>
          <p:cNvPr id="246" name="슬라이드 번호"/>
          <p:cNvSpPr txBox="1"/>
          <p:nvPr>
            <p:ph type="sldNum" sz="quarter" idx="2"/>
          </p:nvPr>
        </p:nvSpPr>
        <p:spPr>
          <a:xfrm>
            <a:off x="11440522" y="6218209"/>
            <a:ext cx="236040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Java"/>
          <p:cNvSpPr txBox="1"/>
          <p:nvPr/>
        </p:nvSpPr>
        <p:spPr>
          <a:xfrm>
            <a:off x="5654949" y="1582440"/>
            <a:ext cx="8821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>
                <a:solidFill>
                  <a:srgbClr val="FF2600"/>
                </a:solidFill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248" name="여러 Thread를 가지고 노는 언어(가지고 놀아봐)"/>
          <p:cNvSpPr txBox="1"/>
          <p:nvPr/>
        </p:nvSpPr>
        <p:spPr>
          <a:xfrm>
            <a:off x="3020368" y="916443"/>
            <a:ext cx="6151264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여러 Thread를 가지고 노는 언어(가지고 놀아봐)</a:t>
            </a:r>
          </a:p>
        </p:txBody>
      </p:sp>
      <p:sp>
        <p:nvSpPr>
          <p:cNvPr id="249" name="GIL을 이용해서 여러 Thread의 한계가 존재하는 언어"/>
          <p:cNvSpPr txBox="1"/>
          <p:nvPr/>
        </p:nvSpPr>
        <p:spPr>
          <a:xfrm>
            <a:off x="2688798" y="2573576"/>
            <a:ext cx="6814404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GIL을 이용해서 여러 Thread의 한계가 존재하는 언어</a:t>
            </a:r>
          </a:p>
        </p:txBody>
      </p:sp>
      <p:sp>
        <p:nvSpPr>
          <p:cNvPr id="250" name="Ruby"/>
          <p:cNvSpPr txBox="1"/>
          <p:nvPr/>
        </p:nvSpPr>
        <p:spPr>
          <a:xfrm>
            <a:off x="4740186" y="3161029"/>
            <a:ext cx="963927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>
                <a:solidFill>
                  <a:srgbClr val="FF2600"/>
                </a:solidFill>
              </a:defRPr>
            </a:lvl1pPr>
          </a:lstStyle>
          <a:p>
            <a:pPr/>
            <a:r>
              <a:t>Ruby</a:t>
            </a:r>
          </a:p>
        </p:txBody>
      </p:sp>
      <p:sp>
        <p:nvSpPr>
          <p:cNvPr id="251" name="Python"/>
          <p:cNvSpPr txBox="1"/>
          <p:nvPr/>
        </p:nvSpPr>
        <p:spPr>
          <a:xfrm>
            <a:off x="6201052" y="3161029"/>
            <a:ext cx="125076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>
                <a:solidFill>
                  <a:srgbClr val="FF2600"/>
                </a:solidFill>
              </a:defRPr>
            </a:lvl1pPr>
          </a:lstStyle>
          <a:p>
            <a:pPr/>
            <a:r>
              <a:t>Python</a:t>
            </a:r>
          </a:p>
        </p:txBody>
      </p:sp>
      <p:sp>
        <p:nvSpPr>
          <p:cNvPr id="252" name="하나의 Thread지만 효율적으로 처리할 수 있는 언어"/>
          <p:cNvSpPr txBox="1"/>
          <p:nvPr/>
        </p:nvSpPr>
        <p:spPr>
          <a:xfrm>
            <a:off x="2807355" y="4230710"/>
            <a:ext cx="6577290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하나의 Thread지만 효율적으로 처리할 수 있는 언어</a:t>
            </a:r>
          </a:p>
        </p:txBody>
      </p:sp>
      <p:sp>
        <p:nvSpPr>
          <p:cNvPr id="253" name="Node.js"/>
          <p:cNvSpPr txBox="1"/>
          <p:nvPr/>
        </p:nvSpPr>
        <p:spPr>
          <a:xfrm>
            <a:off x="5419546" y="4905026"/>
            <a:ext cx="1352908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>
                <a:solidFill>
                  <a:srgbClr val="FF2600"/>
                </a:solidFill>
              </a:defRPr>
            </a:lvl1pPr>
          </a:lstStyle>
          <a:p>
            <a:pPr/>
            <a:r>
              <a:t>Node.js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"/>
      <p:bldP build="whole" bldLvl="1" animBg="1" rev="0" advAuto="0" spid="251" grpId="4"/>
      <p:bldP build="whole" bldLvl="1" animBg="1" rev="0" advAuto="0" spid="252" grpId="5"/>
      <p:bldP build="whole" bldLvl="1" animBg="1" rev="0" advAuto="0" spid="253" grpId="6"/>
      <p:bldP build="whole" bldLvl="1" animBg="1" rev="0" advAuto="0" spid="250" grpId="3"/>
      <p:bldP build="whole" bldLvl="1" animBg="1" rev="0" advAuto="0" spid="249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1. 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1. OS</a:t>
            </a:r>
          </a:p>
        </p:txBody>
      </p:sp>
      <p:sp>
        <p:nvSpPr>
          <p:cNvPr id="25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761" y="844631"/>
            <a:ext cx="5684478" cy="5452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1. 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1. OS</a:t>
            </a:r>
          </a:p>
        </p:txBody>
      </p:sp>
      <p:sp>
        <p:nvSpPr>
          <p:cNvPr id="2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Blocking I/O - Sync"/>
          <p:cNvSpPr txBox="1"/>
          <p:nvPr/>
        </p:nvSpPr>
        <p:spPr>
          <a:xfrm>
            <a:off x="5178867" y="1208786"/>
            <a:ext cx="183426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Blocking I/O - Sync</a:t>
            </a:r>
          </a:p>
        </p:txBody>
      </p:sp>
      <p:sp>
        <p:nvSpPr>
          <p:cNvPr id="262" name="I/O"/>
          <p:cNvSpPr/>
          <p:nvPr/>
        </p:nvSpPr>
        <p:spPr>
          <a:xfrm>
            <a:off x="4403612" y="2273316"/>
            <a:ext cx="2465977" cy="2151157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29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I/O</a:t>
            </a:r>
          </a:p>
        </p:txBody>
      </p:sp>
      <p:sp>
        <p:nvSpPr>
          <p:cNvPr id="263" name="직사각형"/>
          <p:cNvSpPr/>
          <p:nvPr/>
        </p:nvSpPr>
        <p:spPr>
          <a:xfrm>
            <a:off x="9042208" y="2591426"/>
            <a:ext cx="1986504" cy="13023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4" name="CPU"/>
          <p:cNvSpPr txBox="1"/>
          <p:nvPr/>
        </p:nvSpPr>
        <p:spPr>
          <a:xfrm>
            <a:off x="9742065" y="3057168"/>
            <a:ext cx="5867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CPU</a:t>
            </a:r>
          </a:p>
        </p:txBody>
      </p:sp>
      <p:sp>
        <p:nvSpPr>
          <p:cNvPr id="265" name="로직 1"/>
          <p:cNvSpPr/>
          <p:nvPr/>
        </p:nvSpPr>
        <p:spPr>
          <a:xfrm>
            <a:off x="8512462" y="4687600"/>
            <a:ext cx="709262" cy="7645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로직 1</a:t>
            </a:r>
          </a:p>
        </p:txBody>
      </p:sp>
      <p:sp>
        <p:nvSpPr>
          <p:cNvPr id="266" name="로직 2"/>
          <p:cNvSpPr/>
          <p:nvPr/>
        </p:nvSpPr>
        <p:spPr>
          <a:xfrm>
            <a:off x="9680829" y="4687600"/>
            <a:ext cx="709262" cy="7645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로직 2</a:t>
            </a:r>
          </a:p>
        </p:txBody>
      </p:sp>
      <p:sp>
        <p:nvSpPr>
          <p:cNvPr id="267" name="로직 3"/>
          <p:cNvSpPr/>
          <p:nvPr/>
        </p:nvSpPr>
        <p:spPr>
          <a:xfrm>
            <a:off x="10849196" y="4687600"/>
            <a:ext cx="709262" cy="7645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로직 3</a:t>
            </a:r>
          </a:p>
        </p:txBody>
      </p:sp>
      <p:sp>
        <p:nvSpPr>
          <p:cNvPr id="268" name="선"/>
          <p:cNvSpPr/>
          <p:nvPr/>
        </p:nvSpPr>
        <p:spPr>
          <a:xfrm flipH="1">
            <a:off x="8925528" y="4045716"/>
            <a:ext cx="235547" cy="597097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9" name="선"/>
          <p:cNvSpPr/>
          <p:nvPr/>
        </p:nvSpPr>
        <p:spPr>
          <a:xfrm>
            <a:off x="10035459" y="4045716"/>
            <a:ext cx="1" cy="594767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0" name="선"/>
          <p:cNvSpPr/>
          <p:nvPr/>
        </p:nvSpPr>
        <p:spPr>
          <a:xfrm>
            <a:off x="10712929" y="4045716"/>
            <a:ext cx="237192" cy="597442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1" name="선"/>
          <p:cNvSpPr/>
          <p:nvPr/>
        </p:nvSpPr>
        <p:spPr>
          <a:xfrm>
            <a:off x="9270073" y="5069893"/>
            <a:ext cx="358832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2" name="선"/>
          <p:cNvSpPr/>
          <p:nvPr/>
        </p:nvSpPr>
        <p:spPr>
          <a:xfrm>
            <a:off x="10442015" y="5069893"/>
            <a:ext cx="358832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3" name="Blocking"/>
          <p:cNvSpPr txBox="1"/>
          <p:nvPr/>
        </p:nvSpPr>
        <p:spPr>
          <a:xfrm>
            <a:off x="9252262" y="4041755"/>
            <a:ext cx="156639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solidFill>
                  <a:srgbClr val="FF2600"/>
                </a:solidFill>
              </a:defRPr>
            </a:lvl1pPr>
          </a:lstStyle>
          <a:p>
            <a:pPr/>
            <a:r>
              <a:t>Blocking</a:t>
            </a:r>
          </a:p>
        </p:txBody>
      </p:sp>
      <p:sp>
        <p:nvSpPr>
          <p:cNvPr id="274" name="DB"/>
          <p:cNvSpPr/>
          <p:nvPr/>
        </p:nvSpPr>
        <p:spPr>
          <a:xfrm>
            <a:off x="478461" y="2387862"/>
            <a:ext cx="1821565" cy="169343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275" name="선"/>
          <p:cNvSpPr/>
          <p:nvPr/>
        </p:nvSpPr>
        <p:spPr>
          <a:xfrm flipH="1">
            <a:off x="7484235" y="2945205"/>
            <a:ext cx="943327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6" name="선"/>
          <p:cNvSpPr/>
          <p:nvPr/>
        </p:nvSpPr>
        <p:spPr>
          <a:xfrm flipH="1">
            <a:off x="2880156" y="2945205"/>
            <a:ext cx="943326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7" name="SQL"/>
          <p:cNvSpPr txBox="1"/>
          <p:nvPr/>
        </p:nvSpPr>
        <p:spPr>
          <a:xfrm>
            <a:off x="7735388" y="2528983"/>
            <a:ext cx="5615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SQL</a:t>
            </a:r>
          </a:p>
        </p:txBody>
      </p:sp>
      <p:sp>
        <p:nvSpPr>
          <p:cNvPr id="278" name="SQL"/>
          <p:cNvSpPr txBox="1"/>
          <p:nvPr/>
        </p:nvSpPr>
        <p:spPr>
          <a:xfrm>
            <a:off x="3071037" y="2528983"/>
            <a:ext cx="5615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SQL</a:t>
            </a:r>
          </a:p>
        </p:txBody>
      </p:sp>
      <p:sp>
        <p:nvSpPr>
          <p:cNvPr id="279" name="선"/>
          <p:cNvSpPr/>
          <p:nvPr/>
        </p:nvSpPr>
        <p:spPr>
          <a:xfrm>
            <a:off x="2912410" y="3764218"/>
            <a:ext cx="878818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80" name="Row"/>
          <p:cNvSpPr txBox="1"/>
          <p:nvPr/>
        </p:nvSpPr>
        <p:spPr>
          <a:xfrm>
            <a:off x="3071037" y="3307943"/>
            <a:ext cx="5614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Row</a:t>
            </a:r>
          </a:p>
        </p:txBody>
      </p:sp>
      <p:sp>
        <p:nvSpPr>
          <p:cNvPr id="281" name="선"/>
          <p:cNvSpPr/>
          <p:nvPr/>
        </p:nvSpPr>
        <p:spPr>
          <a:xfrm>
            <a:off x="7576761" y="3827134"/>
            <a:ext cx="878818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82" name="Row"/>
          <p:cNvSpPr txBox="1"/>
          <p:nvPr/>
        </p:nvSpPr>
        <p:spPr>
          <a:xfrm>
            <a:off x="7735388" y="3370859"/>
            <a:ext cx="5614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Row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xit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xit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xit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xit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23"/>
      <p:bldP build="whole" bldLvl="1" animBg="1" rev="0" advAuto="0" spid="279" grpId="10"/>
      <p:bldP build="whole" bldLvl="1" animBg="1" rev="0" advAuto="0" spid="280" grpId="17"/>
      <p:bldP build="whole" bldLvl="1" animBg="1" rev="0" advAuto="0" spid="278" grpId="9"/>
      <p:bldP build="whole" bldLvl="1" animBg="1" rev="0" advAuto="0" spid="277" grpId="7"/>
      <p:bldP build="whole" bldLvl="1" animBg="1" rev="0" advAuto="0" spid="281" grpId="21"/>
      <p:bldP build="whole" bldLvl="1" animBg="1" rev="0" advAuto="0" spid="279" grpId="19"/>
      <p:bldP build="whole" bldLvl="1" animBg="1" rev="0" advAuto="0" spid="276" grpId="8"/>
      <p:bldP build="whole" bldLvl="1" animBg="1" rev="0" advAuto="0" spid="275" grpId="6"/>
      <p:bldP build="whole" bldLvl="1" animBg="1" rev="0" advAuto="0" spid="277" grpId="14"/>
      <p:bldP build="whole" bldLvl="1" animBg="1" rev="0" advAuto="0" spid="278" grpId="20"/>
      <p:bldP build="whole" bldLvl="1" animBg="1" rev="0" advAuto="0" spid="276" grpId="15"/>
      <p:bldP build="whole" bldLvl="1" animBg="1" rev="0" advAuto="0" spid="273" grpId="5"/>
      <p:bldP build="whole" bldLvl="1" animBg="1" rev="0" advAuto="0" spid="275" grpId="16"/>
      <p:bldP build="whole" bldLvl="1" animBg="1" rev="0" advAuto="0" spid="270" grpId="22"/>
      <p:bldP build="whole" bldLvl="1" animBg="1" rev="0" advAuto="0" spid="269" grpId="3"/>
      <p:bldP build="whole" bldLvl="1" animBg="1" rev="0" advAuto="0" spid="269" grpId="4"/>
      <p:bldP build="whole" bldLvl="1" animBg="1" rev="0" advAuto="0" spid="268" grpId="1"/>
      <p:bldP build="whole" bldLvl="1" animBg="1" rev="0" advAuto="0" spid="268" grpId="2"/>
      <p:bldP build="whole" bldLvl="1" animBg="1" rev="0" advAuto="0" spid="281" grpId="12"/>
      <p:bldP build="whole" bldLvl="1" animBg="1" rev="0" advAuto="0" spid="282" grpId="13"/>
      <p:bldP build="whole" bldLvl="1" animBg="1" rev="0" advAuto="0" spid="282" grpId="18"/>
      <p:bldP build="whole" bldLvl="1" animBg="1" rev="0" advAuto="0" spid="280" grpId="1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1. 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1. OS</a:t>
            </a:r>
          </a:p>
        </p:txBody>
      </p:sp>
      <p:sp>
        <p:nvSpPr>
          <p:cNvPr id="2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Non Blocking I/O - Async"/>
          <p:cNvSpPr txBox="1"/>
          <p:nvPr/>
        </p:nvSpPr>
        <p:spPr>
          <a:xfrm>
            <a:off x="4912199" y="1208786"/>
            <a:ext cx="2478677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Non Blocking I/O - Async</a:t>
            </a:r>
          </a:p>
        </p:txBody>
      </p:sp>
      <p:sp>
        <p:nvSpPr>
          <p:cNvPr id="287" name="I/O"/>
          <p:cNvSpPr/>
          <p:nvPr/>
        </p:nvSpPr>
        <p:spPr>
          <a:xfrm>
            <a:off x="4403612" y="2273316"/>
            <a:ext cx="2465977" cy="2151157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29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I/O</a:t>
            </a:r>
          </a:p>
        </p:txBody>
      </p:sp>
      <p:sp>
        <p:nvSpPr>
          <p:cNvPr id="288" name="직사각형"/>
          <p:cNvSpPr/>
          <p:nvPr/>
        </p:nvSpPr>
        <p:spPr>
          <a:xfrm>
            <a:off x="9042208" y="2591426"/>
            <a:ext cx="1986504" cy="13023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89" name="CPU"/>
          <p:cNvSpPr txBox="1"/>
          <p:nvPr/>
        </p:nvSpPr>
        <p:spPr>
          <a:xfrm>
            <a:off x="9742065" y="3057168"/>
            <a:ext cx="58679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CPU</a:t>
            </a:r>
          </a:p>
        </p:txBody>
      </p:sp>
      <p:sp>
        <p:nvSpPr>
          <p:cNvPr id="290" name="로직 1"/>
          <p:cNvSpPr/>
          <p:nvPr/>
        </p:nvSpPr>
        <p:spPr>
          <a:xfrm>
            <a:off x="8512462" y="4687600"/>
            <a:ext cx="709262" cy="7645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로직 1</a:t>
            </a:r>
          </a:p>
        </p:txBody>
      </p:sp>
      <p:sp>
        <p:nvSpPr>
          <p:cNvPr id="291" name="로직 2"/>
          <p:cNvSpPr/>
          <p:nvPr/>
        </p:nvSpPr>
        <p:spPr>
          <a:xfrm>
            <a:off x="9680829" y="4687600"/>
            <a:ext cx="709262" cy="7645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로직 2</a:t>
            </a:r>
          </a:p>
        </p:txBody>
      </p:sp>
      <p:sp>
        <p:nvSpPr>
          <p:cNvPr id="292" name="로직 3"/>
          <p:cNvSpPr/>
          <p:nvPr/>
        </p:nvSpPr>
        <p:spPr>
          <a:xfrm>
            <a:off x="10849196" y="4687600"/>
            <a:ext cx="709262" cy="7645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로직 3</a:t>
            </a:r>
          </a:p>
        </p:txBody>
      </p:sp>
      <p:sp>
        <p:nvSpPr>
          <p:cNvPr id="293" name="선"/>
          <p:cNvSpPr/>
          <p:nvPr/>
        </p:nvSpPr>
        <p:spPr>
          <a:xfrm flipH="1">
            <a:off x="8925528" y="4045716"/>
            <a:ext cx="235547" cy="597097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4" name="선"/>
          <p:cNvSpPr/>
          <p:nvPr/>
        </p:nvSpPr>
        <p:spPr>
          <a:xfrm>
            <a:off x="10035459" y="4045716"/>
            <a:ext cx="1" cy="594767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5" name="선"/>
          <p:cNvSpPr/>
          <p:nvPr/>
        </p:nvSpPr>
        <p:spPr>
          <a:xfrm>
            <a:off x="10712929" y="4045716"/>
            <a:ext cx="237192" cy="597442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6" name="선"/>
          <p:cNvSpPr/>
          <p:nvPr/>
        </p:nvSpPr>
        <p:spPr>
          <a:xfrm>
            <a:off x="9270073" y="5069893"/>
            <a:ext cx="358832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7" name="선"/>
          <p:cNvSpPr/>
          <p:nvPr/>
        </p:nvSpPr>
        <p:spPr>
          <a:xfrm>
            <a:off x="10442015" y="5069893"/>
            <a:ext cx="358832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8" name="DB"/>
          <p:cNvSpPr/>
          <p:nvPr/>
        </p:nvSpPr>
        <p:spPr>
          <a:xfrm>
            <a:off x="478461" y="2387862"/>
            <a:ext cx="1821565" cy="169343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299" name="선"/>
          <p:cNvSpPr/>
          <p:nvPr/>
        </p:nvSpPr>
        <p:spPr>
          <a:xfrm flipH="1">
            <a:off x="7484235" y="2945205"/>
            <a:ext cx="943327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0" name="선"/>
          <p:cNvSpPr/>
          <p:nvPr/>
        </p:nvSpPr>
        <p:spPr>
          <a:xfrm flipH="1">
            <a:off x="2880156" y="2945205"/>
            <a:ext cx="943326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1" name="SQL"/>
          <p:cNvSpPr txBox="1"/>
          <p:nvPr/>
        </p:nvSpPr>
        <p:spPr>
          <a:xfrm>
            <a:off x="7735388" y="2528983"/>
            <a:ext cx="5615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SQL</a:t>
            </a:r>
          </a:p>
        </p:txBody>
      </p:sp>
      <p:sp>
        <p:nvSpPr>
          <p:cNvPr id="302" name="SQL"/>
          <p:cNvSpPr txBox="1"/>
          <p:nvPr/>
        </p:nvSpPr>
        <p:spPr>
          <a:xfrm>
            <a:off x="3071037" y="2528983"/>
            <a:ext cx="5615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SQL</a:t>
            </a:r>
          </a:p>
        </p:txBody>
      </p:sp>
      <p:sp>
        <p:nvSpPr>
          <p:cNvPr id="303" name="선"/>
          <p:cNvSpPr/>
          <p:nvPr/>
        </p:nvSpPr>
        <p:spPr>
          <a:xfrm>
            <a:off x="2912410" y="3764218"/>
            <a:ext cx="878818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4" name="Row"/>
          <p:cNvSpPr txBox="1"/>
          <p:nvPr/>
        </p:nvSpPr>
        <p:spPr>
          <a:xfrm>
            <a:off x="3071037" y="3307943"/>
            <a:ext cx="5614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Row</a:t>
            </a:r>
          </a:p>
        </p:txBody>
      </p:sp>
      <p:sp>
        <p:nvSpPr>
          <p:cNvPr id="305" name="선"/>
          <p:cNvSpPr/>
          <p:nvPr/>
        </p:nvSpPr>
        <p:spPr>
          <a:xfrm>
            <a:off x="7576761" y="3827134"/>
            <a:ext cx="878818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6" name="Row"/>
          <p:cNvSpPr txBox="1"/>
          <p:nvPr/>
        </p:nvSpPr>
        <p:spPr>
          <a:xfrm>
            <a:off x="7735388" y="3370859"/>
            <a:ext cx="5614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Row</a:t>
            </a:r>
          </a:p>
        </p:txBody>
      </p:sp>
      <p:sp>
        <p:nvSpPr>
          <p:cNvPr id="307" name="Non Blocking"/>
          <p:cNvSpPr txBox="1"/>
          <p:nvPr/>
        </p:nvSpPr>
        <p:spPr>
          <a:xfrm>
            <a:off x="8966824" y="1941621"/>
            <a:ext cx="213437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solidFill>
                  <a:srgbClr val="0433FF"/>
                </a:solidFill>
              </a:defRPr>
            </a:lvl1pPr>
          </a:lstStyle>
          <a:p>
            <a:pPr/>
            <a:r>
              <a:t>Non Blocking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xit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xit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xit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xit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xit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xit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8"/>
      <p:bldP build="whole" bldLvl="1" animBg="1" rev="0" advAuto="0" spid="302" grpId="10"/>
      <p:bldP build="whole" bldLvl="1" animBg="1" rev="0" advAuto="0" spid="293" grpId="2"/>
      <p:bldP build="whole" bldLvl="1" animBg="1" rev="0" advAuto="0" spid="307" grpId="24"/>
      <p:bldP build="whole" bldLvl="1" animBg="1" rev="0" advAuto="0" spid="305" grpId="22"/>
      <p:bldP build="whole" bldLvl="1" animBg="1" rev="0" advAuto="0" spid="302" grpId="21"/>
      <p:bldP build="whole" bldLvl="1" animBg="1" rev="0" advAuto="0" spid="303" grpId="11"/>
      <p:bldP build="whole" bldLvl="1" animBg="1" rev="0" advAuto="0" spid="294" grpId="3"/>
      <p:bldP build="whole" bldLvl="1" animBg="1" rev="0" advAuto="0" spid="294" grpId="4"/>
      <p:bldP build="whole" bldLvl="1" animBg="1" rev="0" advAuto="0" spid="295" grpId="23"/>
      <p:bldP build="whole" bldLvl="1" animBg="1" rev="0" advAuto="0" spid="304" grpId="12"/>
      <p:bldP build="whole" bldLvl="1" animBg="1" rev="0" advAuto="0" spid="303" grpId="20"/>
      <p:bldP build="whole" bldLvl="1" animBg="1" rev="0" advAuto="0" spid="306" grpId="14"/>
      <p:bldP build="whole" bldLvl="1" animBg="1" rev="0" advAuto="0" spid="299" grpId="6"/>
      <p:bldP build="whole" bldLvl="1" animBg="1" rev="0" advAuto="0" spid="304" grpId="18"/>
      <p:bldP build="whole" bldLvl="1" animBg="1" rev="0" advAuto="0" spid="306" grpId="19"/>
      <p:bldP build="whole" bldLvl="1" animBg="1" rev="0" advAuto="0" spid="300" grpId="9"/>
      <p:bldP build="whole" bldLvl="1" animBg="1" rev="0" advAuto="0" spid="307" grpId="5"/>
      <p:bldP build="whole" bldLvl="1" animBg="1" rev="0" advAuto="0" spid="301" grpId="7"/>
      <p:bldP build="whole" bldLvl="1" animBg="1" rev="0" advAuto="0" spid="300" grpId="16"/>
      <p:bldP build="whole" bldLvl="1" animBg="1" rev="0" advAuto="0" spid="301" grpId="15"/>
      <p:bldP build="whole" bldLvl="1" animBg="1" rev="0" advAuto="0" spid="299" grpId="17"/>
      <p:bldP build="whole" bldLvl="1" animBg="1" rev="0" advAuto="0" spid="293" grpId="1"/>
      <p:bldP build="whole" bldLvl="1" animBg="1" rev="0" advAuto="0" spid="305" grpId="1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1. 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1. OS</a:t>
            </a:r>
          </a:p>
        </p:txBody>
      </p:sp>
      <p:sp>
        <p:nvSpPr>
          <p:cNvPr id="3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Non Blocking I/O - Async"/>
          <p:cNvSpPr txBox="1"/>
          <p:nvPr/>
        </p:nvSpPr>
        <p:spPr>
          <a:xfrm>
            <a:off x="6737489" y="1325792"/>
            <a:ext cx="3942838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Non Blocking I/O - Async</a:t>
            </a:r>
          </a:p>
        </p:txBody>
      </p:sp>
      <p:sp>
        <p:nvSpPr>
          <p:cNvPr id="312" name="Blocking I/O - Sync"/>
          <p:cNvSpPr txBox="1"/>
          <p:nvPr/>
        </p:nvSpPr>
        <p:spPr>
          <a:xfrm>
            <a:off x="1975880" y="1325792"/>
            <a:ext cx="2998381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Blocking I/O - Sync</a:t>
            </a:r>
          </a:p>
        </p:txBody>
      </p:sp>
      <p:sp>
        <p:nvSpPr>
          <p:cNvPr id="313" name="JAVA - Spring"/>
          <p:cNvSpPr txBox="1"/>
          <p:nvPr/>
        </p:nvSpPr>
        <p:spPr>
          <a:xfrm>
            <a:off x="2728271" y="2233355"/>
            <a:ext cx="14936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JAVA - Spring</a:t>
            </a:r>
          </a:p>
        </p:txBody>
      </p:sp>
      <p:sp>
        <p:nvSpPr>
          <p:cNvPr id="314" name="Python - Django"/>
          <p:cNvSpPr txBox="1"/>
          <p:nvPr/>
        </p:nvSpPr>
        <p:spPr>
          <a:xfrm>
            <a:off x="2603367" y="2985483"/>
            <a:ext cx="17434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Python - Django</a:t>
            </a:r>
          </a:p>
        </p:txBody>
      </p:sp>
      <p:sp>
        <p:nvSpPr>
          <p:cNvPr id="315" name="Ruby - Ralis"/>
          <p:cNvSpPr txBox="1"/>
          <p:nvPr/>
        </p:nvSpPr>
        <p:spPr>
          <a:xfrm>
            <a:off x="2800545" y="3737610"/>
            <a:ext cx="13490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Ruby - Ralis</a:t>
            </a:r>
          </a:p>
        </p:txBody>
      </p:sp>
      <p:sp>
        <p:nvSpPr>
          <p:cNvPr id="316" name="PHP - Laravel"/>
          <p:cNvSpPr txBox="1"/>
          <p:nvPr/>
        </p:nvSpPr>
        <p:spPr>
          <a:xfrm>
            <a:off x="2800545" y="4489738"/>
            <a:ext cx="1349051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05255">
              <a:lnSpc>
                <a:spcPct val="90000"/>
              </a:lnSpc>
              <a:spcBef>
                <a:spcPts val="900"/>
              </a:spcBef>
              <a:defRPr sz="1584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PHP - Laravel</a:t>
            </a:r>
          </a:p>
        </p:txBody>
      </p:sp>
      <p:sp>
        <p:nvSpPr>
          <p:cNvPr id="317" name="Node.js - Express"/>
          <p:cNvSpPr txBox="1"/>
          <p:nvPr/>
        </p:nvSpPr>
        <p:spPr>
          <a:xfrm>
            <a:off x="7742046" y="2176569"/>
            <a:ext cx="1933724" cy="484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Node.js - Express</a:t>
            </a:r>
          </a:p>
        </p:txBody>
      </p:sp>
      <p:sp>
        <p:nvSpPr>
          <p:cNvPr id="318" name="Non Blocking I/O - Async"/>
          <p:cNvSpPr txBox="1"/>
          <p:nvPr/>
        </p:nvSpPr>
        <p:spPr>
          <a:xfrm rot="2094174">
            <a:off x="1667138" y="3192779"/>
            <a:ext cx="361586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2600"/>
                </a:solidFill>
              </a:defRPr>
            </a:lvl1pPr>
          </a:lstStyle>
          <a:p>
            <a:pPr/>
            <a:r>
              <a:t>Non Blocking I/O - Async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3"/>
      <p:bldP build="whole" bldLvl="1" animBg="1" rev="0" advAuto="0" spid="313" grpId="1"/>
      <p:bldP build="whole" bldLvl="1" animBg="1" rev="0" advAuto="0" spid="316" grpId="4"/>
      <p:bldP build="whole" bldLvl="1" animBg="1" rev="0" advAuto="0" spid="317" grpId="5"/>
      <p:bldP build="whole" bldLvl="1" animBg="1" rev="0" advAuto="0" spid="314" grpId="2"/>
      <p:bldP build="whole" bldLvl="1" animBg="1" rev="0" advAuto="0" spid="318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1. 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1. OS</a:t>
            </a:r>
          </a:p>
        </p:txBody>
      </p:sp>
      <p:sp>
        <p:nvSpPr>
          <p:cNvPr id="32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Blocking I/O - Sync"/>
          <p:cNvSpPr txBox="1"/>
          <p:nvPr/>
        </p:nvSpPr>
        <p:spPr>
          <a:xfrm>
            <a:off x="2886747" y="2842816"/>
            <a:ext cx="1933725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Blocking I/O - Sync</a:t>
            </a:r>
          </a:p>
        </p:txBody>
      </p:sp>
      <p:sp>
        <p:nvSpPr>
          <p:cNvPr id="323" name="Non-Blocking I/O - Async"/>
          <p:cNvSpPr txBox="1"/>
          <p:nvPr/>
        </p:nvSpPr>
        <p:spPr>
          <a:xfrm>
            <a:off x="2589247" y="4669831"/>
            <a:ext cx="2424528" cy="776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Non-Blocking I/O - Async</a:t>
            </a:r>
          </a:p>
        </p:txBody>
      </p:sp>
      <p:sp>
        <p:nvSpPr>
          <p:cNvPr id="324" name="JAVA - Spring"/>
          <p:cNvSpPr txBox="1"/>
          <p:nvPr/>
        </p:nvSpPr>
        <p:spPr>
          <a:xfrm>
            <a:off x="6928777" y="1412123"/>
            <a:ext cx="14936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JAVA - Spring</a:t>
            </a:r>
          </a:p>
        </p:txBody>
      </p:sp>
      <p:sp>
        <p:nvSpPr>
          <p:cNvPr id="325" name="Python - Django"/>
          <p:cNvSpPr txBox="1"/>
          <p:nvPr/>
        </p:nvSpPr>
        <p:spPr>
          <a:xfrm>
            <a:off x="6803873" y="2164250"/>
            <a:ext cx="17434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Python - Django</a:t>
            </a:r>
          </a:p>
        </p:txBody>
      </p:sp>
      <p:sp>
        <p:nvSpPr>
          <p:cNvPr id="326" name="Ruby - Ralis"/>
          <p:cNvSpPr txBox="1"/>
          <p:nvPr/>
        </p:nvSpPr>
        <p:spPr>
          <a:xfrm>
            <a:off x="7001052" y="2916377"/>
            <a:ext cx="13490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Ruby - Ralis</a:t>
            </a:r>
          </a:p>
        </p:txBody>
      </p:sp>
      <p:sp>
        <p:nvSpPr>
          <p:cNvPr id="327" name="PHP - Laravel"/>
          <p:cNvSpPr txBox="1"/>
          <p:nvPr/>
        </p:nvSpPr>
        <p:spPr>
          <a:xfrm>
            <a:off x="7001052" y="3668505"/>
            <a:ext cx="1349051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05255">
              <a:lnSpc>
                <a:spcPct val="90000"/>
              </a:lnSpc>
              <a:spcBef>
                <a:spcPts val="900"/>
              </a:spcBef>
              <a:defRPr sz="1584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PHP - Laravel</a:t>
            </a:r>
          </a:p>
        </p:txBody>
      </p:sp>
      <p:sp>
        <p:nvSpPr>
          <p:cNvPr id="328" name="Node.js - Express"/>
          <p:cNvSpPr txBox="1"/>
          <p:nvPr/>
        </p:nvSpPr>
        <p:spPr>
          <a:xfrm>
            <a:off x="6802320" y="4924013"/>
            <a:ext cx="1933725" cy="48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Node.js - Express</a:t>
            </a:r>
          </a:p>
        </p:txBody>
      </p:sp>
      <p:sp>
        <p:nvSpPr>
          <p:cNvPr id="329" name="선"/>
          <p:cNvSpPr/>
          <p:nvPr/>
        </p:nvSpPr>
        <p:spPr>
          <a:xfrm flipV="1">
            <a:off x="5068944" y="1680024"/>
            <a:ext cx="1486457" cy="965284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0" name="선"/>
          <p:cNvSpPr/>
          <p:nvPr/>
        </p:nvSpPr>
        <p:spPr>
          <a:xfrm flipV="1">
            <a:off x="5068944" y="2450666"/>
            <a:ext cx="1486457" cy="381646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1" name="선"/>
          <p:cNvSpPr/>
          <p:nvPr/>
        </p:nvSpPr>
        <p:spPr>
          <a:xfrm>
            <a:off x="5167533" y="3104192"/>
            <a:ext cx="1486457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2" name="선"/>
          <p:cNvSpPr/>
          <p:nvPr/>
        </p:nvSpPr>
        <p:spPr>
          <a:xfrm>
            <a:off x="5068944" y="3375916"/>
            <a:ext cx="1683636" cy="480518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3" name="선"/>
          <p:cNvSpPr/>
          <p:nvPr/>
        </p:nvSpPr>
        <p:spPr>
          <a:xfrm>
            <a:off x="5162104" y="4865521"/>
            <a:ext cx="1491887" cy="199895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4" name="선"/>
          <p:cNvSpPr/>
          <p:nvPr/>
        </p:nvSpPr>
        <p:spPr>
          <a:xfrm flipV="1">
            <a:off x="5066229" y="1807924"/>
            <a:ext cx="1689065" cy="2780088"/>
          </a:xfrm>
          <a:prstGeom prst="line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6"/>
      <p:bldP build="whole" bldLvl="1" animBg="1" rev="0" advAuto="0" spid="329" grpId="2"/>
      <p:bldP build="whole" bldLvl="1" animBg="1" rev="0" advAuto="0" spid="333" grpId="12"/>
      <p:bldP build="whole" bldLvl="1" animBg="1" rev="0" advAuto="0" spid="332" grpId="9"/>
      <p:bldP build="whole" bldLvl="1" animBg="1" rev="0" advAuto="0" spid="323" grpId="10"/>
      <p:bldP build="whole" bldLvl="1" animBg="1" rev="0" advAuto="0" spid="324" grpId="3"/>
      <p:bldP build="whole" bldLvl="1" animBg="1" rev="0" advAuto="0" spid="330" grpId="4"/>
      <p:bldP build="whole" bldLvl="1" animBg="1" rev="0" advAuto="0" spid="327" grpId="8"/>
      <p:bldP build="whole" bldLvl="1" animBg="1" rev="0" advAuto="0" spid="328" grpId="11"/>
      <p:bldP build="whole" bldLvl="1" animBg="1" rev="0" advAuto="0" spid="334" grpId="13"/>
      <p:bldP build="whole" bldLvl="1" animBg="1" rev="0" advAuto="0" spid="331" grpId="7"/>
      <p:bldP build="whole" bldLvl="1" animBg="1" rev="0" advAuto="0" spid="325" grpId="5"/>
      <p:bldP build="whole" bldLvl="1" animBg="1" rev="0" advAuto="0" spid="32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</a:t>
            </a:r>
          </a:p>
        </p:txBody>
      </p:sp>
      <p:sp>
        <p:nvSpPr>
          <p:cNvPr id="337" name="텍스트 개체 틀 1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 defTabSz="795527">
              <a:spcBef>
                <a:spcPts val="800"/>
              </a:spcBef>
              <a:buSzTx/>
              <a:buFontTx/>
              <a:buNone/>
              <a:defRPr b="1" sz="4176">
                <a:solidFill>
                  <a:srgbClr val="4F42E9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3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HTTP"/>
          <p:cNvSpPr txBox="1"/>
          <p:nvPr>
            <p:ph type="body" sz="quarter" idx="4294967295"/>
          </p:nvPr>
        </p:nvSpPr>
        <p:spPr>
          <a:xfrm>
            <a:off x="6090852" y="1564127"/>
            <a:ext cx="721962" cy="39391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342" name="CGI"/>
          <p:cNvSpPr txBox="1"/>
          <p:nvPr/>
        </p:nvSpPr>
        <p:spPr>
          <a:xfrm>
            <a:off x="4075579" y="3058067"/>
            <a:ext cx="912713" cy="48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CGI</a:t>
            </a:r>
          </a:p>
        </p:txBody>
      </p:sp>
      <p:sp>
        <p:nvSpPr>
          <p:cNvPr id="343" name="FCGI"/>
          <p:cNvSpPr txBox="1"/>
          <p:nvPr/>
        </p:nvSpPr>
        <p:spPr>
          <a:xfrm>
            <a:off x="3970274" y="4156810"/>
            <a:ext cx="912713" cy="484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FCGI</a:t>
            </a:r>
          </a:p>
        </p:txBody>
      </p:sp>
      <p:sp>
        <p:nvSpPr>
          <p:cNvPr id="344" name="Rack"/>
          <p:cNvSpPr txBox="1"/>
          <p:nvPr/>
        </p:nvSpPr>
        <p:spPr>
          <a:xfrm>
            <a:off x="2533416" y="3058067"/>
            <a:ext cx="912712" cy="48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Rack</a:t>
            </a:r>
          </a:p>
        </p:txBody>
      </p:sp>
      <p:sp>
        <p:nvSpPr>
          <p:cNvPr id="345" name="Servlet"/>
          <p:cNvSpPr txBox="1"/>
          <p:nvPr/>
        </p:nvSpPr>
        <p:spPr>
          <a:xfrm>
            <a:off x="6167692" y="4567513"/>
            <a:ext cx="912713" cy="48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Servlet</a:t>
            </a:r>
          </a:p>
        </p:txBody>
      </p:sp>
      <p:sp>
        <p:nvSpPr>
          <p:cNvPr id="346" name="WSGI"/>
          <p:cNvSpPr txBox="1"/>
          <p:nvPr/>
        </p:nvSpPr>
        <p:spPr>
          <a:xfrm>
            <a:off x="4272068" y="2123259"/>
            <a:ext cx="912712" cy="484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WSGI</a:t>
            </a:r>
          </a:p>
        </p:txBody>
      </p:sp>
      <p:sp>
        <p:nvSpPr>
          <p:cNvPr id="347" name="WebServer"/>
          <p:cNvSpPr txBox="1"/>
          <p:nvPr/>
        </p:nvSpPr>
        <p:spPr>
          <a:xfrm>
            <a:off x="6138815" y="2791888"/>
            <a:ext cx="1338521" cy="55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WebServer</a:t>
            </a:r>
          </a:p>
        </p:txBody>
      </p:sp>
      <p:sp>
        <p:nvSpPr>
          <p:cNvPr id="348" name="WAS"/>
          <p:cNvSpPr txBox="1"/>
          <p:nvPr/>
        </p:nvSpPr>
        <p:spPr>
          <a:xfrm>
            <a:off x="8320064" y="3022442"/>
            <a:ext cx="571493" cy="55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WAS</a:t>
            </a:r>
          </a:p>
        </p:txBody>
      </p:sp>
      <p:sp>
        <p:nvSpPr>
          <p:cNvPr id="349" name="Application Server"/>
          <p:cNvSpPr txBox="1"/>
          <p:nvPr/>
        </p:nvSpPr>
        <p:spPr>
          <a:xfrm>
            <a:off x="7456127" y="1829175"/>
            <a:ext cx="1818838" cy="55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Application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3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HTTP"/>
          <p:cNvSpPr txBox="1"/>
          <p:nvPr>
            <p:ph type="body" sz="quarter" idx="4294967295"/>
          </p:nvPr>
        </p:nvSpPr>
        <p:spPr>
          <a:xfrm>
            <a:off x="5513714" y="2676624"/>
            <a:ext cx="1164573" cy="5902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354" name="HyperText Transfer Protocol"/>
          <p:cNvSpPr txBox="1"/>
          <p:nvPr/>
        </p:nvSpPr>
        <p:spPr>
          <a:xfrm>
            <a:off x="3671741" y="3591153"/>
            <a:ext cx="4848518" cy="59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HyperText Transfer Protocol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키워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6655">
              <a:defRPr sz="1480"/>
            </a:lvl1pPr>
          </a:lstStyle>
          <a:p>
            <a:pPr/>
            <a:r>
              <a:t>키워드</a:t>
            </a:r>
          </a:p>
        </p:txBody>
      </p:sp>
      <p:sp>
        <p:nvSpPr>
          <p:cNvPr id="122" name="슬라이드 번호"/>
          <p:cNvSpPr txBox="1"/>
          <p:nvPr>
            <p:ph type="sldNum" sz="quarter" idx="2"/>
          </p:nvPr>
        </p:nvSpPr>
        <p:spPr>
          <a:xfrm>
            <a:off x="11501790" y="6218209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HTTP"/>
          <p:cNvSpPr txBox="1"/>
          <p:nvPr>
            <p:ph type="body" sz="quarter" idx="4294967295"/>
          </p:nvPr>
        </p:nvSpPr>
        <p:spPr>
          <a:xfrm>
            <a:off x="5645958" y="1201409"/>
            <a:ext cx="721962" cy="39391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124" name="Python"/>
          <p:cNvSpPr txBox="1"/>
          <p:nvPr/>
        </p:nvSpPr>
        <p:spPr>
          <a:xfrm>
            <a:off x="9439886" y="1618126"/>
            <a:ext cx="72196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05255">
              <a:lnSpc>
                <a:spcPct val="90000"/>
              </a:lnSpc>
              <a:spcBef>
                <a:spcPts val="900"/>
              </a:spcBef>
              <a:defRPr b="1" sz="1584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Python</a:t>
            </a:r>
          </a:p>
        </p:txBody>
      </p:sp>
      <p:sp>
        <p:nvSpPr>
          <p:cNvPr id="125" name="Ruby"/>
          <p:cNvSpPr txBox="1"/>
          <p:nvPr/>
        </p:nvSpPr>
        <p:spPr>
          <a:xfrm>
            <a:off x="7590591" y="2566881"/>
            <a:ext cx="72196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Ruby</a:t>
            </a:r>
          </a:p>
        </p:txBody>
      </p:sp>
      <p:sp>
        <p:nvSpPr>
          <p:cNvPr id="126" name="PHP"/>
          <p:cNvSpPr txBox="1"/>
          <p:nvPr/>
        </p:nvSpPr>
        <p:spPr>
          <a:xfrm>
            <a:off x="8171604" y="4044552"/>
            <a:ext cx="72196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PHP</a:t>
            </a:r>
          </a:p>
        </p:txBody>
      </p:sp>
      <p:sp>
        <p:nvSpPr>
          <p:cNvPr id="127" name="Spring"/>
          <p:cNvSpPr txBox="1"/>
          <p:nvPr/>
        </p:nvSpPr>
        <p:spPr>
          <a:xfrm>
            <a:off x="9787390" y="3679545"/>
            <a:ext cx="72196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Spring</a:t>
            </a:r>
          </a:p>
        </p:txBody>
      </p:sp>
      <p:sp>
        <p:nvSpPr>
          <p:cNvPr id="128" name="Node.js"/>
          <p:cNvSpPr txBox="1"/>
          <p:nvPr/>
        </p:nvSpPr>
        <p:spPr>
          <a:xfrm>
            <a:off x="5684514" y="4335073"/>
            <a:ext cx="912712" cy="484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129" name="Java"/>
          <p:cNvSpPr txBox="1"/>
          <p:nvPr/>
        </p:nvSpPr>
        <p:spPr>
          <a:xfrm>
            <a:off x="9604317" y="2784536"/>
            <a:ext cx="83345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130" name="Django"/>
          <p:cNvSpPr txBox="1"/>
          <p:nvPr/>
        </p:nvSpPr>
        <p:spPr>
          <a:xfrm>
            <a:off x="9072491" y="1201409"/>
            <a:ext cx="83345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Django</a:t>
            </a:r>
          </a:p>
        </p:txBody>
      </p:sp>
      <p:sp>
        <p:nvSpPr>
          <p:cNvPr id="131" name="Ralis"/>
          <p:cNvSpPr txBox="1"/>
          <p:nvPr/>
        </p:nvSpPr>
        <p:spPr>
          <a:xfrm>
            <a:off x="8095253" y="2076237"/>
            <a:ext cx="721962" cy="393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Ralis</a:t>
            </a:r>
          </a:p>
        </p:txBody>
      </p:sp>
      <p:sp>
        <p:nvSpPr>
          <p:cNvPr id="132" name="Express"/>
          <p:cNvSpPr txBox="1"/>
          <p:nvPr/>
        </p:nvSpPr>
        <p:spPr>
          <a:xfrm>
            <a:off x="6077029" y="4769240"/>
            <a:ext cx="912713" cy="484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Express</a:t>
            </a:r>
          </a:p>
        </p:txBody>
      </p:sp>
      <p:sp>
        <p:nvSpPr>
          <p:cNvPr id="133" name="CGI"/>
          <p:cNvSpPr txBox="1"/>
          <p:nvPr/>
        </p:nvSpPr>
        <p:spPr>
          <a:xfrm>
            <a:off x="3145239" y="1409524"/>
            <a:ext cx="912712" cy="48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CGI</a:t>
            </a:r>
          </a:p>
        </p:txBody>
      </p:sp>
      <p:sp>
        <p:nvSpPr>
          <p:cNvPr id="134" name="FCGI"/>
          <p:cNvSpPr txBox="1"/>
          <p:nvPr/>
        </p:nvSpPr>
        <p:spPr>
          <a:xfrm>
            <a:off x="3490278" y="2098620"/>
            <a:ext cx="912713" cy="48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FCGI</a:t>
            </a:r>
          </a:p>
        </p:txBody>
      </p:sp>
      <p:sp>
        <p:nvSpPr>
          <p:cNvPr id="135" name="Rack"/>
          <p:cNvSpPr txBox="1"/>
          <p:nvPr/>
        </p:nvSpPr>
        <p:spPr>
          <a:xfrm>
            <a:off x="2556545" y="2248289"/>
            <a:ext cx="912712" cy="48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Rack</a:t>
            </a:r>
          </a:p>
        </p:txBody>
      </p:sp>
      <p:sp>
        <p:nvSpPr>
          <p:cNvPr id="136" name="Servlet"/>
          <p:cNvSpPr txBox="1"/>
          <p:nvPr/>
        </p:nvSpPr>
        <p:spPr>
          <a:xfrm>
            <a:off x="4365531" y="2274200"/>
            <a:ext cx="912713" cy="484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Servlet</a:t>
            </a:r>
          </a:p>
        </p:txBody>
      </p:sp>
      <p:sp>
        <p:nvSpPr>
          <p:cNvPr id="137" name="WSGI"/>
          <p:cNvSpPr txBox="1"/>
          <p:nvPr/>
        </p:nvSpPr>
        <p:spPr>
          <a:xfrm>
            <a:off x="4260095" y="1409524"/>
            <a:ext cx="912712" cy="48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WSGI</a:t>
            </a:r>
          </a:p>
        </p:txBody>
      </p:sp>
      <p:sp>
        <p:nvSpPr>
          <p:cNvPr id="138" name="Laravel"/>
          <p:cNvSpPr txBox="1"/>
          <p:nvPr/>
        </p:nvSpPr>
        <p:spPr>
          <a:xfrm>
            <a:off x="8250540" y="4903260"/>
            <a:ext cx="1015173" cy="55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Laravel</a:t>
            </a:r>
          </a:p>
        </p:txBody>
      </p:sp>
      <p:sp>
        <p:nvSpPr>
          <p:cNvPr id="139" name="WebServer"/>
          <p:cNvSpPr txBox="1"/>
          <p:nvPr/>
        </p:nvSpPr>
        <p:spPr>
          <a:xfrm>
            <a:off x="5471610" y="1637186"/>
            <a:ext cx="1338521" cy="55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WebServer</a:t>
            </a:r>
          </a:p>
        </p:txBody>
      </p:sp>
      <p:sp>
        <p:nvSpPr>
          <p:cNvPr id="140" name="WAS"/>
          <p:cNvSpPr txBox="1"/>
          <p:nvPr/>
        </p:nvSpPr>
        <p:spPr>
          <a:xfrm>
            <a:off x="6459400" y="2062995"/>
            <a:ext cx="1338520" cy="55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WAS</a:t>
            </a:r>
          </a:p>
        </p:txBody>
      </p:sp>
      <p:sp>
        <p:nvSpPr>
          <p:cNvPr id="141" name="Blocking I/O"/>
          <p:cNvSpPr txBox="1"/>
          <p:nvPr/>
        </p:nvSpPr>
        <p:spPr>
          <a:xfrm>
            <a:off x="2842801" y="3886359"/>
            <a:ext cx="1709695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Blocking I/O</a:t>
            </a:r>
          </a:p>
        </p:txBody>
      </p:sp>
      <p:sp>
        <p:nvSpPr>
          <p:cNvPr id="142" name="Non-Blocking I/O"/>
          <p:cNvSpPr txBox="1"/>
          <p:nvPr/>
        </p:nvSpPr>
        <p:spPr>
          <a:xfrm>
            <a:off x="3150211" y="4556351"/>
            <a:ext cx="1940874" cy="776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Non-Blocking I/O</a:t>
            </a:r>
          </a:p>
        </p:txBody>
      </p:sp>
      <p:sp>
        <p:nvSpPr>
          <p:cNvPr id="143" name="Async"/>
          <p:cNvSpPr txBox="1"/>
          <p:nvPr/>
        </p:nvSpPr>
        <p:spPr>
          <a:xfrm>
            <a:off x="1723329" y="4840344"/>
            <a:ext cx="83345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144" name="Sync"/>
          <p:cNvSpPr txBox="1"/>
          <p:nvPr/>
        </p:nvSpPr>
        <p:spPr>
          <a:xfrm>
            <a:off x="2176968" y="5139319"/>
            <a:ext cx="833452" cy="39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Sync</a:t>
            </a:r>
          </a:p>
        </p:txBody>
      </p:sp>
      <p:sp>
        <p:nvSpPr>
          <p:cNvPr id="145" name="Thread"/>
          <p:cNvSpPr txBox="1"/>
          <p:nvPr/>
        </p:nvSpPr>
        <p:spPr>
          <a:xfrm>
            <a:off x="4799628" y="2827132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146" name="Process"/>
          <p:cNvSpPr txBox="1"/>
          <p:nvPr/>
        </p:nvSpPr>
        <p:spPr>
          <a:xfrm>
            <a:off x="5886938" y="2908808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147" name="Multi Process"/>
          <p:cNvSpPr txBox="1"/>
          <p:nvPr/>
        </p:nvSpPr>
        <p:spPr>
          <a:xfrm>
            <a:off x="6119243" y="3509258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Multi Process</a:t>
            </a:r>
          </a:p>
        </p:txBody>
      </p:sp>
      <p:sp>
        <p:nvSpPr>
          <p:cNvPr id="148" name="Multi Thread"/>
          <p:cNvSpPr txBox="1"/>
          <p:nvPr/>
        </p:nvSpPr>
        <p:spPr>
          <a:xfrm>
            <a:off x="4510477" y="3407746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Multi Thread</a:t>
            </a:r>
          </a:p>
        </p:txBody>
      </p:sp>
      <p:sp>
        <p:nvSpPr>
          <p:cNvPr id="149" name="CPU"/>
          <p:cNvSpPr txBox="1"/>
          <p:nvPr/>
        </p:nvSpPr>
        <p:spPr>
          <a:xfrm>
            <a:off x="1474680" y="2022397"/>
            <a:ext cx="1709695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150" name="Scheduling"/>
          <p:cNvSpPr txBox="1"/>
          <p:nvPr/>
        </p:nvSpPr>
        <p:spPr>
          <a:xfrm>
            <a:off x="825828" y="2600419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Scheduling</a:t>
            </a:r>
          </a:p>
        </p:txBody>
      </p:sp>
      <p:sp>
        <p:nvSpPr>
          <p:cNvPr id="151" name="Round Robin"/>
          <p:cNvSpPr txBox="1"/>
          <p:nvPr/>
        </p:nvSpPr>
        <p:spPr>
          <a:xfrm>
            <a:off x="825828" y="3869869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Round Robin</a:t>
            </a:r>
          </a:p>
        </p:txBody>
      </p:sp>
      <p:sp>
        <p:nvSpPr>
          <p:cNvPr id="152" name="Context Switching"/>
          <p:cNvSpPr txBox="1"/>
          <p:nvPr/>
        </p:nvSpPr>
        <p:spPr>
          <a:xfrm>
            <a:off x="1951496" y="3150540"/>
            <a:ext cx="1927759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Context Switching</a:t>
            </a:r>
          </a:p>
        </p:txBody>
      </p:sp>
      <p:sp>
        <p:nvSpPr>
          <p:cNvPr id="153" name="Application Server"/>
          <p:cNvSpPr txBox="1"/>
          <p:nvPr/>
        </p:nvSpPr>
        <p:spPr>
          <a:xfrm>
            <a:off x="6637087" y="1302649"/>
            <a:ext cx="1818838" cy="55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Application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3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8" name="WebServer"/>
          <p:cNvSpPr txBox="1"/>
          <p:nvPr>
            <p:ph type="body" sz="quarter" idx="4294967295"/>
          </p:nvPr>
        </p:nvSpPr>
        <p:spPr>
          <a:xfrm>
            <a:off x="5080130" y="2195958"/>
            <a:ext cx="2031741" cy="5902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WebServer</a:t>
            </a:r>
          </a:p>
        </p:txBody>
      </p:sp>
      <p:sp>
        <p:nvSpPr>
          <p:cNvPr id="359" name="HTTP 요청을 처리하고 응답을 제공한다."/>
          <p:cNvSpPr txBox="1"/>
          <p:nvPr/>
        </p:nvSpPr>
        <p:spPr>
          <a:xfrm>
            <a:off x="2997633" y="3133888"/>
            <a:ext cx="6196734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05255">
              <a:lnSpc>
                <a:spcPct val="90000"/>
              </a:lnSpc>
              <a:spcBef>
                <a:spcPts val="900"/>
              </a:spcBef>
              <a:defRPr b="1" sz="297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 요청을 처리하고 응답을 제공한다.</a:t>
            </a:r>
          </a:p>
        </p:txBody>
      </p:sp>
      <p:sp>
        <p:nvSpPr>
          <p:cNvPr id="360" name="정적"/>
          <p:cNvSpPr txBox="1"/>
          <p:nvPr/>
        </p:nvSpPr>
        <p:spPr>
          <a:xfrm>
            <a:off x="5684263" y="4071818"/>
            <a:ext cx="823474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정적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9" grpId="1"/>
      <p:bldP build="whole" bldLvl="1" animBg="1" rev="0" advAuto="0" spid="360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36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4" name="WAS"/>
          <p:cNvSpPr txBox="1"/>
          <p:nvPr>
            <p:ph type="body" sz="quarter" idx="4294967295"/>
          </p:nvPr>
        </p:nvSpPr>
        <p:spPr>
          <a:xfrm>
            <a:off x="5588413" y="2195958"/>
            <a:ext cx="1015173" cy="59022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WAS</a:t>
            </a:r>
          </a:p>
        </p:txBody>
      </p:sp>
      <p:sp>
        <p:nvSpPr>
          <p:cNvPr id="365" name="Web Container(Servlet Container) + WebServer"/>
          <p:cNvSpPr txBox="1"/>
          <p:nvPr/>
        </p:nvSpPr>
        <p:spPr>
          <a:xfrm>
            <a:off x="1970724" y="3133888"/>
            <a:ext cx="8250552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Container(Servlet Container) + WebServer</a:t>
            </a:r>
          </a:p>
        </p:txBody>
      </p:sp>
      <p:sp>
        <p:nvSpPr>
          <p:cNvPr id="366" name="동적 + 정적"/>
          <p:cNvSpPr txBox="1"/>
          <p:nvPr/>
        </p:nvSpPr>
        <p:spPr>
          <a:xfrm>
            <a:off x="5142951" y="4071818"/>
            <a:ext cx="1906098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동적 + 정적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5" grpId="1"/>
      <p:bldP build="whole" bldLvl="1" animBg="1" rev="0" advAuto="0" spid="366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36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0" name="Application Server"/>
          <p:cNvSpPr txBox="1"/>
          <p:nvPr>
            <p:ph type="body" sz="quarter" idx="4294967295"/>
          </p:nvPr>
        </p:nvSpPr>
        <p:spPr>
          <a:xfrm>
            <a:off x="4450829" y="2195958"/>
            <a:ext cx="3290341" cy="59022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Application Server</a:t>
            </a:r>
          </a:p>
        </p:txBody>
      </p:sp>
      <p:sp>
        <p:nvSpPr>
          <p:cNvPr id="371" name="CGI + WebServer"/>
          <p:cNvSpPr txBox="1"/>
          <p:nvPr/>
        </p:nvSpPr>
        <p:spPr>
          <a:xfrm>
            <a:off x="4508835" y="3133888"/>
            <a:ext cx="3174330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CGI + WebServer</a:t>
            </a:r>
          </a:p>
        </p:txBody>
      </p:sp>
      <p:sp>
        <p:nvSpPr>
          <p:cNvPr id="372" name="동적 + 정적"/>
          <p:cNvSpPr txBox="1"/>
          <p:nvPr/>
        </p:nvSpPr>
        <p:spPr>
          <a:xfrm>
            <a:off x="5142951" y="4071818"/>
            <a:ext cx="1906098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동적 + 정적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1" grpId="1"/>
      <p:bldP build="whole" bldLvl="1" animBg="1" rev="0" advAuto="0" spid="372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3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6" name="Spring, Django, Express, Rails, Laravel"/>
          <p:cNvSpPr txBox="1"/>
          <p:nvPr/>
        </p:nvSpPr>
        <p:spPr>
          <a:xfrm>
            <a:off x="2724886" y="2279746"/>
            <a:ext cx="6742228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Spring, Django, Express, Rails, Laravel</a:t>
            </a:r>
          </a:p>
        </p:txBody>
      </p:sp>
      <p:sp>
        <p:nvSpPr>
          <p:cNvPr id="377" name="서버가 아닌 Web Application을 개발하는 프레임워크다"/>
          <p:cNvSpPr txBox="1"/>
          <p:nvPr/>
        </p:nvSpPr>
        <p:spPr>
          <a:xfrm>
            <a:off x="1950888" y="3740612"/>
            <a:ext cx="8290224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86968">
              <a:lnSpc>
                <a:spcPct val="90000"/>
              </a:lnSpc>
              <a:spcBef>
                <a:spcPts val="900"/>
              </a:spcBef>
              <a:defRPr b="1" sz="291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서버가 아닌 Web Application을 개발하는 프레임워크다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7" grpId="2"/>
      <p:bldP build="whole" bldLvl="1" animBg="1" rev="0" advAuto="0" spid="37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38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1" name="Client"/>
          <p:cNvSpPr/>
          <p:nvPr/>
        </p:nvSpPr>
        <p:spPr>
          <a:xfrm>
            <a:off x="897644" y="2387862"/>
            <a:ext cx="1821565" cy="169343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382" name="DB"/>
          <p:cNvSpPr/>
          <p:nvPr/>
        </p:nvSpPr>
        <p:spPr>
          <a:xfrm>
            <a:off x="9472791" y="2387862"/>
            <a:ext cx="1821565" cy="169343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83" name="모서리가 둥근 직사각형"/>
          <p:cNvSpPr/>
          <p:nvPr/>
        </p:nvSpPr>
        <p:spPr>
          <a:xfrm>
            <a:off x="3852696" y="1396269"/>
            <a:ext cx="4486608" cy="3676618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84" name="Application  Server/WAS"/>
          <p:cNvSpPr txBox="1"/>
          <p:nvPr/>
        </p:nvSpPr>
        <p:spPr>
          <a:xfrm>
            <a:off x="4796675" y="794459"/>
            <a:ext cx="25986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Application  Server/WAS</a:t>
            </a:r>
          </a:p>
        </p:txBody>
      </p:sp>
      <p:sp>
        <p:nvSpPr>
          <p:cNvPr id="385" name="Web Server"/>
          <p:cNvSpPr/>
          <p:nvPr/>
        </p:nvSpPr>
        <p:spPr>
          <a:xfrm>
            <a:off x="4370353" y="1740216"/>
            <a:ext cx="1102156" cy="2988724"/>
          </a:xfrm>
          <a:prstGeom prst="roundRect">
            <a:avLst>
              <a:gd name="adj" fmla="val 17284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386" name="Web Application"/>
          <p:cNvSpPr/>
          <p:nvPr/>
        </p:nvSpPr>
        <p:spPr>
          <a:xfrm>
            <a:off x="6719491" y="2343207"/>
            <a:ext cx="1406874" cy="1782742"/>
          </a:xfrm>
          <a:prstGeom prst="roundRect">
            <a:avLst>
              <a:gd name="adj" fmla="val 13541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Application</a:t>
            </a:r>
          </a:p>
        </p:txBody>
      </p:sp>
      <p:sp>
        <p:nvSpPr>
          <p:cNvPr id="387" name="선"/>
          <p:cNvSpPr/>
          <p:nvPr/>
        </p:nvSpPr>
        <p:spPr>
          <a:xfrm>
            <a:off x="2790416" y="2891504"/>
            <a:ext cx="1508730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88" name="HTTP"/>
          <p:cNvSpPr txBox="1"/>
          <p:nvPr/>
        </p:nvSpPr>
        <p:spPr>
          <a:xfrm>
            <a:off x="3194292" y="2465260"/>
            <a:ext cx="7009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389" name="선"/>
          <p:cNvSpPr/>
          <p:nvPr/>
        </p:nvSpPr>
        <p:spPr>
          <a:xfrm>
            <a:off x="5543717" y="2891504"/>
            <a:ext cx="1114856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0" name="HTTP?"/>
          <p:cNvSpPr txBox="1"/>
          <p:nvPr/>
        </p:nvSpPr>
        <p:spPr>
          <a:xfrm>
            <a:off x="5681942" y="2465260"/>
            <a:ext cx="8281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HTTP?</a:t>
            </a:r>
          </a:p>
        </p:txBody>
      </p:sp>
      <p:sp>
        <p:nvSpPr>
          <p:cNvPr id="391" name="선"/>
          <p:cNvSpPr/>
          <p:nvPr/>
        </p:nvSpPr>
        <p:spPr>
          <a:xfrm flipH="1">
            <a:off x="7347401" y="1249463"/>
            <a:ext cx="1010683" cy="1010683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2" name="얘는 HTTP를 몰라요."/>
          <p:cNvSpPr txBox="1"/>
          <p:nvPr/>
        </p:nvSpPr>
        <p:spPr>
          <a:xfrm>
            <a:off x="8333148" y="938834"/>
            <a:ext cx="20779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얘는 HTTP를 몰라요.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1"/>
      <p:bldP build="whole" bldLvl="1" animBg="1" rev="0" advAuto="0" spid="389" grpId="3"/>
      <p:bldP build="whole" bldLvl="1" animBg="1" rev="0" advAuto="0" spid="388" grpId="2"/>
      <p:bldP build="whole" bldLvl="1" animBg="1" rev="0" advAuto="0" spid="390" grpId="4"/>
      <p:bldP build="whole" bldLvl="1" animBg="1" rev="0" advAuto="0" spid="391" grpId="5"/>
      <p:bldP build="whole" bldLvl="1" animBg="1" rev="0" advAuto="0" spid="392" grpId="6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3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HTTP 요청 별로 프로세스를 할당하여 애플리케이션을 구동 시켜요."/>
          <p:cNvSpPr txBox="1"/>
          <p:nvPr/>
        </p:nvSpPr>
        <p:spPr>
          <a:xfrm>
            <a:off x="969411" y="2963377"/>
            <a:ext cx="10253178" cy="59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 요청 별로 프로세스를 할당하여 애플리케이션을 구동 시켜요.</a:t>
            </a:r>
          </a:p>
        </p:txBody>
      </p:sp>
      <p:sp>
        <p:nvSpPr>
          <p:cNvPr id="397" name="저희는 CGI를 씁니다."/>
          <p:cNvSpPr txBox="1"/>
          <p:nvPr/>
        </p:nvSpPr>
        <p:spPr>
          <a:xfrm>
            <a:off x="4356385" y="1841456"/>
            <a:ext cx="3479230" cy="59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저희는 CGI를 씁니다.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40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1" name="모서리가 둥근 직사각형"/>
          <p:cNvSpPr/>
          <p:nvPr/>
        </p:nvSpPr>
        <p:spPr>
          <a:xfrm>
            <a:off x="3471155" y="1279377"/>
            <a:ext cx="7230393" cy="4686478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2" name="텍스트"/>
          <p:cNvSpPr txBox="1"/>
          <p:nvPr/>
        </p:nvSpPr>
        <p:spPr>
          <a:xfrm>
            <a:off x="5064288" y="697742"/>
            <a:ext cx="2063424" cy="514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403" name="Application Server"/>
          <p:cNvSpPr txBox="1"/>
          <p:nvPr/>
        </p:nvSpPr>
        <p:spPr>
          <a:xfrm>
            <a:off x="5064288" y="697742"/>
            <a:ext cx="19592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Application Server</a:t>
            </a:r>
          </a:p>
        </p:txBody>
      </p:sp>
      <p:sp>
        <p:nvSpPr>
          <p:cNvPr id="404" name="Web Server"/>
          <p:cNvSpPr/>
          <p:nvPr/>
        </p:nvSpPr>
        <p:spPr>
          <a:xfrm>
            <a:off x="3854255" y="1553120"/>
            <a:ext cx="1102157" cy="4138991"/>
          </a:xfrm>
          <a:prstGeom prst="roundRect">
            <a:avLst>
              <a:gd name="adj" fmla="val 17284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405" name="Application"/>
          <p:cNvSpPr/>
          <p:nvPr/>
        </p:nvSpPr>
        <p:spPr>
          <a:xfrm>
            <a:off x="6619851" y="1712621"/>
            <a:ext cx="1406874" cy="1174311"/>
          </a:xfrm>
          <a:prstGeom prst="roundRect">
            <a:avLst>
              <a:gd name="adj" fmla="val 1622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406" name="선"/>
          <p:cNvSpPr/>
          <p:nvPr/>
        </p:nvSpPr>
        <p:spPr>
          <a:xfrm>
            <a:off x="5108799" y="2299776"/>
            <a:ext cx="1358761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7" name="CGI"/>
          <p:cNvSpPr txBox="1"/>
          <p:nvPr/>
        </p:nvSpPr>
        <p:spPr>
          <a:xfrm>
            <a:off x="5532903" y="1938056"/>
            <a:ext cx="5105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CGI</a:t>
            </a:r>
          </a:p>
        </p:txBody>
      </p:sp>
      <p:sp>
        <p:nvSpPr>
          <p:cNvPr id="408" name="Application"/>
          <p:cNvSpPr/>
          <p:nvPr/>
        </p:nvSpPr>
        <p:spPr>
          <a:xfrm>
            <a:off x="6619851" y="3035460"/>
            <a:ext cx="1406874" cy="1174312"/>
          </a:xfrm>
          <a:prstGeom prst="roundRect">
            <a:avLst>
              <a:gd name="adj" fmla="val 1622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409" name="선"/>
          <p:cNvSpPr/>
          <p:nvPr/>
        </p:nvSpPr>
        <p:spPr>
          <a:xfrm flipV="1">
            <a:off x="5108799" y="3622615"/>
            <a:ext cx="1358761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0" name="CGI"/>
          <p:cNvSpPr txBox="1"/>
          <p:nvPr/>
        </p:nvSpPr>
        <p:spPr>
          <a:xfrm>
            <a:off x="5532903" y="3196891"/>
            <a:ext cx="5105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CGI</a:t>
            </a:r>
          </a:p>
        </p:txBody>
      </p:sp>
      <p:sp>
        <p:nvSpPr>
          <p:cNvPr id="411" name="Application"/>
          <p:cNvSpPr/>
          <p:nvPr/>
        </p:nvSpPr>
        <p:spPr>
          <a:xfrm>
            <a:off x="6619851" y="4527615"/>
            <a:ext cx="1406874" cy="1174311"/>
          </a:xfrm>
          <a:prstGeom prst="roundRect">
            <a:avLst>
              <a:gd name="adj" fmla="val 1622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412" name="선"/>
          <p:cNvSpPr/>
          <p:nvPr/>
        </p:nvSpPr>
        <p:spPr>
          <a:xfrm>
            <a:off x="5108702" y="5114770"/>
            <a:ext cx="1358761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3" name="CGI"/>
          <p:cNvSpPr txBox="1"/>
          <p:nvPr/>
        </p:nvSpPr>
        <p:spPr>
          <a:xfrm>
            <a:off x="5532903" y="4681982"/>
            <a:ext cx="5105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CGI</a:t>
            </a:r>
          </a:p>
        </p:txBody>
      </p:sp>
      <p:sp>
        <p:nvSpPr>
          <p:cNvPr id="414" name="선"/>
          <p:cNvSpPr/>
          <p:nvPr/>
        </p:nvSpPr>
        <p:spPr>
          <a:xfrm>
            <a:off x="1484102" y="2299776"/>
            <a:ext cx="2217863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5" name="HTTP Request"/>
          <p:cNvSpPr txBox="1"/>
          <p:nvPr/>
        </p:nvSpPr>
        <p:spPr>
          <a:xfrm>
            <a:off x="1787074" y="1958205"/>
            <a:ext cx="161191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 Request</a:t>
            </a:r>
          </a:p>
        </p:txBody>
      </p:sp>
      <p:sp>
        <p:nvSpPr>
          <p:cNvPr id="416" name="선"/>
          <p:cNvSpPr/>
          <p:nvPr/>
        </p:nvSpPr>
        <p:spPr>
          <a:xfrm>
            <a:off x="1484102" y="3640151"/>
            <a:ext cx="2217863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7" name="HTTP Request"/>
          <p:cNvSpPr txBox="1"/>
          <p:nvPr/>
        </p:nvSpPr>
        <p:spPr>
          <a:xfrm>
            <a:off x="1787074" y="3298580"/>
            <a:ext cx="161191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 Request</a:t>
            </a:r>
          </a:p>
        </p:txBody>
      </p:sp>
      <p:sp>
        <p:nvSpPr>
          <p:cNvPr id="418" name="선"/>
          <p:cNvSpPr/>
          <p:nvPr/>
        </p:nvSpPr>
        <p:spPr>
          <a:xfrm>
            <a:off x="1484102" y="5114770"/>
            <a:ext cx="2217863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19" name="HTTP Request"/>
          <p:cNvSpPr txBox="1"/>
          <p:nvPr/>
        </p:nvSpPr>
        <p:spPr>
          <a:xfrm>
            <a:off x="1787074" y="4773200"/>
            <a:ext cx="161191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 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0" grpId="9"/>
      <p:bldP build="whole" bldLvl="1" animBg="1" rev="0" advAuto="0" spid="407" grpId="4"/>
      <p:bldP build="whole" bldLvl="1" animBg="1" rev="0" advAuto="0" spid="416" grpId="6"/>
      <p:bldP build="whole" bldLvl="1" animBg="1" rev="0" advAuto="0" spid="418" grpId="11"/>
      <p:bldP build="whole" bldLvl="1" animBg="1" rev="0" advAuto="0" spid="409" grpId="8"/>
      <p:bldP build="whole" bldLvl="1" animBg="1" rev="0" advAuto="0" spid="419" grpId="12"/>
      <p:bldP build="whole" bldLvl="1" animBg="1" rev="0" advAuto="0" spid="408" grpId="10"/>
      <p:bldP build="whole" bldLvl="1" animBg="1" rev="0" advAuto="0" spid="413" grpId="14"/>
      <p:bldP build="whole" bldLvl="1" animBg="1" rev="0" advAuto="0" spid="415" grpId="2"/>
      <p:bldP build="whole" bldLvl="1" animBg="1" rev="0" advAuto="0" spid="414" grpId="1"/>
      <p:bldP build="whole" bldLvl="1" animBg="1" rev="0" advAuto="0" spid="417" grpId="7"/>
      <p:bldP build="whole" bldLvl="1" animBg="1" rev="0" advAuto="0" spid="412" grpId="13"/>
      <p:bldP build="whole" bldLvl="1" animBg="1" rev="0" advAuto="0" spid="406" grpId="3"/>
      <p:bldP build="whole" bldLvl="1" animBg="1" rev="0" advAuto="0" spid="411" grpId="15"/>
      <p:bldP build="whole" bldLvl="1" animBg="1" rev="0" advAuto="0" spid="405" grpId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4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3" name="WSGI - Python/Django"/>
          <p:cNvSpPr txBox="1"/>
          <p:nvPr/>
        </p:nvSpPr>
        <p:spPr>
          <a:xfrm>
            <a:off x="4038600" y="2858301"/>
            <a:ext cx="4114800" cy="59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WSGI - Python/Django</a:t>
            </a:r>
          </a:p>
        </p:txBody>
      </p:sp>
      <p:sp>
        <p:nvSpPr>
          <p:cNvPr id="424" name="FCGI - PHP/Laravel"/>
          <p:cNvSpPr txBox="1"/>
          <p:nvPr/>
        </p:nvSpPr>
        <p:spPr>
          <a:xfrm>
            <a:off x="4342677" y="3976788"/>
            <a:ext cx="3506646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FCGI - PHP/Laravel</a:t>
            </a:r>
          </a:p>
        </p:txBody>
      </p:sp>
      <p:sp>
        <p:nvSpPr>
          <p:cNvPr id="425" name="근데 언어/프레임워크마다 CGI가 다달라요……"/>
          <p:cNvSpPr txBox="1"/>
          <p:nvPr/>
        </p:nvSpPr>
        <p:spPr>
          <a:xfrm>
            <a:off x="2551068" y="1739813"/>
            <a:ext cx="7089864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96111">
              <a:lnSpc>
                <a:spcPct val="90000"/>
              </a:lnSpc>
              <a:spcBef>
                <a:spcPts val="900"/>
              </a:spcBef>
              <a:defRPr b="1" sz="294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근데 언어/프레임워크마다 CGI가 다달라요……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4" grpId="2"/>
      <p:bldP build="whole" bldLvl="1" animBg="1" rev="0" advAuto="0" spid="42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4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9" name="Servlet(Java로 구현) - Java/Spring"/>
          <p:cNvSpPr txBox="1"/>
          <p:nvPr/>
        </p:nvSpPr>
        <p:spPr>
          <a:xfrm>
            <a:off x="3157080" y="3429000"/>
            <a:ext cx="5877840" cy="59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Servlet(Java로 구현) - Java/Spring</a:t>
            </a:r>
          </a:p>
        </p:txBody>
      </p:sp>
      <p:sp>
        <p:nvSpPr>
          <p:cNvPr id="430" name="저는 Servlet을 씁니다."/>
          <p:cNvSpPr txBox="1"/>
          <p:nvPr/>
        </p:nvSpPr>
        <p:spPr>
          <a:xfrm>
            <a:off x="4124581" y="1845119"/>
            <a:ext cx="3942838" cy="59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저는 Servlet을 씁니다.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4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4" name="모서리가 둥근 직사각형"/>
          <p:cNvSpPr/>
          <p:nvPr/>
        </p:nvSpPr>
        <p:spPr>
          <a:xfrm>
            <a:off x="3471155" y="1279377"/>
            <a:ext cx="7230393" cy="4686478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5" name="Web Server"/>
          <p:cNvSpPr/>
          <p:nvPr/>
        </p:nvSpPr>
        <p:spPr>
          <a:xfrm>
            <a:off x="3854255" y="1553120"/>
            <a:ext cx="1102157" cy="4138991"/>
          </a:xfrm>
          <a:prstGeom prst="roundRect">
            <a:avLst>
              <a:gd name="adj" fmla="val 17284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436" name="Web Container"/>
          <p:cNvSpPr/>
          <p:nvPr/>
        </p:nvSpPr>
        <p:spPr>
          <a:xfrm>
            <a:off x="6619851" y="1712621"/>
            <a:ext cx="3828756" cy="3855061"/>
          </a:xfrm>
          <a:prstGeom prst="roundRect">
            <a:avLst>
              <a:gd name="adj" fmla="val 13541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Container</a:t>
            </a:r>
          </a:p>
        </p:txBody>
      </p:sp>
      <p:sp>
        <p:nvSpPr>
          <p:cNvPr id="437" name="선"/>
          <p:cNvSpPr/>
          <p:nvPr/>
        </p:nvSpPr>
        <p:spPr>
          <a:xfrm>
            <a:off x="5108799" y="2299776"/>
            <a:ext cx="2583483" cy="377755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8" name="Servlet"/>
          <p:cNvSpPr txBox="1"/>
          <p:nvPr/>
        </p:nvSpPr>
        <p:spPr>
          <a:xfrm>
            <a:off x="5688193" y="2065167"/>
            <a:ext cx="8156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Servlet</a:t>
            </a:r>
          </a:p>
        </p:txBody>
      </p:sp>
      <p:sp>
        <p:nvSpPr>
          <p:cNvPr id="439" name="선"/>
          <p:cNvSpPr/>
          <p:nvPr/>
        </p:nvSpPr>
        <p:spPr>
          <a:xfrm>
            <a:off x="5108799" y="3622615"/>
            <a:ext cx="2620190" cy="274677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0" name="선"/>
          <p:cNvSpPr/>
          <p:nvPr/>
        </p:nvSpPr>
        <p:spPr>
          <a:xfrm flipV="1">
            <a:off x="5108702" y="4942625"/>
            <a:ext cx="2620061" cy="172146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1" name="선"/>
          <p:cNvSpPr/>
          <p:nvPr/>
        </p:nvSpPr>
        <p:spPr>
          <a:xfrm>
            <a:off x="1484102" y="2299776"/>
            <a:ext cx="2217863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2" name="HTTP Request"/>
          <p:cNvSpPr txBox="1"/>
          <p:nvPr/>
        </p:nvSpPr>
        <p:spPr>
          <a:xfrm>
            <a:off x="1787074" y="1958205"/>
            <a:ext cx="161191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 Request</a:t>
            </a:r>
          </a:p>
        </p:txBody>
      </p:sp>
      <p:sp>
        <p:nvSpPr>
          <p:cNvPr id="443" name="선"/>
          <p:cNvSpPr/>
          <p:nvPr/>
        </p:nvSpPr>
        <p:spPr>
          <a:xfrm>
            <a:off x="1484102" y="3640151"/>
            <a:ext cx="2217863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4" name="HTTP Request"/>
          <p:cNvSpPr txBox="1"/>
          <p:nvPr/>
        </p:nvSpPr>
        <p:spPr>
          <a:xfrm>
            <a:off x="1787074" y="3298580"/>
            <a:ext cx="161191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 Request</a:t>
            </a:r>
          </a:p>
        </p:txBody>
      </p:sp>
      <p:sp>
        <p:nvSpPr>
          <p:cNvPr id="445" name="선"/>
          <p:cNvSpPr/>
          <p:nvPr/>
        </p:nvSpPr>
        <p:spPr>
          <a:xfrm>
            <a:off x="1484102" y="5114770"/>
            <a:ext cx="2217863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6" name="HTTP Request"/>
          <p:cNvSpPr txBox="1"/>
          <p:nvPr/>
        </p:nvSpPr>
        <p:spPr>
          <a:xfrm>
            <a:off x="1787074" y="4773200"/>
            <a:ext cx="161191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 Request</a:t>
            </a:r>
          </a:p>
        </p:txBody>
      </p:sp>
      <p:sp>
        <p:nvSpPr>
          <p:cNvPr id="447" name="WAS"/>
          <p:cNvSpPr txBox="1"/>
          <p:nvPr/>
        </p:nvSpPr>
        <p:spPr>
          <a:xfrm>
            <a:off x="5787759" y="886754"/>
            <a:ext cx="6164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WAS</a:t>
            </a:r>
          </a:p>
        </p:txBody>
      </p:sp>
      <p:sp>
        <p:nvSpPr>
          <p:cNvPr id="448" name="Servlet"/>
          <p:cNvSpPr txBox="1"/>
          <p:nvPr/>
        </p:nvSpPr>
        <p:spPr>
          <a:xfrm>
            <a:off x="5688193" y="3298580"/>
            <a:ext cx="8156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Servlet</a:t>
            </a:r>
          </a:p>
        </p:txBody>
      </p:sp>
      <p:sp>
        <p:nvSpPr>
          <p:cNvPr id="449" name="Servlet"/>
          <p:cNvSpPr txBox="1"/>
          <p:nvPr/>
        </p:nvSpPr>
        <p:spPr>
          <a:xfrm>
            <a:off x="5598884" y="4667895"/>
            <a:ext cx="8156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Servlet</a:t>
            </a:r>
          </a:p>
        </p:txBody>
      </p:sp>
      <p:sp>
        <p:nvSpPr>
          <p:cNvPr id="450" name="Thread"/>
          <p:cNvSpPr/>
          <p:nvPr/>
        </p:nvSpPr>
        <p:spPr>
          <a:xfrm>
            <a:off x="7880745" y="3331642"/>
            <a:ext cx="1102156" cy="968584"/>
          </a:xfrm>
          <a:prstGeom prst="roundRect">
            <a:avLst>
              <a:gd name="adj" fmla="val 2165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451" name="Thread"/>
          <p:cNvSpPr/>
          <p:nvPr/>
        </p:nvSpPr>
        <p:spPr>
          <a:xfrm>
            <a:off x="7874839" y="2077974"/>
            <a:ext cx="1102156" cy="968584"/>
          </a:xfrm>
          <a:prstGeom prst="roundRect">
            <a:avLst>
              <a:gd name="adj" fmla="val 2165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452" name="Thread"/>
          <p:cNvSpPr/>
          <p:nvPr/>
        </p:nvSpPr>
        <p:spPr>
          <a:xfrm>
            <a:off x="7874839" y="4474329"/>
            <a:ext cx="1102156" cy="968584"/>
          </a:xfrm>
          <a:prstGeom prst="roundRect">
            <a:avLst>
              <a:gd name="adj" fmla="val 2165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5" grpId="11"/>
      <p:bldP build="whole" bldLvl="1" animBg="1" rev="0" advAuto="0" spid="441" grpId="1"/>
      <p:bldP build="whole" bldLvl="1" animBg="1" rev="0" advAuto="0" spid="452" grpId="15"/>
      <p:bldP build="whole" bldLvl="1" animBg="1" rev="0" advAuto="0" spid="437" grpId="3"/>
      <p:bldP build="whole" bldLvl="1" animBg="1" rev="0" advAuto="0" spid="446" grpId="12"/>
      <p:bldP build="whole" bldLvl="1" animBg="1" rev="0" advAuto="0" spid="438" grpId="4"/>
      <p:bldP build="whole" bldLvl="1" animBg="1" rev="0" advAuto="0" spid="449" grpId="14"/>
      <p:bldP build="whole" bldLvl="1" animBg="1" rev="0" advAuto="0" spid="443" grpId="6"/>
      <p:bldP build="whole" bldLvl="1" animBg="1" rev="0" advAuto="0" spid="444" grpId="7"/>
      <p:bldP build="whole" bldLvl="1" animBg="1" rev="0" advAuto="0" spid="451" grpId="5"/>
      <p:bldP build="whole" bldLvl="1" animBg="1" rev="0" advAuto="0" spid="440" grpId="13"/>
      <p:bldP build="whole" bldLvl="1" animBg="1" rev="0" advAuto="0" spid="439" grpId="8"/>
      <p:bldP build="whole" bldLvl="1" animBg="1" rev="0" advAuto="0" spid="442" grpId="2"/>
      <p:bldP build="whole" bldLvl="1" animBg="1" rev="0" advAuto="0" spid="450" grpId="10"/>
      <p:bldP build="whole" bldLvl="1" animBg="1" rev="0" advAuto="0" spid="448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키워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6655">
              <a:defRPr sz="1480"/>
            </a:lvl1pPr>
          </a:lstStyle>
          <a:p>
            <a:pPr/>
            <a:r>
              <a:t>키워드</a:t>
            </a:r>
          </a:p>
        </p:txBody>
      </p:sp>
      <p:sp>
        <p:nvSpPr>
          <p:cNvPr id="156" name="슬라이드 번호"/>
          <p:cNvSpPr txBox="1"/>
          <p:nvPr>
            <p:ph type="sldNum" sz="quarter" idx="2"/>
          </p:nvPr>
        </p:nvSpPr>
        <p:spPr>
          <a:xfrm>
            <a:off x="11501790" y="6218209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언어/프레임워크"/>
          <p:cNvSpPr txBox="1"/>
          <p:nvPr/>
        </p:nvSpPr>
        <p:spPr>
          <a:xfrm>
            <a:off x="4846263" y="1808321"/>
            <a:ext cx="2838657" cy="64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/>
            </a:lvl1pPr>
          </a:lstStyle>
          <a:p>
            <a:pPr/>
            <a:r>
              <a:t>언어/프레임워크</a:t>
            </a:r>
          </a:p>
        </p:txBody>
      </p:sp>
      <p:sp>
        <p:nvSpPr>
          <p:cNvPr id="158" name="네트워크"/>
          <p:cNvSpPr txBox="1"/>
          <p:nvPr/>
        </p:nvSpPr>
        <p:spPr>
          <a:xfrm>
            <a:off x="3407206" y="3308432"/>
            <a:ext cx="1598169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/>
            </a:lvl1pPr>
          </a:lstStyle>
          <a:p>
            <a:pPr/>
            <a:r>
              <a:t>네트워크</a:t>
            </a:r>
          </a:p>
        </p:txBody>
      </p:sp>
      <p:sp>
        <p:nvSpPr>
          <p:cNvPr id="159" name="운영체제"/>
          <p:cNvSpPr txBox="1"/>
          <p:nvPr/>
        </p:nvSpPr>
        <p:spPr>
          <a:xfrm>
            <a:off x="7689617" y="3225797"/>
            <a:ext cx="1598169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/>
            </a:lvl1pPr>
          </a:lstStyle>
          <a:p>
            <a:pPr/>
            <a:r>
              <a:t>운영체제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4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6" name="RACK - Ruby/Rails"/>
          <p:cNvSpPr txBox="1"/>
          <p:nvPr/>
        </p:nvSpPr>
        <p:spPr>
          <a:xfrm>
            <a:off x="4425358" y="3133888"/>
            <a:ext cx="3341284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RACK - Ruby/Rails</a:t>
            </a:r>
          </a:p>
        </p:txBody>
      </p:sp>
      <p:sp>
        <p:nvSpPr>
          <p:cNvPr id="457" name="근데 아예 다른 방법을 사용하는 애가 있어요…"/>
          <p:cNvSpPr txBox="1"/>
          <p:nvPr/>
        </p:nvSpPr>
        <p:spPr>
          <a:xfrm>
            <a:off x="2551068" y="1880220"/>
            <a:ext cx="7541296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근데 아예 다른 방법을 사용하는 애가 있어요…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4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8837" y="1904491"/>
            <a:ext cx="10194326" cy="3049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4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5" name="Node.js/Express"/>
          <p:cNvSpPr txBox="1"/>
          <p:nvPr/>
        </p:nvSpPr>
        <p:spPr>
          <a:xfrm>
            <a:off x="4626439" y="3178302"/>
            <a:ext cx="2939122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Node.js/Express</a:t>
            </a:r>
          </a:p>
        </p:txBody>
      </p:sp>
      <p:sp>
        <p:nvSpPr>
          <p:cNvPr id="466" name="근데 아예 자체로 처리하는 애가 있어요."/>
          <p:cNvSpPr txBox="1"/>
          <p:nvPr/>
        </p:nvSpPr>
        <p:spPr>
          <a:xfrm>
            <a:off x="3062168" y="1950424"/>
            <a:ext cx="6067664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근데 아예 자체로 처리하는 애가 있어요.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46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9566" y="688516"/>
            <a:ext cx="9168468" cy="5480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2.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2. HTTP</a:t>
            </a:r>
          </a:p>
        </p:txBody>
      </p:sp>
      <p:sp>
        <p:nvSpPr>
          <p:cNvPr id="47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4" name="HTTP"/>
          <p:cNvSpPr txBox="1"/>
          <p:nvPr>
            <p:ph type="body" sz="quarter" idx="4294967295"/>
          </p:nvPr>
        </p:nvSpPr>
        <p:spPr>
          <a:xfrm>
            <a:off x="3183910" y="3972346"/>
            <a:ext cx="721962" cy="39391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475" name="CGI"/>
          <p:cNvSpPr txBox="1"/>
          <p:nvPr/>
        </p:nvSpPr>
        <p:spPr>
          <a:xfrm>
            <a:off x="6796614" y="2183693"/>
            <a:ext cx="477888" cy="484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CGI</a:t>
            </a:r>
          </a:p>
        </p:txBody>
      </p:sp>
      <p:sp>
        <p:nvSpPr>
          <p:cNvPr id="476" name="FCGI"/>
          <p:cNvSpPr txBox="1"/>
          <p:nvPr/>
        </p:nvSpPr>
        <p:spPr>
          <a:xfrm>
            <a:off x="8095378" y="1784763"/>
            <a:ext cx="912713" cy="484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FCGI</a:t>
            </a:r>
          </a:p>
        </p:txBody>
      </p:sp>
      <p:sp>
        <p:nvSpPr>
          <p:cNvPr id="477" name="Rack"/>
          <p:cNvSpPr txBox="1"/>
          <p:nvPr/>
        </p:nvSpPr>
        <p:spPr>
          <a:xfrm>
            <a:off x="6422196" y="1452964"/>
            <a:ext cx="571493" cy="48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Rack</a:t>
            </a:r>
          </a:p>
        </p:txBody>
      </p:sp>
      <p:sp>
        <p:nvSpPr>
          <p:cNvPr id="478" name="Servlet"/>
          <p:cNvSpPr txBox="1"/>
          <p:nvPr/>
        </p:nvSpPr>
        <p:spPr>
          <a:xfrm>
            <a:off x="7394249" y="3644518"/>
            <a:ext cx="711900" cy="48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96111">
              <a:lnSpc>
                <a:spcPct val="90000"/>
              </a:lnSpc>
              <a:spcBef>
                <a:spcPts val="900"/>
              </a:spcBef>
              <a:defRPr b="1" sz="1568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Servlet</a:t>
            </a:r>
          </a:p>
        </p:txBody>
      </p:sp>
      <p:sp>
        <p:nvSpPr>
          <p:cNvPr id="479" name="WSGI"/>
          <p:cNvSpPr txBox="1"/>
          <p:nvPr/>
        </p:nvSpPr>
        <p:spPr>
          <a:xfrm>
            <a:off x="8095378" y="2466501"/>
            <a:ext cx="912713" cy="484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WSGI</a:t>
            </a:r>
          </a:p>
        </p:txBody>
      </p:sp>
      <p:sp>
        <p:nvSpPr>
          <p:cNvPr id="480" name="WebServer"/>
          <p:cNvSpPr txBox="1"/>
          <p:nvPr/>
        </p:nvSpPr>
        <p:spPr>
          <a:xfrm>
            <a:off x="4893355" y="5061583"/>
            <a:ext cx="1143003" cy="55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WebServer</a:t>
            </a:r>
          </a:p>
        </p:txBody>
      </p:sp>
      <p:sp>
        <p:nvSpPr>
          <p:cNvPr id="481" name="WAS"/>
          <p:cNvSpPr txBox="1"/>
          <p:nvPr/>
        </p:nvSpPr>
        <p:spPr>
          <a:xfrm>
            <a:off x="5753344" y="3784401"/>
            <a:ext cx="571493" cy="55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WAS</a:t>
            </a:r>
          </a:p>
        </p:txBody>
      </p:sp>
      <p:sp>
        <p:nvSpPr>
          <p:cNvPr id="482" name="선"/>
          <p:cNvSpPr/>
          <p:nvPr/>
        </p:nvSpPr>
        <p:spPr>
          <a:xfrm>
            <a:off x="3770205" y="4338358"/>
            <a:ext cx="1135415" cy="812703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83" name="선"/>
          <p:cNvSpPr/>
          <p:nvPr/>
        </p:nvSpPr>
        <p:spPr>
          <a:xfrm flipV="1">
            <a:off x="3954857" y="4007195"/>
            <a:ext cx="1749502" cy="124755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84" name="선"/>
          <p:cNvSpPr/>
          <p:nvPr/>
        </p:nvSpPr>
        <p:spPr>
          <a:xfrm flipV="1">
            <a:off x="5786060" y="2356310"/>
            <a:ext cx="1009321" cy="54439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85" name="선"/>
          <p:cNvSpPr/>
          <p:nvPr/>
        </p:nvSpPr>
        <p:spPr>
          <a:xfrm flipV="1">
            <a:off x="7224998" y="1999707"/>
            <a:ext cx="813401" cy="24065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86" name="선"/>
          <p:cNvSpPr/>
          <p:nvPr/>
        </p:nvSpPr>
        <p:spPr>
          <a:xfrm>
            <a:off x="7224998" y="2425861"/>
            <a:ext cx="813401" cy="200136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87" name="선"/>
          <p:cNvSpPr/>
          <p:nvPr/>
        </p:nvSpPr>
        <p:spPr>
          <a:xfrm flipV="1">
            <a:off x="6315911" y="3807039"/>
            <a:ext cx="1013288" cy="15937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88" name="Application Server"/>
          <p:cNvSpPr txBox="1"/>
          <p:nvPr/>
        </p:nvSpPr>
        <p:spPr>
          <a:xfrm>
            <a:off x="4030747" y="2860152"/>
            <a:ext cx="1849644" cy="55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Application Server</a:t>
            </a:r>
          </a:p>
        </p:txBody>
      </p:sp>
      <p:sp>
        <p:nvSpPr>
          <p:cNvPr id="489" name="선"/>
          <p:cNvSpPr/>
          <p:nvPr/>
        </p:nvSpPr>
        <p:spPr>
          <a:xfrm flipV="1">
            <a:off x="3463161" y="3223900"/>
            <a:ext cx="712982" cy="71298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90" name="선"/>
          <p:cNvSpPr/>
          <p:nvPr/>
        </p:nvSpPr>
        <p:spPr>
          <a:xfrm flipV="1">
            <a:off x="5320335" y="1754774"/>
            <a:ext cx="1134023" cy="1134023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5" grpId="13"/>
      <p:bldP build="whole" bldLvl="1" animBg="1" rev="0" advAuto="0" spid="486" grpId="15"/>
      <p:bldP build="whole" bldLvl="1" animBg="1" rev="0" advAuto="0" spid="482" grpId="1"/>
      <p:bldP build="whole" bldLvl="1" animBg="1" rev="0" advAuto="0" spid="478" grpId="8"/>
      <p:bldP build="whole" bldLvl="1" animBg="1" rev="0" advAuto="0" spid="480" grpId="2"/>
      <p:bldP build="whole" bldLvl="1" animBg="1" rev="0" advAuto="0" spid="481" grpId="4"/>
      <p:bldP build="whole" bldLvl="1" animBg="1" rev="0" advAuto="0" spid="475" grpId="10"/>
      <p:bldP build="whole" bldLvl="1" animBg="1" rev="0" advAuto="0" spid="477" grpId="11"/>
      <p:bldP build="whole" bldLvl="1" animBg="1" rev="0" advAuto="0" spid="476" grpId="14"/>
      <p:bldP build="whole" bldLvl="1" animBg="1" rev="0" advAuto="0" spid="489" grpId="5"/>
      <p:bldP build="whole" bldLvl="1" animBg="1" rev="0" advAuto="0" spid="488" grpId="6"/>
      <p:bldP build="whole" bldLvl="1" animBg="1" rev="0" advAuto="0" spid="487" grpId="7"/>
      <p:bldP build="whole" bldLvl="1" animBg="1" rev="0" advAuto="0" spid="490" grpId="12"/>
      <p:bldP build="whole" bldLvl="1" animBg="1" rev="0" advAuto="0" spid="483" grpId="3"/>
      <p:bldP build="whole" bldLvl="1" animBg="1" rev="0" advAuto="0" spid="484" grpId="9"/>
      <p:bldP build="whole" bldLvl="1" animBg="1" rev="0" advAuto="0" spid="479" grpId="16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합쳐 보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합쳐 보자</a:t>
            </a:r>
          </a:p>
        </p:txBody>
      </p:sp>
      <p:sp>
        <p:nvSpPr>
          <p:cNvPr id="493" name="텍스트 개체 틀 1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 defTabSz="795527">
              <a:spcBef>
                <a:spcPts val="800"/>
              </a:spcBef>
              <a:buSzTx/>
              <a:buFontTx/>
              <a:buNone/>
              <a:defRPr b="1" sz="4176">
                <a:solidFill>
                  <a:srgbClr val="4F42E9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3. 합쳐보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6655">
              <a:defRPr sz="1480"/>
            </a:lvl1pPr>
          </a:lstStyle>
          <a:p>
            <a:pPr/>
            <a:r>
              <a:t>3. 합쳐보자</a:t>
            </a:r>
          </a:p>
        </p:txBody>
      </p:sp>
      <p:sp>
        <p:nvSpPr>
          <p:cNvPr id="4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7" name="Client"/>
          <p:cNvSpPr/>
          <p:nvPr/>
        </p:nvSpPr>
        <p:spPr>
          <a:xfrm>
            <a:off x="897644" y="3240384"/>
            <a:ext cx="1821565" cy="169343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498" name="DB"/>
          <p:cNvSpPr/>
          <p:nvPr/>
        </p:nvSpPr>
        <p:spPr>
          <a:xfrm>
            <a:off x="10011018" y="2897311"/>
            <a:ext cx="1821565" cy="169343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499" name="모서리가 둥근 직사각형"/>
          <p:cNvSpPr/>
          <p:nvPr/>
        </p:nvSpPr>
        <p:spPr>
          <a:xfrm>
            <a:off x="3852696" y="2248791"/>
            <a:ext cx="4486608" cy="3676618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0" name="Application Server"/>
          <p:cNvSpPr txBox="1"/>
          <p:nvPr/>
        </p:nvSpPr>
        <p:spPr>
          <a:xfrm>
            <a:off x="5116358" y="1682927"/>
            <a:ext cx="19592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Application Server</a:t>
            </a:r>
          </a:p>
        </p:txBody>
      </p:sp>
      <p:sp>
        <p:nvSpPr>
          <p:cNvPr id="501" name="Web Server"/>
          <p:cNvSpPr/>
          <p:nvPr/>
        </p:nvSpPr>
        <p:spPr>
          <a:xfrm>
            <a:off x="4370353" y="2592739"/>
            <a:ext cx="1102156" cy="2988723"/>
          </a:xfrm>
          <a:prstGeom prst="roundRect">
            <a:avLst>
              <a:gd name="adj" fmla="val 17284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502" name="Django/Process"/>
          <p:cNvSpPr/>
          <p:nvPr/>
        </p:nvSpPr>
        <p:spPr>
          <a:xfrm>
            <a:off x="6729802" y="2599000"/>
            <a:ext cx="1406874" cy="852226"/>
          </a:xfrm>
          <a:prstGeom prst="roundRect">
            <a:avLst>
              <a:gd name="adj" fmla="val 2235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Django/Process</a:t>
            </a:r>
          </a:p>
        </p:txBody>
      </p:sp>
      <p:sp>
        <p:nvSpPr>
          <p:cNvPr id="503" name="선"/>
          <p:cNvSpPr/>
          <p:nvPr/>
        </p:nvSpPr>
        <p:spPr>
          <a:xfrm>
            <a:off x="2790416" y="3744026"/>
            <a:ext cx="1508730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4" name="HTTP"/>
          <p:cNvSpPr txBox="1"/>
          <p:nvPr/>
        </p:nvSpPr>
        <p:spPr>
          <a:xfrm>
            <a:off x="3194292" y="3317782"/>
            <a:ext cx="7009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505" name="선"/>
          <p:cNvSpPr/>
          <p:nvPr/>
        </p:nvSpPr>
        <p:spPr>
          <a:xfrm>
            <a:off x="5623745" y="3082715"/>
            <a:ext cx="1026662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6" name="WSGI"/>
          <p:cNvSpPr txBox="1"/>
          <p:nvPr/>
        </p:nvSpPr>
        <p:spPr>
          <a:xfrm>
            <a:off x="5739148" y="2661460"/>
            <a:ext cx="7137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WSGI</a:t>
            </a:r>
          </a:p>
        </p:txBody>
      </p:sp>
      <p:sp>
        <p:nvSpPr>
          <p:cNvPr id="507" name="WSGI - Python/Django"/>
          <p:cNvSpPr txBox="1"/>
          <p:nvPr/>
        </p:nvSpPr>
        <p:spPr>
          <a:xfrm>
            <a:off x="4038600" y="810700"/>
            <a:ext cx="4114800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WSGI - Python/Django</a:t>
            </a:r>
          </a:p>
        </p:txBody>
      </p:sp>
      <p:sp>
        <p:nvSpPr>
          <p:cNvPr id="508" name="Django/Process"/>
          <p:cNvSpPr/>
          <p:nvPr/>
        </p:nvSpPr>
        <p:spPr>
          <a:xfrm>
            <a:off x="6770899" y="3662046"/>
            <a:ext cx="1406875" cy="852226"/>
          </a:xfrm>
          <a:prstGeom prst="roundRect">
            <a:avLst>
              <a:gd name="adj" fmla="val 2235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Django/Process</a:t>
            </a:r>
          </a:p>
        </p:txBody>
      </p:sp>
      <p:sp>
        <p:nvSpPr>
          <p:cNvPr id="509" name="선"/>
          <p:cNvSpPr/>
          <p:nvPr/>
        </p:nvSpPr>
        <p:spPr>
          <a:xfrm>
            <a:off x="5591796" y="4166224"/>
            <a:ext cx="1090560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0" name="WSGI"/>
          <p:cNvSpPr txBox="1"/>
          <p:nvPr/>
        </p:nvSpPr>
        <p:spPr>
          <a:xfrm>
            <a:off x="5780224" y="3724506"/>
            <a:ext cx="7137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WSGI</a:t>
            </a:r>
          </a:p>
        </p:txBody>
      </p:sp>
      <p:sp>
        <p:nvSpPr>
          <p:cNvPr id="511" name="Django/Process"/>
          <p:cNvSpPr/>
          <p:nvPr/>
        </p:nvSpPr>
        <p:spPr>
          <a:xfrm>
            <a:off x="6770899" y="4725092"/>
            <a:ext cx="1406875" cy="852226"/>
          </a:xfrm>
          <a:prstGeom prst="roundRect">
            <a:avLst>
              <a:gd name="adj" fmla="val 2235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Django/Process</a:t>
            </a:r>
          </a:p>
        </p:txBody>
      </p:sp>
      <p:sp>
        <p:nvSpPr>
          <p:cNvPr id="512" name="선"/>
          <p:cNvSpPr/>
          <p:nvPr/>
        </p:nvSpPr>
        <p:spPr>
          <a:xfrm>
            <a:off x="5591796" y="5229270"/>
            <a:ext cx="1090560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3" name="WSGI"/>
          <p:cNvSpPr txBox="1"/>
          <p:nvPr/>
        </p:nvSpPr>
        <p:spPr>
          <a:xfrm>
            <a:off x="5780224" y="4787552"/>
            <a:ext cx="7137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WSGI</a:t>
            </a:r>
          </a:p>
        </p:txBody>
      </p:sp>
      <p:sp>
        <p:nvSpPr>
          <p:cNvPr id="514" name="선"/>
          <p:cNvSpPr/>
          <p:nvPr/>
        </p:nvSpPr>
        <p:spPr>
          <a:xfrm>
            <a:off x="2790416" y="4281172"/>
            <a:ext cx="1508730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5" name="HTTP"/>
          <p:cNvSpPr txBox="1"/>
          <p:nvPr/>
        </p:nvSpPr>
        <p:spPr>
          <a:xfrm>
            <a:off x="3194292" y="3854928"/>
            <a:ext cx="7009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516" name="선"/>
          <p:cNvSpPr/>
          <p:nvPr/>
        </p:nvSpPr>
        <p:spPr>
          <a:xfrm>
            <a:off x="2790416" y="4818318"/>
            <a:ext cx="1508730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7" name="HTTP"/>
          <p:cNvSpPr txBox="1"/>
          <p:nvPr/>
        </p:nvSpPr>
        <p:spPr>
          <a:xfrm>
            <a:off x="3194292" y="4392073"/>
            <a:ext cx="7009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518" name="선"/>
          <p:cNvSpPr/>
          <p:nvPr/>
        </p:nvSpPr>
        <p:spPr>
          <a:xfrm>
            <a:off x="8216071" y="3082715"/>
            <a:ext cx="1758745" cy="573415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9" name="Blocking I/O - Sync"/>
          <p:cNvSpPr txBox="1"/>
          <p:nvPr/>
        </p:nvSpPr>
        <p:spPr>
          <a:xfrm rot="1062129">
            <a:off x="8326648" y="3101333"/>
            <a:ext cx="1690538" cy="359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Blocking I/O - Sync</a:t>
            </a:r>
          </a:p>
        </p:txBody>
      </p:sp>
      <p:sp>
        <p:nvSpPr>
          <p:cNvPr id="520" name="선"/>
          <p:cNvSpPr/>
          <p:nvPr/>
        </p:nvSpPr>
        <p:spPr>
          <a:xfrm>
            <a:off x="8249298" y="3967776"/>
            <a:ext cx="1803618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1" name="Blocking I/O - Sync"/>
          <p:cNvSpPr txBox="1"/>
          <p:nvPr/>
        </p:nvSpPr>
        <p:spPr>
          <a:xfrm rot="21595397">
            <a:off x="8305837" y="3678684"/>
            <a:ext cx="1690538" cy="359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Blocking I/O - Sync</a:t>
            </a:r>
          </a:p>
        </p:txBody>
      </p:sp>
      <p:sp>
        <p:nvSpPr>
          <p:cNvPr id="522" name="선"/>
          <p:cNvSpPr/>
          <p:nvPr/>
        </p:nvSpPr>
        <p:spPr>
          <a:xfrm flipV="1">
            <a:off x="8252037" y="4291694"/>
            <a:ext cx="1851780" cy="857712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3" name="Blocking I/O - Sync"/>
          <p:cNvSpPr txBox="1"/>
          <p:nvPr/>
        </p:nvSpPr>
        <p:spPr>
          <a:xfrm rot="20040333">
            <a:off x="8372106" y="4397851"/>
            <a:ext cx="1690538" cy="359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Blocking I/O - Sync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4" grpId="2"/>
      <p:bldP build="whole" bldLvl="1" animBg="1" rev="0" advAuto="0" spid="505" grpId="3"/>
      <p:bldP build="whole" bldLvl="1" animBg="1" rev="0" advAuto="0" spid="516" grpId="13"/>
      <p:bldP build="whole" bldLvl="1" animBg="1" rev="0" advAuto="0" spid="512" grpId="15"/>
      <p:bldP build="whole" bldLvl="1" animBg="1" rev="0" advAuto="0" spid="517" grpId="14"/>
      <p:bldP build="whole" bldLvl="1" animBg="1" rev="0" advAuto="0" spid="523" grpId="18"/>
      <p:bldP build="whole" bldLvl="1" animBg="1" rev="0" advAuto="0" spid="515" grpId="8"/>
      <p:bldP build="whole" bldLvl="1" animBg="1" rev="0" advAuto="0" spid="514" grpId="7"/>
      <p:bldP build="whole" bldLvl="1" animBg="1" rev="0" advAuto="0" spid="521" grpId="12"/>
      <p:bldP build="whole" bldLvl="1" animBg="1" rev="0" advAuto="0" spid="509" grpId="9"/>
      <p:bldP build="whole" bldLvl="1" animBg="1" rev="0" advAuto="0" spid="520" grpId="11"/>
      <p:bldP build="whole" bldLvl="1" animBg="1" rev="0" advAuto="0" spid="506" grpId="4"/>
      <p:bldP build="whole" bldLvl="1" animBg="1" rev="0" advAuto="0" spid="513" grpId="16"/>
      <p:bldP build="whole" bldLvl="1" animBg="1" rev="0" advAuto="0" spid="522" grpId="17"/>
      <p:bldP build="whole" bldLvl="1" animBg="1" rev="0" advAuto="0" spid="518" grpId="5"/>
      <p:bldP build="whole" bldLvl="1" animBg="1" rev="0" advAuto="0" spid="510" grpId="10"/>
      <p:bldP build="whole" bldLvl="1" animBg="1" rev="0" advAuto="0" spid="519" grpId="6"/>
      <p:bldP build="whole" bldLvl="1" animBg="1" rev="0" advAuto="0" spid="50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3. 합쳐보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6655">
              <a:defRPr sz="1480"/>
            </a:lvl1pPr>
          </a:lstStyle>
          <a:p>
            <a:pPr/>
            <a:r>
              <a:t>3. 합쳐보자</a:t>
            </a:r>
          </a:p>
        </p:txBody>
      </p:sp>
      <p:sp>
        <p:nvSpPr>
          <p:cNvPr id="5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7" name="Client"/>
          <p:cNvSpPr/>
          <p:nvPr/>
        </p:nvSpPr>
        <p:spPr>
          <a:xfrm>
            <a:off x="160507" y="3494604"/>
            <a:ext cx="1821566" cy="1693431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528" name="DB"/>
          <p:cNvSpPr/>
          <p:nvPr/>
        </p:nvSpPr>
        <p:spPr>
          <a:xfrm>
            <a:off x="10011018" y="3214846"/>
            <a:ext cx="1821565" cy="169343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529" name="모서리가 둥근 직사각형"/>
          <p:cNvSpPr/>
          <p:nvPr/>
        </p:nvSpPr>
        <p:spPr>
          <a:xfrm>
            <a:off x="3115560" y="1896109"/>
            <a:ext cx="5225801" cy="4283519"/>
          </a:xfrm>
          <a:prstGeom prst="roundRect">
            <a:avLst>
              <a:gd name="adj" fmla="val 128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30" name="WAS"/>
          <p:cNvSpPr txBox="1"/>
          <p:nvPr/>
        </p:nvSpPr>
        <p:spPr>
          <a:xfrm>
            <a:off x="5420219" y="1508136"/>
            <a:ext cx="6164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WAS</a:t>
            </a:r>
          </a:p>
        </p:txBody>
      </p:sp>
      <p:sp>
        <p:nvSpPr>
          <p:cNvPr id="531" name="Web Server"/>
          <p:cNvSpPr/>
          <p:nvPr/>
        </p:nvSpPr>
        <p:spPr>
          <a:xfrm>
            <a:off x="3633216" y="2846958"/>
            <a:ext cx="1102157" cy="2988723"/>
          </a:xfrm>
          <a:prstGeom prst="roundRect">
            <a:avLst>
              <a:gd name="adj" fmla="val 17284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532" name="Thread"/>
          <p:cNvSpPr/>
          <p:nvPr/>
        </p:nvSpPr>
        <p:spPr>
          <a:xfrm>
            <a:off x="5823448" y="1996691"/>
            <a:ext cx="2354452" cy="4003109"/>
          </a:xfrm>
          <a:prstGeom prst="roundRect">
            <a:avLst>
              <a:gd name="adj" fmla="val 13541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533" name="Thread"/>
          <p:cNvSpPr/>
          <p:nvPr/>
        </p:nvSpPr>
        <p:spPr>
          <a:xfrm>
            <a:off x="5974916" y="2422580"/>
            <a:ext cx="2051516" cy="3483131"/>
          </a:xfrm>
          <a:prstGeom prst="roundRect">
            <a:avLst>
              <a:gd name="adj" fmla="val 13541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534" name="Thread"/>
          <p:cNvSpPr/>
          <p:nvPr/>
        </p:nvSpPr>
        <p:spPr>
          <a:xfrm>
            <a:off x="6297308" y="2851102"/>
            <a:ext cx="1406874" cy="852226"/>
          </a:xfrm>
          <a:prstGeom prst="roundRect">
            <a:avLst>
              <a:gd name="adj" fmla="val 2235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535" name="선"/>
          <p:cNvSpPr/>
          <p:nvPr/>
        </p:nvSpPr>
        <p:spPr>
          <a:xfrm>
            <a:off x="2053280" y="3998245"/>
            <a:ext cx="1508730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36" name="HTTP"/>
          <p:cNvSpPr txBox="1"/>
          <p:nvPr/>
        </p:nvSpPr>
        <p:spPr>
          <a:xfrm>
            <a:off x="2457155" y="3572001"/>
            <a:ext cx="7009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537" name="선"/>
          <p:cNvSpPr/>
          <p:nvPr/>
        </p:nvSpPr>
        <p:spPr>
          <a:xfrm>
            <a:off x="4838447" y="3336934"/>
            <a:ext cx="1419574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38" name="Servlet"/>
          <p:cNvSpPr txBox="1"/>
          <p:nvPr/>
        </p:nvSpPr>
        <p:spPr>
          <a:xfrm>
            <a:off x="5002012" y="2915679"/>
            <a:ext cx="8156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Servlet</a:t>
            </a:r>
          </a:p>
        </p:txBody>
      </p:sp>
      <p:sp>
        <p:nvSpPr>
          <p:cNvPr id="539" name="Servlet - Java/Spring"/>
          <p:cNvSpPr txBox="1"/>
          <p:nvPr/>
        </p:nvSpPr>
        <p:spPr>
          <a:xfrm>
            <a:off x="4258900" y="806549"/>
            <a:ext cx="3674201" cy="59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Servlet - Java/Spring</a:t>
            </a:r>
          </a:p>
        </p:txBody>
      </p:sp>
      <p:sp>
        <p:nvSpPr>
          <p:cNvPr id="540" name="Thread"/>
          <p:cNvSpPr/>
          <p:nvPr/>
        </p:nvSpPr>
        <p:spPr>
          <a:xfrm>
            <a:off x="6297237" y="3915207"/>
            <a:ext cx="1406874" cy="852225"/>
          </a:xfrm>
          <a:prstGeom prst="roundRect">
            <a:avLst>
              <a:gd name="adj" fmla="val 2235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541" name="선"/>
          <p:cNvSpPr/>
          <p:nvPr/>
        </p:nvSpPr>
        <p:spPr>
          <a:xfrm>
            <a:off x="4805619" y="4420443"/>
            <a:ext cx="1420454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42" name="Servlet"/>
          <p:cNvSpPr txBox="1"/>
          <p:nvPr/>
        </p:nvSpPr>
        <p:spPr>
          <a:xfrm>
            <a:off x="5043088" y="3978725"/>
            <a:ext cx="8156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Servlet</a:t>
            </a:r>
          </a:p>
        </p:txBody>
      </p:sp>
      <p:sp>
        <p:nvSpPr>
          <p:cNvPr id="543" name="Thread"/>
          <p:cNvSpPr/>
          <p:nvPr/>
        </p:nvSpPr>
        <p:spPr>
          <a:xfrm>
            <a:off x="6297237" y="4979311"/>
            <a:ext cx="1406874" cy="852226"/>
          </a:xfrm>
          <a:prstGeom prst="roundRect">
            <a:avLst>
              <a:gd name="adj" fmla="val 2235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544" name="선"/>
          <p:cNvSpPr/>
          <p:nvPr/>
        </p:nvSpPr>
        <p:spPr>
          <a:xfrm>
            <a:off x="4798191" y="5494734"/>
            <a:ext cx="1435310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45" name="Servlet"/>
          <p:cNvSpPr txBox="1"/>
          <p:nvPr/>
        </p:nvSpPr>
        <p:spPr>
          <a:xfrm>
            <a:off x="5043088" y="5041771"/>
            <a:ext cx="8156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Servlet</a:t>
            </a:r>
          </a:p>
        </p:txBody>
      </p:sp>
      <p:sp>
        <p:nvSpPr>
          <p:cNvPr id="546" name="선"/>
          <p:cNvSpPr/>
          <p:nvPr/>
        </p:nvSpPr>
        <p:spPr>
          <a:xfrm>
            <a:off x="2053280" y="4535391"/>
            <a:ext cx="1508730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47" name="HTTP"/>
          <p:cNvSpPr txBox="1"/>
          <p:nvPr/>
        </p:nvSpPr>
        <p:spPr>
          <a:xfrm>
            <a:off x="2457155" y="4109147"/>
            <a:ext cx="7009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548" name="선"/>
          <p:cNvSpPr/>
          <p:nvPr/>
        </p:nvSpPr>
        <p:spPr>
          <a:xfrm>
            <a:off x="2053280" y="5072537"/>
            <a:ext cx="1508730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49" name="HTTP"/>
          <p:cNvSpPr txBox="1"/>
          <p:nvPr/>
        </p:nvSpPr>
        <p:spPr>
          <a:xfrm>
            <a:off x="2457155" y="4646292"/>
            <a:ext cx="7009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550" name="선"/>
          <p:cNvSpPr/>
          <p:nvPr/>
        </p:nvSpPr>
        <p:spPr>
          <a:xfrm>
            <a:off x="7776976" y="3406460"/>
            <a:ext cx="2197839" cy="567205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51" name="Blocking I/O - Sync"/>
          <p:cNvSpPr txBox="1"/>
          <p:nvPr/>
        </p:nvSpPr>
        <p:spPr>
          <a:xfrm rot="1062129">
            <a:off x="8326648" y="3418868"/>
            <a:ext cx="1690538" cy="359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Blocking I/O - Sync</a:t>
            </a:r>
          </a:p>
        </p:txBody>
      </p:sp>
      <p:sp>
        <p:nvSpPr>
          <p:cNvPr id="552" name="선"/>
          <p:cNvSpPr/>
          <p:nvPr/>
        </p:nvSpPr>
        <p:spPr>
          <a:xfrm>
            <a:off x="7775389" y="4285311"/>
            <a:ext cx="2277527" cy="1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53" name="Blocking I/O - Sync"/>
          <p:cNvSpPr txBox="1"/>
          <p:nvPr/>
        </p:nvSpPr>
        <p:spPr>
          <a:xfrm rot="21595397">
            <a:off x="8305837" y="3996220"/>
            <a:ext cx="1690538" cy="359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Blocking I/O - Sync</a:t>
            </a:r>
          </a:p>
        </p:txBody>
      </p:sp>
      <p:sp>
        <p:nvSpPr>
          <p:cNvPr id="554" name="선"/>
          <p:cNvSpPr/>
          <p:nvPr/>
        </p:nvSpPr>
        <p:spPr>
          <a:xfrm flipV="1">
            <a:off x="7828411" y="4609229"/>
            <a:ext cx="2275406" cy="848478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55" name="Blocking I/O - Sync"/>
          <p:cNvSpPr txBox="1"/>
          <p:nvPr/>
        </p:nvSpPr>
        <p:spPr>
          <a:xfrm rot="20269334">
            <a:off x="8274590" y="4712388"/>
            <a:ext cx="1690538" cy="359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Blocking I/O - Sync</a:t>
            </a:r>
          </a:p>
        </p:txBody>
      </p:sp>
      <p:sp>
        <p:nvSpPr>
          <p:cNvPr id="556" name="Web Container"/>
          <p:cNvSpPr txBox="1"/>
          <p:nvPr/>
        </p:nvSpPr>
        <p:spPr>
          <a:xfrm>
            <a:off x="6314968" y="2055230"/>
            <a:ext cx="137141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Web Container</a:t>
            </a:r>
          </a:p>
        </p:txBody>
      </p:sp>
      <p:sp>
        <p:nvSpPr>
          <p:cNvPr id="557" name="Spring/Process"/>
          <p:cNvSpPr txBox="1"/>
          <p:nvPr/>
        </p:nvSpPr>
        <p:spPr>
          <a:xfrm>
            <a:off x="6345794" y="2499144"/>
            <a:ext cx="13097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Spring/Process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5" grpId="1"/>
      <p:bldP build="whole" bldLvl="1" animBg="1" rev="0" advAuto="0" spid="550" grpId="5"/>
      <p:bldP build="whole" bldLvl="1" animBg="1" rev="0" advAuto="0" spid="551" grpId="6"/>
      <p:bldP build="whole" bldLvl="1" animBg="1" rev="0" advAuto="0" spid="553" grpId="12"/>
      <p:bldP build="whole" bldLvl="1" animBg="1" rev="0" advAuto="0" spid="552" grpId="11"/>
      <p:bldP build="whole" bldLvl="1" animBg="1" rev="0" advAuto="0" spid="547" grpId="8"/>
      <p:bldP build="whole" bldLvl="1" animBg="1" rev="0" advAuto="0" spid="546" grpId="7"/>
      <p:bldP build="whole" bldLvl="1" animBg="1" rev="0" advAuto="0" spid="554" grpId="17"/>
      <p:bldP build="whole" bldLvl="1" animBg="1" rev="0" advAuto="0" spid="555" grpId="18"/>
      <p:bldP build="whole" bldLvl="1" animBg="1" rev="0" advAuto="0" spid="548" grpId="13"/>
      <p:bldP build="whole" bldLvl="1" animBg="1" rev="0" advAuto="0" spid="537" grpId="3"/>
      <p:bldP build="whole" bldLvl="1" animBg="1" rev="0" advAuto="0" spid="538" grpId="4"/>
      <p:bldP build="whole" bldLvl="1" animBg="1" rev="0" advAuto="0" spid="541" grpId="9"/>
      <p:bldP build="whole" bldLvl="1" animBg="1" rev="0" advAuto="0" spid="542" grpId="10"/>
      <p:bldP build="whole" bldLvl="1" animBg="1" rev="0" advAuto="0" spid="536" grpId="2"/>
      <p:bldP build="whole" bldLvl="1" animBg="1" rev="0" advAuto="0" spid="549" grpId="14"/>
      <p:bldP build="whole" bldLvl="1" animBg="1" rev="0" advAuto="0" spid="544" grpId="15"/>
      <p:bldP build="whole" bldLvl="1" animBg="1" rev="0" advAuto="0" spid="545" grpId="16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3. 합쳐보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6655">
              <a:defRPr sz="1480"/>
            </a:lvl1pPr>
          </a:lstStyle>
          <a:p>
            <a:pPr/>
            <a:r>
              <a:t>3. 합쳐보자</a:t>
            </a:r>
          </a:p>
        </p:txBody>
      </p:sp>
      <p:sp>
        <p:nvSpPr>
          <p:cNvPr id="5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1" name="Node.js/Express"/>
          <p:cNvSpPr txBox="1"/>
          <p:nvPr/>
        </p:nvSpPr>
        <p:spPr>
          <a:xfrm>
            <a:off x="4601278" y="418845"/>
            <a:ext cx="2989444" cy="59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Node.js/Express</a:t>
            </a:r>
          </a:p>
        </p:txBody>
      </p:sp>
      <p:pic>
        <p:nvPicPr>
          <p:cNvPr id="5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2536" y="1017507"/>
            <a:ext cx="8880143" cy="5308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텍스트 개체 틀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2020.04.25</a:t>
            </a:r>
          </a:p>
        </p:txBody>
      </p:sp>
      <p:sp>
        <p:nvSpPr>
          <p:cNvPr id="565" name="텍스트 개체 틀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이동준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</a:t>
            </a:r>
          </a:p>
        </p:txBody>
      </p:sp>
      <p:sp>
        <p:nvSpPr>
          <p:cNvPr id="162" name="텍스트 개체 틀 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b="1" sz="1600">
                <a:solidFill>
                  <a:srgbClr val="FC5E5D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63" name="텍스트 개체 틀 9"/>
          <p:cNvSpPr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164" name="텍스트 개체 틀 9"/>
          <p:cNvSpPr/>
          <p:nvPr>
            <p:ph type="body" idx="1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b="1" sz="1600">
                <a:solidFill>
                  <a:srgbClr val="FC5E5D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65" name="텍스트 개체 틀 9"/>
          <p:cNvSpPr/>
          <p:nvPr>
            <p:ph type="body" idx="18"/>
          </p:nvPr>
        </p:nvSpPr>
        <p:spPr>
          <a:xfrm>
            <a:off x="8217020" y="4836305"/>
            <a:ext cx="3145742" cy="3939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합쳐보자</a:t>
            </a:r>
          </a:p>
        </p:txBody>
      </p:sp>
      <p:sp>
        <p:nvSpPr>
          <p:cNvPr id="166" name="텍스트 개체 틀 9"/>
          <p:cNvSpPr/>
          <p:nvPr>
            <p:ph type="body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b="1" sz="1600">
                <a:solidFill>
                  <a:srgbClr val="FC5E5D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</a:t>
            </a:r>
          </a:p>
        </p:txBody>
      </p:sp>
      <p:sp>
        <p:nvSpPr>
          <p:cNvPr id="169" name="텍스트 개체 틀 1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 defTabSz="795527">
              <a:spcBef>
                <a:spcPts val="800"/>
              </a:spcBef>
              <a:buSzTx/>
              <a:buFontTx/>
              <a:buNone/>
              <a:defRPr b="1" sz="4176">
                <a:solidFill>
                  <a:srgbClr val="4F42E9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/>
            <a:r>
              <a:t>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1. 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1. OS</a:t>
            </a:r>
          </a:p>
        </p:txBody>
      </p:sp>
      <p:sp>
        <p:nvSpPr>
          <p:cNvPr id="172" name="슬라이드 번호"/>
          <p:cNvSpPr txBox="1"/>
          <p:nvPr>
            <p:ph type="sldNum" sz="quarter" idx="2"/>
          </p:nvPr>
        </p:nvSpPr>
        <p:spPr>
          <a:xfrm>
            <a:off x="11501790" y="6218209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CPU"/>
          <p:cNvSpPr txBox="1"/>
          <p:nvPr/>
        </p:nvSpPr>
        <p:spPr>
          <a:xfrm>
            <a:off x="5135484" y="1982345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174" name="Scheduling"/>
          <p:cNvSpPr txBox="1"/>
          <p:nvPr/>
        </p:nvSpPr>
        <p:spPr>
          <a:xfrm>
            <a:off x="2996677" y="2545228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Scheduling</a:t>
            </a:r>
          </a:p>
        </p:txBody>
      </p:sp>
      <p:sp>
        <p:nvSpPr>
          <p:cNvPr id="175" name="Round Robin"/>
          <p:cNvSpPr txBox="1"/>
          <p:nvPr/>
        </p:nvSpPr>
        <p:spPr>
          <a:xfrm>
            <a:off x="3461287" y="3438183"/>
            <a:ext cx="1709695" cy="71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Round Robin</a:t>
            </a:r>
          </a:p>
        </p:txBody>
      </p:sp>
      <p:sp>
        <p:nvSpPr>
          <p:cNvPr id="176" name="Thread"/>
          <p:cNvSpPr txBox="1"/>
          <p:nvPr/>
        </p:nvSpPr>
        <p:spPr>
          <a:xfrm>
            <a:off x="6858330" y="2122207"/>
            <a:ext cx="1709695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177" name="Process"/>
          <p:cNvSpPr txBox="1"/>
          <p:nvPr/>
        </p:nvSpPr>
        <p:spPr>
          <a:xfrm>
            <a:off x="8017735" y="2924829"/>
            <a:ext cx="1709696" cy="71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178" name="Multi Process"/>
          <p:cNvSpPr txBox="1"/>
          <p:nvPr/>
        </p:nvSpPr>
        <p:spPr>
          <a:xfrm>
            <a:off x="7801450" y="3869731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Multi Process</a:t>
            </a:r>
          </a:p>
        </p:txBody>
      </p:sp>
      <p:sp>
        <p:nvSpPr>
          <p:cNvPr id="179" name="Multi Thread"/>
          <p:cNvSpPr txBox="1"/>
          <p:nvPr/>
        </p:nvSpPr>
        <p:spPr>
          <a:xfrm>
            <a:off x="5535822" y="4200787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Multi Thread</a:t>
            </a:r>
          </a:p>
        </p:txBody>
      </p:sp>
      <p:sp>
        <p:nvSpPr>
          <p:cNvPr id="180" name="Context Switching"/>
          <p:cNvSpPr txBox="1"/>
          <p:nvPr/>
        </p:nvSpPr>
        <p:spPr>
          <a:xfrm>
            <a:off x="5283870" y="3073848"/>
            <a:ext cx="1927758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Context Switching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1. 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1. OS</a:t>
            </a:r>
          </a:p>
        </p:txBody>
      </p:sp>
      <p:sp>
        <p:nvSpPr>
          <p:cNvPr id="183" name="슬라이드 번호"/>
          <p:cNvSpPr txBox="1"/>
          <p:nvPr>
            <p:ph type="sldNum" sz="quarter" idx="2"/>
          </p:nvPr>
        </p:nvSpPr>
        <p:spPr>
          <a:xfrm>
            <a:off x="11501790" y="6218209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직사각형"/>
          <p:cNvSpPr/>
          <p:nvPr/>
        </p:nvSpPr>
        <p:spPr>
          <a:xfrm>
            <a:off x="3298671" y="2817890"/>
            <a:ext cx="1986504" cy="13023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CPU"/>
          <p:cNvSpPr txBox="1"/>
          <p:nvPr/>
        </p:nvSpPr>
        <p:spPr>
          <a:xfrm>
            <a:off x="3998528" y="3283632"/>
            <a:ext cx="5867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CPU</a:t>
            </a:r>
          </a:p>
        </p:txBody>
      </p:sp>
      <p:sp>
        <p:nvSpPr>
          <p:cNvPr id="186" name="Memory"/>
          <p:cNvSpPr/>
          <p:nvPr/>
        </p:nvSpPr>
        <p:spPr>
          <a:xfrm>
            <a:off x="7460352" y="869151"/>
            <a:ext cx="1986504" cy="5610509"/>
          </a:xfrm>
          <a:prstGeom prst="roundRect">
            <a:avLst>
              <a:gd name="adj" fmla="val 968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Memory</a:t>
            </a:r>
          </a:p>
        </p:txBody>
      </p:sp>
      <p:sp>
        <p:nvSpPr>
          <p:cNvPr id="187" name="Process1"/>
          <p:cNvSpPr/>
          <p:nvPr/>
        </p:nvSpPr>
        <p:spPr>
          <a:xfrm>
            <a:off x="7818604" y="1103781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Process1</a:t>
            </a:r>
          </a:p>
        </p:txBody>
      </p:sp>
      <p:sp>
        <p:nvSpPr>
          <p:cNvPr id="188" name="Process2"/>
          <p:cNvSpPr/>
          <p:nvPr/>
        </p:nvSpPr>
        <p:spPr>
          <a:xfrm>
            <a:off x="7818604" y="2608589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Process2</a:t>
            </a:r>
          </a:p>
        </p:txBody>
      </p:sp>
      <p:sp>
        <p:nvSpPr>
          <p:cNvPr id="189" name="Process3"/>
          <p:cNvSpPr/>
          <p:nvPr/>
        </p:nvSpPr>
        <p:spPr>
          <a:xfrm>
            <a:off x="7818604" y="4113398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Process3</a:t>
            </a:r>
          </a:p>
        </p:txBody>
      </p:sp>
      <p:sp>
        <p:nvSpPr>
          <p:cNvPr id="190" name="선"/>
          <p:cNvSpPr/>
          <p:nvPr/>
        </p:nvSpPr>
        <p:spPr>
          <a:xfrm flipV="1">
            <a:off x="4676248" y="1832738"/>
            <a:ext cx="3048056" cy="1591986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1" name="선"/>
          <p:cNvSpPr/>
          <p:nvPr/>
        </p:nvSpPr>
        <p:spPr>
          <a:xfrm flipV="1">
            <a:off x="4676248" y="3348856"/>
            <a:ext cx="3048056" cy="186847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2" name="선"/>
          <p:cNvSpPr/>
          <p:nvPr/>
        </p:nvSpPr>
        <p:spPr>
          <a:xfrm>
            <a:off x="4673268" y="3652145"/>
            <a:ext cx="3054017" cy="1064672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3" name="단일 CPU - Multi Process 일때는 어떻게 동작할까요?"/>
          <p:cNvSpPr txBox="1"/>
          <p:nvPr/>
        </p:nvSpPr>
        <p:spPr>
          <a:xfrm>
            <a:off x="1596155" y="1433211"/>
            <a:ext cx="511366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단일 CPU - Multi Process 일때는 어떻게 동작할까요?</a:t>
            </a:r>
          </a:p>
        </p:txBody>
      </p:sp>
      <p:sp>
        <p:nvSpPr>
          <p:cNvPr id="194" name="Scheduling - Round Robin"/>
          <p:cNvSpPr txBox="1"/>
          <p:nvPr/>
        </p:nvSpPr>
        <p:spPr>
          <a:xfrm>
            <a:off x="2322897" y="1872532"/>
            <a:ext cx="2618639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Scheduling - Round Robin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3"/>
      <p:bldP build="whole" bldLvl="1" animBg="1" rev="0" advAuto="0" spid="191" grpId="4"/>
      <p:bldP build="whole" bldLvl="1" animBg="1" rev="0" advAuto="0" spid="190" grpId="1"/>
      <p:bldP build="whole" bldLvl="1" animBg="1" rev="0" advAuto="0" spid="190" grpId="2"/>
      <p:bldP build="whole" bldLvl="1" animBg="1" rev="0" advAuto="0" spid="192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1. 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1. OS</a:t>
            </a:r>
          </a:p>
        </p:txBody>
      </p:sp>
      <p:sp>
        <p:nvSpPr>
          <p:cNvPr id="197" name="슬라이드 번호"/>
          <p:cNvSpPr txBox="1"/>
          <p:nvPr>
            <p:ph type="sldNum" sz="quarter" idx="2"/>
          </p:nvPr>
        </p:nvSpPr>
        <p:spPr>
          <a:xfrm>
            <a:off x="11501790" y="6218209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직사각형"/>
          <p:cNvSpPr/>
          <p:nvPr/>
        </p:nvSpPr>
        <p:spPr>
          <a:xfrm>
            <a:off x="3298671" y="2817890"/>
            <a:ext cx="1986504" cy="13023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9" name="CPU"/>
          <p:cNvSpPr txBox="1"/>
          <p:nvPr/>
        </p:nvSpPr>
        <p:spPr>
          <a:xfrm>
            <a:off x="3998528" y="3283632"/>
            <a:ext cx="5867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CPU</a:t>
            </a:r>
          </a:p>
        </p:txBody>
      </p:sp>
      <p:sp>
        <p:nvSpPr>
          <p:cNvPr id="200" name="Memory"/>
          <p:cNvSpPr/>
          <p:nvPr/>
        </p:nvSpPr>
        <p:spPr>
          <a:xfrm>
            <a:off x="7460352" y="869151"/>
            <a:ext cx="1986504" cy="5610509"/>
          </a:xfrm>
          <a:prstGeom prst="roundRect">
            <a:avLst>
              <a:gd name="adj" fmla="val 968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Memory</a:t>
            </a:r>
          </a:p>
        </p:txBody>
      </p:sp>
      <p:sp>
        <p:nvSpPr>
          <p:cNvPr id="201" name="모서리가 둥근 직사각형"/>
          <p:cNvSpPr/>
          <p:nvPr/>
        </p:nvSpPr>
        <p:spPr>
          <a:xfrm>
            <a:off x="7818604" y="1103781"/>
            <a:ext cx="1270001" cy="426511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2" name="선"/>
          <p:cNvSpPr/>
          <p:nvPr/>
        </p:nvSpPr>
        <p:spPr>
          <a:xfrm flipV="1">
            <a:off x="4676248" y="2127478"/>
            <a:ext cx="3291706" cy="1297246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3" name="선"/>
          <p:cNvSpPr/>
          <p:nvPr/>
        </p:nvSpPr>
        <p:spPr>
          <a:xfrm flipV="1">
            <a:off x="4676248" y="3322297"/>
            <a:ext cx="3241748" cy="213406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4" name="선"/>
          <p:cNvSpPr/>
          <p:nvPr/>
        </p:nvSpPr>
        <p:spPr>
          <a:xfrm>
            <a:off x="4673268" y="3652145"/>
            <a:ext cx="3247708" cy="860247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5" name="단일 CPU - Multi Thread 일때는 어떻게 동작할까요?"/>
          <p:cNvSpPr txBox="1"/>
          <p:nvPr/>
        </p:nvSpPr>
        <p:spPr>
          <a:xfrm>
            <a:off x="1596155" y="1433211"/>
            <a:ext cx="5008187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단일 CPU - Multi Thread 일때는 어떻게 동작할까요?</a:t>
            </a:r>
          </a:p>
        </p:txBody>
      </p:sp>
      <p:sp>
        <p:nvSpPr>
          <p:cNvPr id="206" name="Thread1"/>
          <p:cNvSpPr/>
          <p:nvPr/>
        </p:nvSpPr>
        <p:spPr>
          <a:xfrm>
            <a:off x="8065234" y="1809723"/>
            <a:ext cx="1270001" cy="7645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Thread1</a:t>
            </a:r>
          </a:p>
        </p:txBody>
      </p:sp>
      <p:sp>
        <p:nvSpPr>
          <p:cNvPr id="207" name="Thread2"/>
          <p:cNvSpPr/>
          <p:nvPr/>
        </p:nvSpPr>
        <p:spPr>
          <a:xfrm>
            <a:off x="8065234" y="2854047"/>
            <a:ext cx="1270001" cy="7645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Thread2</a:t>
            </a:r>
          </a:p>
        </p:txBody>
      </p:sp>
      <p:sp>
        <p:nvSpPr>
          <p:cNvPr id="208" name="Thread3"/>
          <p:cNvSpPr/>
          <p:nvPr/>
        </p:nvSpPr>
        <p:spPr>
          <a:xfrm>
            <a:off x="8065234" y="4099859"/>
            <a:ext cx="1270001" cy="7645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Thread3</a:t>
            </a:r>
          </a:p>
        </p:txBody>
      </p:sp>
      <p:sp>
        <p:nvSpPr>
          <p:cNvPr id="209" name="Scheduling - Round Robin"/>
          <p:cNvSpPr txBox="1"/>
          <p:nvPr/>
        </p:nvSpPr>
        <p:spPr>
          <a:xfrm>
            <a:off x="2322897" y="1872532"/>
            <a:ext cx="2618639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Scheduling - Round Robin</a:t>
            </a:r>
          </a:p>
        </p:txBody>
      </p:sp>
      <p:sp>
        <p:nvSpPr>
          <p:cNvPr id="210" name="Process"/>
          <p:cNvSpPr txBox="1"/>
          <p:nvPr/>
        </p:nvSpPr>
        <p:spPr>
          <a:xfrm>
            <a:off x="7988647" y="1165496"/>
            <a:ext cx="9299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3"/>
      <p:bldP build="whole" bldLvl="1" animBg="1" rev="0" advAuto="0" spid="203" grpId="4"/>
      <p:bldP build="whole" bldLvl="1" animBg="1" rev="0" advAuto="0" spid="204" grpId="5"/>
      <p:bldP build="whole" bldLvl="1" animBg="1" rev="0" advAuto="0" spid="202" grpId="1"/>
      <p:bldP build="whole" bldLvl="1" animBg="1" rev="0" advAuto="0" spid="20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1. 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1520"/>
            </a:lvl1pPr>
          </a:lstStyle>
          <a:p>
            <a:pPr/>
            <a:r>
              <a:t>1. OS</a:t>
            </a:r>
          </a:p>
        </p:txBody>
      </p:sp>
      <p:sp>
        <p:nvSpPr>
          <p:cNvPr id="213" name="슬라이드 번호"/>
          <p:cNvSpPr txBox="1"/>
          <p:nvPr>
            <p:ph type="sldNum" sz="quarter" idx="2"/>
          </p:nvPr>
        </p:nvSpPr>
        <p:spPr>
          <a:xfrm>
            <a:off x="11501790" y="6218209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CPU"/>
          <p:cNvSpPr txBox="1"/>
          <p:nvPr/>
        </p:nvSpPr>
        <p:spPr>
          <a:xfrm>
            <a:off x="1065691" y="2945680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215" name="Scheduling"/>
          <p:cNvSpPr txBox="1"/>
          <p:nvPr/>
        </p:nvSpPr>
        <p:spPr>
          <a:xfrm>
            <a:off x="4626420" y="2812076"/>
            <a:ext cx="1709695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Scheduling</a:t>
            </a:r>
          </a:p>
        </p:txBody>
      </p:sp>
      <p:sp>
        <p:nvSpPr>
          <p:cNvPr id="216" name="Round Robin"/>
          <p:cNvSpPr txBox="1"/>
          <p:nvPr/>
        </p:nvSpPr>
        <p:spPr>
          <a:xfrm>
            <a:off x="4512174" y="3079283"/>
            <a:ext cx="1709696" cy="71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Round Robin</a:t>
            </a:r>
          </a:p>
        </p:txBody>
      </p:sp>
      <p:sp>
        <p:nvSpPr>
          <p:cNvPr id="217" name="Thread"/>
          <p:cNvSpPr txBox="1"/>
          <p:nvPr/>
        </p:nvSpPr>
        <p:spPr>
          <a:xfrm>
            <a:off x="2630183" y="3109693"/>
            <a:ext cx="1709695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218" name="Process"/>
          <p:cNvSpPr txBox="1"/>
          <p:nvPr/>
        </p:nvSpPr>
        <p:spPr>
          <a:xfrm>
            <a:off x="2630183" y="2813708"/>
            <a:ext cx="1709695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219" name="Multi Process"/>
          <p:cNvSpPr txBox="1"/>
          <p:nvPr/>
        </p:nvSpPr>
        <p:spPr>
          <a:xfrm>
            <a:off x="9348624" y="1915166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Multi Process</a:t>
            </a:r>
          </a:p>
        </p:txBody>
      </p:sp>
      <p:sp>
        <p:nvSpPr>
          <p:cNvPr id="220" name="Multi Thread"/>
          <p:cNvSpPr txBox="1"/>
          <p:nvPr/>
        </p:nvSpPr>
        <p:spPr>
          <a:xfrm>
            <a:off x="9416613" y="4016545"/>
            <a:ext cx="1709696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Multi Thread</a:t>
            </a:r>
          </a:p>
        </p:txBody>
      </p:sp>
      <p:sp>
        <p:nvSpPr>
          <p:cNvPr id="221" name="Context Switching"/>
          <p:cNvSpPr txBox="1"/>
          <p:nvPr/>
        </p:nvSpPr>
        <p:spPr>
          <a:xfrm>
            <a:off x="6933464" y="2945680"/>
            <a:ext cx="1927758" cy="71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Context Switching</a:t>
            </a:r>
          </a:p>
        </p:txBody>
      </p:sp>
      <p:sp>
        <p:nvSpPr>
          <p:cNvPr id="222" name="선"/>
          <p:cNvSpPr/>
          <p:nvPr/>
        </p:nvSpPr>
        <p:spPr>
          <a:xfrm>
            <a:off x="1634556" y="3105580"/>
            <a:ext cx="893450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3" name="선"/>
          <p:cNvSpPr/>
          <p:nvPr/>
        </p:nvSpPr>
        <p:spPr>
          <a:xfrm>
            <a:off x="3514528" y="3105580"/>
            <a:ext cx="893450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4" name="선"/>
          <p:cNvSpPr/>
          <p:nvPr/>
        </p:nvSpPr>
        <p:spPr>
          <a:xfrm>
            <a:off x="5945211" y="3105580"/>
            <a:ext cx="893450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5" name="선"/>
          <p:cNvSpPr/>
          <p:nvPr/>
        </p:nvSpPr>
        <p:spPr>
          <a:xfrm flipV="1">
            <a:off x="8650597" y="2178795"/>
            <a:ext cx="701323" cy="701324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6" name="선"/>
          <p:cNvSpPr/>
          <p:nvPr/>
        </p:nvSpPr>
        <p:spPr>
          <a:xfrm>
            <a:off x="8650597" y="3456241"/>
            <a:ext cx="701323" cy="701324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7"/>
      <p:bldP build="whole" bldLvl="1" animBg="1" rev="0" advAuto="0" spid="215" grpId="5"/>
      <p:bldP build="whole" bldLvl="1" animBg="1" rev="0" advAuto="0" spid="225" grpId="9"/>
      <p:bldP build="whole" bldLvl="1" animBg="1" rev="0" advAuto="0" spid="222" grpId="3"/>
      <p:bldP build="whole" bldLvl="1" animBg="1" rev="0" advAuto="0" spid="220" grpId="12"/>
      <p:bldP build="whole" bldLvl="1" animBg="1" rev="0" advAuto="0" spid="221" grpId="8"/>
      <p:bldP build="whole" bldLvl="1" animBg="1" rev="0" advAuto="0" spid="217" grpId="2"/>
      <p:bldP build="whole" bldLvl="1" animBg="1" rev="0" advAuto="0" spid="219" grpId="10"/>
      <p:bldP build="whole" bldLvl="1" animBg="1" rev="0" advAuto="0" spid="218" grpId="1"/>
      <p:bldP build="whole" bldLvl="1" animBg="1" rev="0" advAuto="0" spid="216" grpId="6"/>
      <p:bldP build="whole" bldLvl="1" animBg="1" rev="0" advAuto="0" spid="223" grpId="4"/>
      <p:bldP build="whole" bldLvl="1" animBg="1" rev="0" advAuto="0" spid="226" grpId="1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