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75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70" r:id="rId15"/>
    <p:sldId id="271" r:id="rId16"/>
    <p:sldId id="272" r:id="rId17"/>
    <p:sldId id="273" r:id="rId18"/>
    <p:sldId id="274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342" autoAdjust="0"/>
  </p:normalViewPr>
  <p:slideViewPr>
    <p:cSldViewPr snapToGrid="0">
      <p:cViewPr>
        <p:scale>
          <a:sx n="66" d="100"/>
          <a:sy n="66" d="100"/>
        </p:scale>
        <p:origin x="1330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E6416-7987-4C6A-841F-BF648650445D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05BB6-624F-4647-9A40-A61FC20F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7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자바에서 객체들은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힙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영역에 생성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dirty="0">
                <a:effectLst/>
              </a:rPr>
              <a:t>Heap</a:t>
            </a:r>
            <a:r>
              <a:rPr lang="ko-KR" altLang="en-US" dirty="0"/>
              <a:t> </a:t>
            </a:r>
            <a:r>
              <a:rPr lang="ko-KR" altLang="en-US" sz="1200" dirty="0">
                <a:effectLst/>
              </a:rPr>
              <a:t>영역에서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유효한 참조가 이루어지지 </a:t>
            </a:r>
            <a:r>
              <a:rPr lang="ko-KR" altLang="en-US" sz="1200" dirty="0">
                <a:effectLst/>
              </a:rPr>
              <a:t>않는 객체를 찾아서</a:t>
            </a:r>
            <a:r>
              <a:rPr lang="en-US" altLang="ko-KR" sz="1200" dirty="0">
                <a:effectLst/>
              </a:rPr>
              <a:t>/ </a:t>
            </a:r>
            <a:r>
              <a:rPr lang="ko-KR" altLang="en-US" sz="1200" dirty="0">
                <a:effectLst/>
              </a:rPr>
              <a:t>메모리에서 삭제하고 메모리를 회수하는 역할</a:t>
            </a:r>
            <a:endParaRPr lang="en-US" altLang="ko-KR" sz="1200" dirty="0">
              <a:effectLst/>
            </a:endParaRPr>
          </a:p>
          <a:p>
            <a:endParaRPr lang="ko-KR" altLang="en-US" dirty="0"/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프로세스가 이제 한정된 메모리를 효율적으로 사용할 수 있게 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스케줄링을 담당함으로써 개발자들이 메모리를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관리해야하는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부담을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줄여주게된다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2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동일하게 다음 마이너 </a:t>
            </a:r>
            <a:r>
              <a:rPr lang="en-US" altLang="ko-KR" dirty="0" err="1"/>
              <a:t>gc</a:t>
            </a:r>
            <a:r>
              <a:rPr lang="en-US" altLang="ko-KR" dirty="0"/>
              <a:t> </a:t>
            </a:r>
            <a:r>
              <a:rPr lang="ko-KR" altLang="en-US" dirty="0"/>
              <a:t>때 에덴과 </a:t>
            </a:r>
            <a:r>
              <a:rPr lang="ko-KR" altLang="en-US" dirty="0" err="1"/>
              <a:t>서바이버에서</a:t>
            </a:r>
            <a:r>
              <a:rPr lang="ko-KR" altLang="en-US" dirty="0"/>
              <a:t> 살아남은 객체들이 </a:t>
            </a:r>
            <a:r>
              <a:rPr lang="en-US" altLang="ko-KR" dirty="0"/>
              <a:t>age bit</a:t>
            </a:r>
            <a:r>
              <a:rPr lang="ko-KR" altLang="en-US" dirty="0"/>
              <a:t>가 </a:t>
            </a:r>
            <a:r>
              <a:rPr lang="en-US" altLang="ko-KR" dirty="0"/>
              <a:t>++ </a:t>
            </a:r>
            <a:r>
              <a:rPr lang="ko-KR" altLang="en-US" dirty="0" err="1"/>
              <a:t>되서</a:t>
            </a:r>
            <a:r>
              <a:rPr lang="ko-KR" altLang="en-US" dirty="0"/>
              <a:t> </a:t>
            </a:r>
            <a:r>
              <a:rPr lang="ko-KR" altLang="en-US" dirty="0" err="1"/>
              <a:t>비어있던</a:t>
            </a:r>
            <a:r>
              <a:rPr lang="ko-KR" altLang="en-US" dirty="0"/>
              <a:t> </a:t>
            </a:r>
            <a:r>
              <a:rPr lang="ko-KR" altLang="en-US" dirty="0" err="1"/>
              <a:t>다른쪽</a:t>
            </a:r>
            <a:r>
              <a:rPr lang="ko-KR" altLang="en-US" dirty="0"/>
              <a:t> </a:t>
            </a:r>
            <a:r>
              <a:rPr lang="ko-KR" altLang="en-US" dirty="0" err="1"/>
              <a:t>서바이버로</a:t>
            </a:r>
            <a:r>
              <a:rPr lang="ko-KR" altLang="en-US" dirty="0"/>
              <a:t>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7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 살아남은 객체들이 일정한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기준점을 넘게 되면 그들은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 generation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promotion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기준점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 객체들이 가득 차면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ko-KR" altLang="en-US" dirty="0">
                <a:effectLst/>
              </a:rPr>
              <a:t> 발생하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쓰레기 객체가 청소 과정이 반복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2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버전이 올라감에 따라 여러가지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 추가됐는데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상황에 따라 필요한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설정해서 사용할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방식에 따라서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가비지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콜렉션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 절차가 달라지고 이렇게 현재는 다섯가지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 있음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89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사용되지 않는 객체를 식별하는 작업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>
              <a:effectLst/>
            </a:endParaRPr>
          </a:p>
          <a:p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사용되지 않는 객체를 제거하는 작업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Sweep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>
              <a:effectLst/>
            </a:endParaRPr>
          </a:p>
          <a:p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파편화된 메모리 영역을 앞에서부터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채워나가는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Compaction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 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적은 메모리와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 개수가 적을 때 적합한 방식</a:t>
            </a:r>
            <a:endParaRPr lang="ko-KR" altLang="en-US" dirty="0">
              <a:effectLst/>
            </a:endParaRP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8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 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 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기본적인 알고리즘은 같다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>
                <a:effectLst/>
              </a:rPr>
              <a:t>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 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처리하는 스레드가 하나인 것에 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Parallel 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처리하는 쓰레드가 여러 개이다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>
                <a:effectLst/>
              </a:rPr>
              <a:t> 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그래서 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 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빠르게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처리할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 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메모리가 충분하고 코어의 개수가 많을 때 유리하다고 함</a:t>
            </a:r>
            <a:endParaRPr lang="ko-KR" altLang="en-US" dirty="0"/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8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영역의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알고리즘만 다르다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방식은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Mark-Summary-Compaction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단계를 거친다</a:t>
            </a:r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단계에서는 이미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수행된 영역에서 살아있는 객체를 식별하는 작업을 진행한다는 점이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Sweep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다르다</a:t>
            </a:r>
            <a:endParaRPr lang="ko-KR" altLang="en-US" dirty="0">
              <a:effectLst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8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</a:t>
            </a:r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과정에서 살아남은 객체를 탐색하는 시작 객체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(GC Root)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참조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 가까운 객체만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차적으로 찾아가며 객체가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참조가 끊긴 객체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인지를 판단한다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때는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현상이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발생하게되지만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탐색 깊이가 얕기 때문에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 기간이 매우 짧다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Mark</a:t>
            </a:r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현상없이 진행되며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Initial Mark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단계에서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대상으로 판별된 객체들이 참조하는 다른 객체들을 따라가며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대상인지를 추가적으로 확인한다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Remark</a:t>
            </a:r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Mark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단계의 결과를 검증한다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Concurrent Mark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단계에서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대상으로 추가 확인되거나 참조가 제거되었는지 등등의 확인을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검증과정은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유발하기 때문에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지속시간을 최대한 줄이기 위해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멀티스레드로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 작업을 수행한다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Sweep</a:t>
            </a:r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Remark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단계에서 검증 완료된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객체들을 메모리에서 제거한다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33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G1 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가장 큰 장점은 성능이다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 설명한 어떤</a:t>
            </a:r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방식보다도 빠르다</a:t>
            </a:r>
            <a:r>
              <a:rPr lang="ko-KR" altLang="en-US" dirty="0"/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3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힙영역에서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어떤 객체가 사용되고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>
                <a:effectLst/>
              </a:rPr>
              <a:t>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사용되지 않는지를 찾는 과정입니다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불필요한 리소스들을 추적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관리하기 위해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각 영역들을 나눈다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7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두가지 전제하에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힙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영역을 나눴다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객체는 금방 접근 불가능 상태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(unreachable)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두번째는 오래된 객체에서 젊은 객체로의 참조는 아주 적게 존재한다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오른쪽 사진을 보면 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할당된 바이트의 수이고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바이트가 할당될 때의 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>
                <a:effectLst/>
              </a:rPr>
              <a:t>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 갈수록 적은 객체만이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남는다는걸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5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(Young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 생성된 대부분의 객체가 처음 위치하는 영역입니다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Eden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영역에서 정기적으로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발생한 이후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객체들은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Survivor1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Survivor2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선택된 하나의 영역으로만 이동하여 계속 쌓이게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endParaRPr lang="ko-KR" altLang="en-US" dirty="0">
              <a:effectLst/>
            </a:endParaRPr>
          </a:p>
          <a:p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영역에서 발생하는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</a:t>
            </a:r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Survivor1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Survivor2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영역을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왔다갔다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과정에서 끝까지 살아남은 객체만이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영역으로 이동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영역은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영역보다 크게 할당하며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이유로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영역의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영역보다 적게 발생한다</a:t>
            </a:r>
            <a:endParaRPr lang="ko-KR" altLang="en-US" dirty="0">
              <a:effectLst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GC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Old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영역에서 발생하는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56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실행하게 되면</a:t>
            </a:r>
            <a:r>
              <a:rPr lang="ko-KR" altLang="en-US" dirty="0">
                <a:effectLst/>
              </a:rPr>
              <a:t>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애플리케이션 실행을 멈추게 되는데 이걸 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stop-the-world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stop-the-world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실행하는 쓰레드를 제외한 나머지 쓰레드는 모두 작업을 멈추고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완료한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이후에야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중단했던 작업을 다시 시작한다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알고리즘을 사용하더라도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stop-the-world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발생하기때문에 이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stop-the-world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시간을 줄이는 것이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튜닝에서 관건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1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어떠한 새로운 객체가 생성되면</a:t>
            </a:r>
            <a:r>
              <a:rPr lang="ko-KR" altLang="en-US" dirty="0">
                <a:effectLst/>
              </a:rPr>
              <a:t>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할당됩니다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5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Eden space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가득차게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minor garbage collection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시작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5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참조되는 오브젝트들은 첫 번째</a:t>
            </a:r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survivor(S0)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이동되어지고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 참조 객체는</a:t>
            </a:r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 space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 때 반환됩니다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5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Eden space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같은 일이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일어남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여기서는 에덴에서 살아남은 애들과 이전에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서바이버에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있던 객체들 중 계속 참조되는 애들이 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space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이동하게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>
              <a:effectLst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숫자는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살아남은 횟수를 기록하는 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bit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입니다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발생할 때마다</a:t>
            </a:r>
            <a:r>
              <a:rPr lang="ko-KR" altLang="en-US" dirty="0">
                <a:effectLst/>
              </a:rPr>
              <a:t> 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bit</a:t>
            </a:r>
            <a:r>
              <a:rPr lang="ko-KR" altLang="en-US" dirty="0">
                <a:effectLst/>
              </a:rPr>
              <a:t> 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</a:t>
            </a:r>
            <a:r>
              <a:rPr lang="ko-KR" altLang="en-US" dirty="0">
                <a:effectLst/>
              </a:rPr>
              <a:t> 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씩 증가해서 </a:t>
            </a:r>
            <a:r>
              <a:rPr lang="ko-KR" alt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서바이버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영역을 </a:t>
            </a:r>
            <a:r>
              <a:rPr lang="ko-KR" alt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왔다갔다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5BB6-624F-4647-9A40-A61FC20FF4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5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F3DCD-C3F6-46B0-AADD-A51793F9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02C8F-5E9F-4DA5-BAFF-29E7B19B4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BF794-192C-46F7-BE92-BF69DBFF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5BDB3-3DB9-4CF8-8AA5-117BC719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2717C-E6D6-4098-AA05-428443F2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2F42B-F294-4035-8295-A6697E1E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2497D-E4EB-47ED-9FE4-7035C6F80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A36F2-60A5-4B96-97BC-A11E740A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3AE5E-B61C-4CA3-89F1-A8793B7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768BD-7F0D-427B-8F38-2E30EC65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6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4C6FA1-782E-4B39-B4FC-3F36861D1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55D686-59BD-4550-A9BF-AB61CA37D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01BD2-BFCE-41E1-B0D9-54180B62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DA1CB-2A6B-422F-98DB-8C9CAADF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D4A32-F48A-4A0C-9521-294333DE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1C903-7B17-45DF-8495-B113C0BA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B7C4D-07F8-4FD6-8773-F8F69693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5B9F4-EC9A-42A5-B547-9B6D552D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2CFD9-ED02-43EF-9BF0-7929295F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9591B-1030-4F4F-AF87-D1E6F073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1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4A93B-C1A3-483D-BE96-79C3F0F8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FF925-53CD-42D8-BC1E-C9B09ED0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10475-9277-48E7-B74B-107CD085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BB436-22F8-4843-8543-19069063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40964-3D7E-4F51-A7E2-8A980BEF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5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BA804-0635-45D2-8449-51C488E6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5C06D-C4EA-4F4F-B32C-B5FEAFDAF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FCE96-9E76-413E-A671-FE496969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734E6-C336-439A-97EA-95E95A8B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F0A51-C387-4D47-A424-50D76AB6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F6496-7A62-46F8-9559-A471EE51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9AD8F-A448-4628-9A75-968DB8F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3F0DE-D1AF-471E-A015-2D60FD77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3B995-7320-4524-A501-1AE60ECF7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F31BA-DE84-44F5-B0FF-E811ADDC2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D3CE0-E363-47F0-9B00-9F7CB7345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4B5A47-5EFD-4FF7-A6A9-FC8F54AF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994672-2C36-4F42-8C0A-BE1B9716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F53318-F858-4380-BCC2-A296B1B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3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ACC44-E8B5-41FF-B846-DAFC06DE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0DEAFB-9BBD-4BBC-B8DB-957461AF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BAB83C-7238-49E0-AF94-86414BA9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0C0318-121A-470B-AAD8-1FA2FA91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1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0B3C4-C67E-405C-8843-D9E940BC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DA31D-E9E9-46DC-BA02-5B019A3F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BBF9B-9C8D-422E-875D-CE3E602B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CEF8-703C-4DB2-BD2D-C1B2C7D2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3559F-E85B-4A6D-A82A-D0D8C8B1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5BCC7-4696-42EE-BF1E-45FA86435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B8238-9AAD-49E8-AA5D-862278F9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FEE75-E737-4D2A-A9A7-42AD1C5C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44072-917D-4087-8149-32FAAAA6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3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EB5F0-3550-4DD2-81D2-92C98EED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82D6A7-EC33-47BC-A8EB-4A76CA8A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4CF85-40C9-4331-9772-00EE2C389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CCC65-F499-43A2-ABA4-D8A80357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DE883C-5F4A-4E95-9DB0-02BDC92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2AC1D-D233-4A25-B021-4A04997A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6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B8765-C54C-43B7-891B-FFF91806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8F82E-C05B-472A-A176-4F3DB15D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E799F-FCA8-46F2-B8EB-DA3AA4CC4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9615-925F-4D61-9609-33874324BF9B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F6FCC-FCAB-47E8-A3EC-7AEF0A37F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E5741-A090-45CA-B5A5-96C41A86C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7B42-7626-448F-A6AF-36A3E6F95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A841C-1D9F-4404-9808-479507002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자바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D94F0-A8D2-4132-94B5-6D13F04E2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7511"/>
            <a:ext cx="9144000" cy="94325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Mash-Up Backend </a:t>
            </a:r>
            <a:r>
              <a:rPr lang="ko-KR" altLang="en-US" sz="2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권수연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7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6EBDE-5EB4-44E1-9553-396C373C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66" y="1796143"/>
            <a:ext cx="8828268" cy="429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9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EB616-E6C3-4573-9A82-4FC7FC71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87" y="2127027"/>
            <a:ext cx="8663426" cy="38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4E177-594C-4ACA-B7D5-5DF3958B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86" y="1806918"/>
            <a:ext cx="8430748" cy="483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5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77B97-BDEF-4EE8-9490-CBCE3D5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방식의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3F3D7-5E3D-4D74-A211-6404817F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Serial GC</a:t>
            </a:r>
          </a:p>
          <a:p>
            <a:pPr marL="0" indent="0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Parallel GC</a:t>
            </a:r>
          </a:p>
          <a:p>
            <a:pPr marL="0" indent="0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Parallel Old GC(Parallel Compacting GC)</a:t>
            </a:r>
          </a:p>
          <a:p>
            <a:pPr marL="0" indent="0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Concurrent Mark &amp; Sweep GC(CMS)</a:t>
            </a:r>
          </a:p>
          <a:p>
            <a:pPr marL="0" indent="0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G1(Garbage First) GC</a:t>
            </a:r>
          </a:p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44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77B97-BDEF-4EE8-9490-CBCE3D5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방식의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3F3D7-5E3D-4D74-A211-6404817F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Serial GC</a:t>
            </a:r>
          </a:p>
          <a:p>
            <a:pPr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Young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앞에서 설명한 방식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Old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mark-sweep-compact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357D79-7B36-4F95-A031-5C518B95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53" y="3429000"/>
            <a:ext cx="8809694" cy="30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2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77B97-BDEF-4EE8-9490-CBCE3D5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방식의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3F3D7-5E3D-4D74-A211-6404817F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Parallel GC</a:t>
            </a:r>
          </a:p>
          <a:p>
            <a:pPr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Serial 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기본적인 알고리즘은 같음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Serial 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처리하는 스레드가 하나인 것에 비해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Parallel 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처리하는 쓰레드가 여러 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8031DE-D7FA-4CAF-9FA3-5500DF4E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3" y="3497742"/>
            <a:ext cx="6004161" cy="33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6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77B97-BDEF-4EE8-9490-CBCE3D5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방식의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3F3D7-5E3D-4D74-A211-6404817F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Parallel Old GC</a:t>
            </a:r>
          </a:p>
          <a:p>
            <a:pPr marL="0" indent="0">
              <a:buNone/>
            </a:pP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Old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Mark-Summary-Compaction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알고리즘 사용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Summary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단계에서는 이미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수행된 영역에서 살아있는 객체를 식별하는 작업을 진행한다는 점이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Sweep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 다름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93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77B97-BDEF-4EE8-9490-CBCE3D5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방식의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3F3D7-5E3D-4D74-A211-6404817F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8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CMS GC</a:t>
            </a:r>
          </a:p>
          <a:p>
            <a:pPr marL="0" indent="0">
              <a:buNone/>
            </a:pP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 Initial Mark -&gt; Concurrent Mark -&gt; Remark -&gt; Concurrent Sweep</a:t>
            </a:r>
          </a:p>
          <a:p>
            <a:pPr marL="0" indent="0">
              <a:buNone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GC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대상을 최대한 자세히 파악한 후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정리하는 시간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(STW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발생하는 시간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짧게 가져가겠다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661634-355D-4347-A06D-3E492A55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570" y="3137580"/>
            <a:ext cx="7235888" cy="37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7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77B97-BDEF-4EE8-9490-CBCE3D5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방식의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3F3D7-5E3D-4D74-A211-6404817F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2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G1 GC</a:t>
            </a:r>
          </a:p>
          <a:p>
            <a:pPr marL="0" indent="0">
              <a:buNone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Eden, Survivor, Old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영역이 고정된 크기로 고정된 위치에 존재하는 것이 아님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전체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힙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메모리 영역을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Region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이라는 특정한 크기로 나눠서 각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Region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상태에 따라 그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Region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역할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(Eden, Survivor, Old)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동적으로 부여됨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A3615E-5046-49DA-AFF8-000541D2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1" y="2995812"/>
            <a:ext cx="3766457" cy="40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1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A9580A-29AF-42EC-8461-6CEFA21F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737" y="2766218"/>
            <a:ext cx="336852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지루했다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39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Collector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A4414-6650-478E-A631-00ACAEE9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78" y="1917064"/>
            <a:ext cx="482167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 참조되지 않는 객체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(=garbage)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찾아 메모리에서 삭제하고 메모리를 회수하는 역할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개발자는 메모리 할당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해제를 직접 프로그래밍하지 않아도 됨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471AEE-23C5-4724-8685-80D8076F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52" y="1791293"/>
            <a:ext cx="7006448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2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2AD13-A9F8-44AD-9608-B288804A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18" y="1690688"/>
            <a:ext cx="7891216" cy="51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5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E9D1F-4501-40A9-A6E5-643B3390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229" y="1775897"/>
            <a:ext cx="7419372" cy="5082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90985-0560-407D-8EA9-A942ED3AD328}"/>
              </a:ext>
            </a:extLst>
          </p:cNvPr>
          <p:cNvSpPr txBox="1"/>
          <p:nvPr/>
        </p:nvSpPr>
        <p:spPr>
          <a:xfrm>
            <a:off x="557048" y="1965434"/>
            <a:ext cx="34684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*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두가지 전제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대부분의 객체는 금방 접근 불가능 상태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(unreachable)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400" dirty="0">
              <a:effectLst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오래된 객체에서 젊은 객체로의 참조는 아주 적게 존재한다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400" dirty="0">
              <a:effectLst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9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42CEE5-645F-4749-8CE2-FB1D9F15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35" y="1441225"/>
            <a:ext cx="8121729" cy="26465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6331E8-A661-435E-8B20-83E26DCD5737}"/>
              </a:ext>
            </a:extLst>
          </p:cNvPr>
          <p:cNvCxnSpPr>
            <a:cxnSpLocks/>
          </p:cNvCxnSpPr>
          <p:nvPr/>
        </p:nvCxnSpPr>
        <p:spPr>
          <a:xfrm>
            <a:off x="7843264" y="1994035"/>
            <a:ext cx="1941379" cy="14395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7FD3BBA-CB39-4C1C-B13E-572E4A95D091}"/>
              </a:ext>
            </a:extLst>
          </p:cNvPr>
          <p:cNvCxnSpPr>
            <a:cxnSpLocks/>
          </p:cNvCxnSpPr>
          <p:nvPr/>
        </p:nvCxnSpPr>
        <p:spPr>
          <a:xfrm flipH="1">
            <a:off x="7877048" y="1962713"/>
            <a:ext cx="1800917" cy="14107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707A9A-03CF-4A3C-BB8B-C7AD4F8996A0}"/>
              </a:ext>
            </a:extLst>
          </p:cNvPr>
          <p:cNvSpPr txBox="1"/>
          <p:nvPr/>
        </p:nvSpPr>
        <p:spPr>
          <a:xfrm>
            <a:off x="7973517" y="791239"/>
            <a:ext cx="3882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JDK 8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부터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Permanent Heap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 제거됨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</a:p>
          <a:p>
            <a:r>
              <a:rPr lang="en-US" altLang="ko-KR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Metaspace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영역으로 교체됨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600B07-B1EC-47B3-B377-80BD8A60A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758" y="3645454"/>
            <a:ext cx="7908207" cy="29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6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21CDB-E2C5-47AE-AE54-736435027E7B}"/>
              </a:ext>
            </a:extLst>
          </p:cNvPr>
          <p:cNvSpPr txBox="1"/>
          <p:nvPr/>
        </p:nvSpPr>
        <p:spPr>
          <a:xfrm>
            <a:off x="1988592" y="3207225"/>
            <a:ext cx="8214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WORLD!!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80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8F1280-620B-46E4-AF06-0248A559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90" y="1897516"/>
            <a:ext cx="8925419" cy="45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59E524-ADF6-478A-AC1E-85409D0C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86" y="1847382"/>
            <a:ext cx="8561376" cy="46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FF3-C8A3-46C6-A92A-F341DAB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JVM Heap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영역에서의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Garbage Collection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과정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295103-2BB3-4F97-9254-3D9F4F03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76" y="1839686"/>
            <a:ext cx="10066024" cy="39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9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1119</Words>
  <Application>Microsoft Office PowerPoint</Application>
  <PresentationFormat>와이드스크린</PresentationFormat>
  <Paragraphs>126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12롯데마트드림Bold</vt:lpstr>
      <vt:lpstr>맑은 고딕</vt:lpstr>
      <vt:lpstr>Arial</vt:lpstr>
      <vt:lpstr>Office 테마</vt:lpstr>
      <vt:lpstr>자바 GC</vt:lpstr>
      <vt:lpstr>Garbage Collector란?</vt:lpstr>
      <vt:lpstr>JVM Heap 영역에서의  Garbage Collection 과정</vt:lpstr>
      <vt:lpstr>JVM Heap 영역에서의  Garbage Collection 과정</vt:lpstr>
      <vt:lpstr>JVM Heap 영역에서의  Garbage Collection 과정</vt:lpstr>
      <vt:lpstr>JVM Heap 영역에서의  Garbage Collection 과정</vt:lpstr>
      <vt:lpstr>JVM Heap 영역에서의  Garbage Collection 과정 1</vt:lpstr>
      <vt:lpstr>JVM Heap 영역에서의  Garbage Collection 과정 2</vt:lpstr>
      <vt:lpstr>JVM Heap 영역에서의  Garbage Collection 과정 3</vt:lpstr>
      <vt:lpstr>JVM Heap 영역에서의  Garbage Collection 과정 4</vt:lpstr>
      <vt:lpstr>JVM Heap 영역에서의  Garbage Collection 과정 5</vt:lpstr>
      <vt:lpstr>JVM Heap 영역에서의  Garbage Collection 과정 6</vt:lpstr>
      <vt:lpstr>GC 방식의 종류</vt:lpstr>
      <vt:lpstr>GC 방식의 종류</vt:lpstr>
      <vt:lpstr>GC 방식의 종류</vt:lpstr>
      <vt:lpstr>GC 방식의 종류</vt:lpstr>
      <vt:lpstr>GC 방식의 종류</vt:lpstr>
      <vt:lpstr>GC 방식의 종류</vt:lpstr>
      <vt:lpstr>지루했다..끝!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GC</dc:title>
  <dc:creator>sooyeon kwon</dc:creator>
  <cp:lastModifiedBy>sooyeon kwon</cp:lastModifiedBy>
  <cp:revision>17</cp:revision>
  <dcterms:created xsi:type="dcterms:W3CDTF">2020-07-18T00:22:57Z</dcterms:created>
  <dcterms:modified xsi:type="dcterms:W3CDTF">2020-07-18T05:05:37Z</dcterms:modified>
</cp:coreProperties>
</file>