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60" r:id="rId6"/>
    <p:sldId id="261" r:id="rId7"/>
    <p:sldId id="263" r:id="rId8"/>
    <p:sldId id="262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5">
          <p15:clr>
            <a:srgbClr val="A4A3A4"/>
          </p15:clr>
        </p15:guide>
        <p15:guide id="3" pos="-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6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86" y="264"/>
      </p:cViewPr>
      <p:guideLst>
        <p:guide orient="horz" pos="2156"/>
        <p:guide pos="3835"/>
        <p:guide pos="-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그림 35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텍스트 개체 틀 36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4572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둘째 수준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9144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셋째 수준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13716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넷째 수준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18288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다섯째 수준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8" name="머리글 갤체 틀 37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9" name="바닥글 개체 틀 38"/>
          <p:cNvSpPr txBox="1">
            <a:spLocks noGrp="1"/>
          </p:cNvSpPr>
          <p:nvPr>
            <p:ph type="ftr"/>
          </p:nvPr>
        </p:nvSpPr>
        <p:spPr>
          <a:xfrm>
            <a:off x="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0" name="날짜 개체 틀 39"/>
          <p:cNvSpPr txBox="1">
            <a:spLocks noGrp="1"/>
          </p:cNvSpPr>
          <p:nvPr>
            <p:ph type="dt"/>
          </p:nvPr>
        </p:nvSpPr>
        <p:spPr>
          <a:xfrm>
            <a:off x="388493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16/09/2019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1" name="슬라이드 번호 개체 틀 4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친구들과의 약속 혹은 회의에서 정리한 내용이나, 사진들을 따로 정리하기가 귀찮고, 거의 도착했다는 친구가 알고보니 이제 집에서 출발한 적 경험해본 적 있으신가요?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 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3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06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친구들과의 약속 혹은 회의에서 정리한 내용이나, 사진들을 따로 정리하기가 귀찮고, 거의 도착했다는 친구가 알고보니 이제 집에서 출발한 적 경험해본 적 있으신가요?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 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4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674088"/>
      </p:ext>
    </p:extLst>
  </p:cSld>
  <p:clrMapOvr>
    <a:masterClrMapping/>
  </p:clrMapOvr>
</p:notes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200">
                    <a:solidFill>
                      <a:schemeClr val="tx1"/>
                    </a:solidFill>
                    <a:latin typeface="맑은 고딕" charset="0"/>
                    <a:ea typeface="Arial" charset="0"/>
                    <a:cs typeface="+mn-cs"/>
                  </a:rPr>
                  <a:t>저희가 어플내에 사용하게 될 기능들을 크게 나누어 봤습니다.</a:t>
                </a:r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sz="1200">
                    <a:solidFill>
                      <a:schemeClr val="tx1"/>
                    </a:solidFill>
                    <a:latin typeface="맑은 고딕" charset="0"/>
                    <a:ea typeface="Arial" charset="0"/>
                    <a:cs typeface="+mn-cs"/>
                  </a:rPr>
                  <a:t>5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로그인 화면과, 메인화면입니다.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6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</p:spPr>
        <p:txBody>
          <a:bodyPr vert="horz" wrap="square" lIns="76200" tIns="76200" rIns="76200" bIns="7620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약속을 생성하는 화면과 생성된 약속방 화면입니다.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약속을 생성할 때 약속장소를 보다 자세히 정하고 싶어서 검색할 수 있는 api를 사용할 예정입니다.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약속방에서의 지도 내에는 약속장소, 참여자들의 현 위치가 보이며 가능한 RealTime으로 데이터를 받아와 갱신할 예정입니다.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또한 채팅방과 사진방을 클릭시 그에 따른 액티비티로 넘어가며 중앙에 있는 카메라 버튼을 클릭시 Intent를 사용한 카메라를 켤 예정입니다.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7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</p:spPr>
        <p:txBody>
          <a:bodyPr vert="horz" wrap="square" lIns="76200" tIns="76200" rIns="76200" bIns="7620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메인화면에 네비게이션 뷰를 삽입하고, 네비게이션 뷰 내의 버튼들을 눌렀을 때 나오는 화면들입니다.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8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4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5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4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625850" y="2421890"/>
            <a:ext cx="5518150" cy="2014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3200" b="1" i="1" kern="0">
                <a:solidFill>
                  <a:srgbClr val="545871"/>
                </a:solidFill>
              </a:rPr>
              <a:t>모바일 </a:t>
            </a:r>
            <a:r>
              <a:rPr lang="en-US" altLang="ko-KR" sz="3200" b="1" i="1" kern="0">
                <a:solidFill>
                  <a:srgbClr val="545871"/>
                </a:solidFill>
              </a:rPr>
              <a:t>SW </a:t>
            </a:r>
            <a:r>
              <a:rPr lang="ko-KR" altLang="en-US" sz="3200" b="1" i="1" kern="0">
                <a:solidFill>
                  <a:srgbClr val="545871"/>
                </a:solidFill>
              </a:rPr>
              <a:t>스튜디오</a:t>
            </a:r>
          </a:p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3200" b="1" i="1" kern="0">
                <a:solidFill>
                  <a:srgbClr val="545871"/>
                </a:solidFill>
              </a:rPr>
              <a:t>약속해조</a:t>
            </a:r>
          </a:p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000" kern="0">
                <a:solidFill>
                  <a:srgbClr val="545871"/>
                </a:solidFill>
              </a:rPr>
              <a:t>2019.09.11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2019300" y="2455545"/>
            <a:ext cx="8191500" cy="310705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 lang="ko-KR" altLang="en-US"/>
            </a:pPr>
            <a:endParaRPr lang="ko-KR" altLang="en-US" sz="7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9300" y="5562600"/>
            <a:ext cx="8191500" cy="36195"/>
          </a:xfrm>
          <a:prstGeom prst="roundRect">
            <a:avLst>
              <a:gd name="adj" fmla="val 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rgbClr val="888CA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8535" y="4249420"/>
            <a:ext cx="2614295" cy="88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이유리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50">
                <a:solidFill>
                  <a:prstClr val="white">
                    <a:lumMod val="65000"/>
                  </a:prstClr>
                </a:solidFill>
                <a:cs typeface="Aharoni"/>
              </a:rPr>
              <a:t>2017125056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050">
                <a:solidFill>
                  <a:prstClr val="white">
                    <a:lumMod val="65000"/>
                  </a:prstClr>
                </a:solidFill>
                <a:cs typeface="Aharoni"/>
              </a:rPr>
              <a:t>yrl0917@naver.com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50440" y="4249420"/>
            <a:ext cx="2711450" cy="88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지현우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50">
                <a:solidFill>
                  <a:prstClr val="white">
                    <a:lumMod val="65000"/>
                  </a:prstClr>
                </a:solidFill>
                <a:cs typeface="Aharoni"/>
              </a:rPr>
              <a:t>201412285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050">
                <a:solidFill>
                  <a:prstClr val="white">
                    <a:lumMod val="65000"/>
                  </a:prstClr>
                </a:solidFill>
                <a:cs typeface="Aharoni"/>
              </a:rPr>
              <a:t>randy_95@naver.com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12330" y="4257040"/>
            <a:ext cx="2700020" cy="884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연송희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50">
                <a:solidFill>
                  <a:prstClr val="white">
                    <a:lumMod val="65000"/>
                  </a:prstClr>
                </a:solidFill>
                <a:cs typeface="Aharoni"/>
              </a:rPr>
              <a:t>2017125041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050">
                <a:solidFill>
                  <a:prstClr val="white">
                    <a:lumMod val="65000"/>
                  </a:prstClr>
                </a:solidFill>
                <a:cs typeface="Aharoni"/>
              </a:rPr>
              <a:t>yeos60490@gmail.com</a:t>
            </a:r>
          </a:p>
        </p:txBody>
      </p:sp>
      <p:sp>
        <p:nvSpPr>
          <p:cNvPr id="52" name="타원 51"/>
          <p:cNvSpPr/>
          <p:nvPr/>
        </p:nvSpPr>
        <p:spPr>
          <a:xfrm>
            <a:off x="3114040" y="3238500"/>
            <a:ext cx="983615" cy="9836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070850" y="3159125"/>
            <a:ext cx="983615" cy="9836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606415" y="3171825"/>
            <a:ext cx="983615" cy="9836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878195" y="2212340"/>
            <a:ext cx="462915" cy="46291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>
            <a:off x="6012815" y="2357755"/>
            <a:ext cx="194310" cy="17208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 fontScale="40000" lnSpcReduction="20000"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55975" y="871220"/>
            <a:ext cx="5518150" cy="822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3200" b="1" i="1" kern="0">
                <a:solidFill>
                  <a:srgbClr val="545871"/>
                </a:solidFill>
              </a:rPr>
              <a:t>팀원 소개</a:t>
            </a:r>
          </a:p>
        </p:txBody>
      </p:sp>
      <p:grpSp>
        <p:nvGrpSpPr>
          <p:cNvPr id="61" name="Group 4"/>
          <p:cNvGrpSpPr>
            <a:grpSpLocks noChangeAspect="1"/>
          </p:cNvGrpSpPr>
          <p:nvPr/>
        </p:nvGrpSpPr>
        <p:grpSpPr>
          <a:xfrm>
            <a:off x="3362960" y="3429000"/>
            <a:ext cx="499110" cy="591185"/>
            <a:chOff x="3362960" y="3429000"/>
            <a:chExt cx="499110" cy="591185"/>
          </a:xfrm>
          <a:solidFill>
            <a:srgbClr val="545871"/>
          </a:solidFill>
        </p:grpSpPr>
        <p:sp>
          <p:nvSpPr>
            <p:cNvPr id="62" name="Freeform 5"/>
            <p:cNvSpPr/>
            <p:nvPr/>
          </p:nvSpPr>
          <p:spPr>
            <a:xfrm>
              <a:off x="3481070" y="3429000"/>
              <a:ext cx="263525" cy="351155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>
              <a:normAutofit lnSpcReduction="10000"/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"/>
            <p:cNvSpPr/>
            <p:nvPr/>
          </p:nvSpPr>
          <p:spPr>
            <a:xfrm>
              <a:off x="3362960" y="3764915"/>
              <a:ext cx="499110" cy="255270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>
              <a:normAutofit fontScale="70000" lnSpcReduction="20000"/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Group 9"/>
          <p:cNvGrpSpPr>
            <a:grpSpLocks noChangeAspect="1"/>
          </p:cNvGrpSpPr>
          <p:nvPr/>
        </p:nvGrpSpPr>
        <p:grpSpPr>
          <a:xfrm>
            <a:off x="5873115" y="3392805"/>
            <a:ext cx="443865" cy="518160"/>
            <a:chOff x="5873115" y="3392805"/>
            <a:chExt cx="443865" cy="518160"/>
          </a:xfrm>
          <a:solidFill>
            <a:srgbClr val="545871"/>
          </a:solidFill>
        </p:grpSpPr>
        <p:sp>
          <p:nvSpPr>
            <p:cNvPr id="65" name="Freeform 10"/>
            <p:cNvSpPr/>
            <p:nvPr/>
          </p:nvSpPr>
          <p:spPr>
            <a:xfrm>
              <a:off x="5932805" y="3392805"/>
              <a:ext cx="324485" cy="506095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>
              <a:normAutofit/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11"/>
            <p:cNvSpPr/>
            <p:nvPr/>
          </p:nvSpPr>
          <p:spPr>
            <a:xfrm>
              <a:off x="5873115" y="3740785"/>
              <a:ext cx="443865" cy="170815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>
              <a:normAutofit fontScale="32500" lnSpcReduction="20000"/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Group 9"/>
          <p:cNvGrpSpPr>
            <a:grpSpLocks noChangeAspect="1"/>
          </p:cNvGrpSpPr>
          <p:nvPr/>
        </p:nvGrpSpPr>
        <p:grpSpPr>
          <a:xfrm>
            <a:off x="8351520" y="3390900"/>
            <a:ext cx="443865" cy="518160"/>
            <a:chOff x="8351520" y="3390900"/>
            <a:chExt cx="443865" cy="518160"/>
          </a:xfrm>
          <a:solidFill>
            <a:srgbClr val="545871"/>
          </a:solidFill>
        </p:grpSpPr>
        <p:sp>
          <p:nvSpPr>
            <p:cNvPr id="71" name="Freeform 10"/>
            <p:cNvSpPr/>
            <p:nvPr/>
          </p:nvSpPr>
          <p:spPr>
            <a:xfrm>
              <a:off x="8410575" y="3390900"/>
              <a:ext cx="324485" cy="506095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>
              <a:normAutofit/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11"/>
            <p:cNvSpPr/>
            <p:nvPr/>
          </p:nvSpPr>
          <p:spPr>
            <a:xfrm>
              <a:off x="8351520" y="3738245"/>
              <a:ext cx="443865" cy="170815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>
              <a:normAutofit fontScale="32500" lnSpcReduction="20000"/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5995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87170" y="163830"/>
            <a:ext cx="2526030" cy="1421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srgbClr val="545871"/>
                </a:solidFill>
              </a:rPr>
              <a:t>Requirement </a:t>
            </a:r>
          </a:p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srgbClr val="545871"/>
                </a:solidFill>
              </a:rPr>
              <a:t>Capturing</a:t>
            </a:r>
          </a:p>
          <a:p>
            <a:pPr latinLnBrk="0">
              <a:lnSpc>
                <a:spcPct val="150000"/>
              </a:lnSpc>
              <a:defRPr lang="ko-KR"/>
            </a:pPr>
            <a:r>
              <a:rPr lang="ko-KR" altLang="en-US" sz="1100" kern="0" dirty="0">
                <a:solidFill>
                  <a:srgbClr val="545871"/>
                </a:solidFill>
              </a:rPr>
              <a:t>요구사항 수집</a:t>
            </a:r>
          </a:p>
        </p:txBody>
      </p:sp>
      <p:sp>
        <p:nvSpPr>
          <p:cNvPr id="15" name="타원 14"/>
          <p:cNvSpPr/>
          <p:nvPr/>
        </p:nvSpPr>
        <p:spPr>
          <a:xfrm>
            <a:off x="414020" y="1130935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360" y="703580"/>
            <a:ext cx="83693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>
                <a:solidFill>
                  <a:srgbClr val="F7EBEB"/>
                </a:solidFill>
              </a:rPr>
              <a:t>요구사항 수집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3195" y="1355090"/>
            <a:ext cx="72517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>
                <a:solidFill>
                  <a:srgbClr val="888CA6"/>
                </a:solidFill>
              </a:rPr>
              <a:t>왜</a:t>
            </a:r>
            <a:r>
              <a:rPr lang="en-US" altLang="ko-KR" sz="800" dirty="0">
                <a:solidFill>
                  <a:srgbClr val="888CA6"/>
                </a:solidFill>
              </a:rPr>
              <a:t>? </a:t>
            </a:r>
            <a:r>
              <a:rPr lang="ko-KR" altLang="en-US" sz="800" dirty="0">
                <a:solidFill>
                  <a:srgbClr val="888CA6"/>
                </a:solidFill>
              </a:rPr>
              <a:t>무엇을</a:t>
            </a:r>
            <a:r>
              <a:rPr lang="en-US" altLang="ko-KR" sz="800" dirty="0">
                <a:solidFill>
                  <a:srgbClr val="888CA6"/>
                </a:solidFill>
              </a:rPr>
              <a:t>?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4020" y="1783080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3195" y="2007235"/>
            <a:ext cx="62738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" b="1" dirty="0">
                <a:solidFill>
                  <a:srgbClr val="888CA6"/>
                </a:solidFill>
              </a:rPr>
              <a:t>Use Case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4020" y="479425"/>
            <a:ext cx="148590" cy="148590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4729D-C939-4A4C-AD0B-3396E01DB865}"/>
              </a:ext>
            </a:extLst>
          </p:cNvPr>
          <p:cNvSpPr txBox="1"/>
          <p:nvPr/>
        </p:nvSpPr>
        <p:spPr>
          <a:xfrm>
            <a:off x="4172130" y="3429000"/>
            <a:ext cx="2561592" cy="286232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“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어디야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?”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“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지금 가고 있어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~”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“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그러니까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어디냐고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”</a:t>
            </a:r>
          </a:p>
          <a:p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친구들의 실시간 위치를 확인하고 싶어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!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13A40-7406-4F4C-8E8E-A4DBBFE9148A}"/>
              </a:ext>
            </a:extLst>
          </p:cNvPr>
          <p:cNvSpPr txBox="1"/>
          <p:nvPr/>
        </p:nvSpPr>
        <p:spPr>
          <a:xfrm>
            <a:off x="4195624" y="1130935"/>
            <a:ext cx="2561592" cy="203132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연말 약속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동아리 모임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가족 모임 등등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여러 약속들을 체계적으로 관리하고 싶어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!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9C61B-9DA3-452C-86B4-6974AF9D03ED}"/>
              </a:ext>
            </a:extLst>
          </p:cNvPr>
          <p:cNvSpPr txBox="1"/>
          <p:nvPr/>
        </p:nvSpPr>
        <p:spPr>
          <a:xfrm>
            <a:off x="7288888" y="145204"/>
            <a:ext cx="2687957" cy="258532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이건 다음 회의 때 의논할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자료니까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올려놔야겠다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!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저번 회의 때 어떤 사진을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참고했었지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?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회의에서 기록된 자료나 사진들을 업로드하고 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공유하고 싶어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1DF62-8E64-4402-8F7A-FED409D1EF05}"/>
              </a:ext>
            </a:extLst>
          </p:cNvPr>
          <p:cNvSpPr txBox="1"/>
          <p:nvPr/>
        </p:nvSpPr>
        <p:spPr>
          <a:xfrm>
            <a:off x="7177310" y="4665937"/>
            <a:ext cx="3119487" cy="203132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약속 시간에 늦지 않도록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시간 전에 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미리 알람을 듣고 싶어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!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13E36-6EEB-44C3-A77D-4AEDAD9A4E4B}"/>
              </a:ext>
            </a:extLst>
          </p:cNvPr>
          <p:cNvSpPr txBox="1"/>
          <p:nvPr/>
        </p:nvSpPr>
        <p:spPr>
          <a:xfrm>
            <a:off x="7177310" y="2959568"/>
            <a:ext cx="3119487" cy="1477328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약속 장소까지 얼마나 걸릴까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?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빨리 갈 수 있는 방법은 없을까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?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40156" y="320238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약속 장소까지의 빠른 길 탐색</a:t>
            </a:r>
          </a:p>
        </p:txBody>
      </p:sp>
      <p:sp>
        <p:nvSpPr>
          <p:cNvPr id="7" name="타원 6"/>
          <p:cNvSpPr/>
          <p:nvPr/>
        </p:nvSpPr>
        <p:spPr>
          <a:xfrm>
            <a:off x="5899991" y="308618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>
          <a:xfrm flipH="1">
            <a:off x="2606881" y="349956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40156" y="206192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약속 장소와 시간 헷갈리지 않기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11" name="타원 10"/>
          <p:cNvSpPr/>
          <p:nvPr/>
        </p:nvSpPr>
        <p:spPr>
          <a:xfrm>
            <a:off x="5899991" y="194572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>
          <a:xfrm flipH="1">
            <a:off x="2606881" y="235910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0156" y="434284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사진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 관리하기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9991" y="422664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D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Freeform 11"/>
          <p:cNvSpPr>
            <a:spLocks noEditPoints="1"/>
          </p:cNvSpPr>
          <p:nvPr/>
        </p:nvSpPr>
        <p:spPr>
          <a:xfrm flipH="1">
            <a:off x="2606881" y="464002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0156" y="95448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약속 시간 때 모든 사람들이 어디 있는지 연락하면서 찾지 않기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32" name="타원 31"/>
          <p:cNvSpPr/>
          <p:nvPr/>
        </p:nvSpPr>
        <p:spPr>
          <a:xfrm>
            <a:off x="5899991" y="837648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>
          <a:xfrm flipH="1">
            <a:off x="2606881" y="1251033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9A77A5B7-74A2-F543-8012-3FDE3BB91437}"/>
              </a:ext>
            </a:extLst>
          </p:cNvPr>
          <p:cNvSpPr/>
          <p:nvPr/>
        </p:nvSpPr>
        <p:spPr>
          <a:xfrm>
            <a:off x="7074621" y="320238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약속 장소까지 길 탐색 가능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0F87D13-4299-F843-B56D-4B17FC183953}"/>
              </a:ext>
            </a:extLst>
          </p:cNvPr>
          <p:cNvSpPr/>
          <p:nvPr/>
        </p:nvSpPr>
        <p:spPr>
          <a:xfrm>
            <a:off x="10834456" y="308618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06EED86A-31A8-9F45-AF8A-E493E99CD980}"/>
              </a:ext>
            </a:extLst>
          </p:cNvPr>
          <p:cNvSpPr>
            <a:spLocks noEditPoints="1"/>
          </p:cNvSpPr>
          <p:nvPr/>
        </p:nvSpPr>
        <p:spPr>
          <a:xfrm flipH="1">
            <a:off x="7541346" y="349956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E2500AB-4A08-F14C-9C11-47DFBC1E028C}"/>
              </a:ext>
            </a:extLst>
          </p:cNvPr>
          <p:cNvSpPr/>
          <p:nvPr/>
        </p:nvSpPr>
        <p:spPr>
          <a:xfrm>
            <a:off x="7074621" y="206192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지도상 정확한 약속 장소 위치와 내 위치 확인 가능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E4D16C9-7809-FF4D-B0D1-F35B4F1F09A1}"/>
              </a:ext>
            </a:extLst>
          </p:cNvPr>
          <p:cNvSpPr/>
          <p:nvPr/>
        </p:nvSpPr>
        <p:spPr>
          <a:xfrm>
            <a:off x="10834456" y="194572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40D34D92-DDEA-E64F-B054-D36B458D61F9}"/>
              </a:ext>
            </a:extLst>
          </p:cNvPr>
          <p:cNvSpPr>
            <a:spLocks noEditPoints="1"/>
          </p:cNvSpPr>
          <p:nvPr/>
        </p:nvSpPr>
        <p:spPr>
          <a:xfrm flipH="1">
            <a:off x="7541346" y="235910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F0D9637E-2BFE-9C49-9E92-3E3590BF8D32}"/>
              </a:ext>
            </a:extLst>
          </p:cNvPr>
          <p:cNvSpPr/>
          <p:nvPr/>
        </p:nvSpPr>
        <p:spPr>
          <a:xfrm>
            <a:off x="7074621" y="434284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약속 방마다 사진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 관리 가능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2CD6B79-DB4E-D943-B422-1E82E5EAA14A}"/>
              </a:ext>
            </a:extLst>
          </p:cNvPr>
          <p:cNvSpPr/>
          <p:nvPr/>
        </p:nvSpPr>
        <p:spPr>
          <a:xfrm>
            <a:off x="10834456" y="422664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D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0C8B8498-3BB4-9444-B011-DE63DFFA0EB5}"/>
              </a:ext>
            </a:extLst>
          </p:cNvPr>
          <p:cNvSpPr>
            <a:spLocks noEditPoints="1"/>
          </p:cNvSpPr>
          <p:nvPr/>
        </p:nvSpPr>
        <p:spPr>
          <a:xfrm flipH="1">
            <a:off x="7541346" y="464002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6F312A96-86B2-2C47-ADA8-1E30075037B1}"/>
              </a:ext>
            </a:extLst>
          </p:cNvPr>
          <p:cNvSpPr/>
          <p:nvPr/>
        </p:nvSpPr>
        <p:spPr>
          <a:xfrm>
            <a:off x="7074621" y="95448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약속 참여자들의 실시간 위치 확인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04BC54D-F6EB-C24C-B943-C6A433C4E8B1}"/>
              </a:ext>
            </a:extLst>
          </p:cNvPr>
          <p:cNvSpPr/>
          <p:nvPr/>
        </p:nvSpPr>
        <p:spPr>
          <a:xfrm>
            <a:off x="10834456" y="837648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F394AB5D-AC5B-D041-91A6-882923545C15}"/>
              </a:ext>
            </a:extLst>
          </p:cNvPr>
          <p:cNvSpPr>
            <a:spLocks noEditPoints="1"/>
          </p:cNvSpPr>
          <p:nvPr/>
        </p:nvSpPr>
        <p:spPr>
          <a:xfrm flipH="1">
            <a:off x="7541346" y="1251033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CC3982D-A219-C04A-A841-34993CD74E28}"/>
              </a:ext>
            </a:extLst>
          </p:cNvPr>
          <p:cNvSpPr/>
          <p:nvPr/>
        </p:nvSpPr>
        <p:spPr>
          <a:xfrm>
            <a:off x="3140916" y="479425"/>
            <a:ext cx="18924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b="1" i="1" kern="0" dirty="0">
                <a:solidFill>
                  <a:srgbClr val="545871"/>
                </a:solidFill>
              </a:rPr>
              <a:t>사용자 요구사항</a:t>
            </a:r>
            <a:endParaRPr lang="ko-KR" altLang="en-US" kern="0" dirty="0">
              <a:solidFill>
                <a:srgbClr val="54587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0926FE1-0AC9-DF4A-8AA0-868AC02013E8}"/>
              </a:ext>
            </a:extLst>
          </p:cNvPr>
          <p:cNvSpPr/>
          <p:nvPr/>
        </p:nvSpPr>
        <p:spPr>
          <a:xfrm>
            <a:off x="7846960" y="479425"/>
            <a:ext cx="228817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b="1" i="1" kern="0" dirty="0">
                <a:solidFill>
                  <a:srgbClr val="545871"/>
                </a:solidFill>
              </a:rPr>
              <a:t>앱이 제공하는 기능</a:t>
            </a:r>
            <a:endParaRPr lang="ko-KR" altLang="en-US" kern="0" dirty="0">
              <a:solidFill>
                <a:srgbClr val="545871"/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9B3DA662-5996-534F-9631-33C548105AD9}"/>
              </a:ext>
            </a:extLst>
          </p:cNvPr>
          <p:cNvSpPr/>
          <p:nvPr/>
        </p:nvSpPr>
        <p:spPr>
          <a:xfrm>
            <a:off x="2140156" y="548330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스케줄 관리하기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AD757BF-535E-8349-ABB4-538313930D1D}"/>
              </a:ext>
            </a:extLst>
          </p:cNvPr>
          <p:cNvSpPr/>
          <p:nvPr/>
        </p:nvSpPr>
        <p:spPr>
          <a:xfrm>
            <a:off x="5899991" y="536710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E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23ECA6DA-F2FD-0B42-8053-A4A3585EA52D}"/>
              </a:ext>
            </a:extLst>
          </p:cNvPr>
          <p:cNvSpPr>
            <a:spLocks noEditPoints="1"/>
          </p:cNvSpPr>
          <p:nvPr/>
        </p:nvSpPr>
        <p:spPr>
          <a:xfrm flipH="1">
            <a:off x="2606881" y="578048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E409D341-08E7-644A-BFAE-F7F0ECD41A75}"/>
              </a:ext>
            </a:extLst>
          </p:cNvPr>
          <p:cNvSpPr/>
          <p:nvPr/>
        </p:nvSpPr>
        <p:spPr>
          <a:xfrm>
            <a:off x="7074621" y="548330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스케줄을 한 눈에 볼 수 있어 관리가 편리하다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3C813FE-AA02-4F46-8534-49A51D7098E5}"/>
              </a:ext>
            </a:extLst>
          </p:cNvPr>
          <p:cNvSpPr/>
          <p:nvPr/>
        </p:nvSpPr>
        <p:spPr>
          <a:xfrm>
            <a:off x="10834456" y="536710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E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119D7082-D5B4-4E4A-BD4A-C9071E8770A9}"/>
              </a:ext>
            </a:extLst>
          </p:cNvPr>
          <p:cNvSpPr>
            <a:spLocks noEditPoints="1"/>
          </p:cNvSpPr>
          <p:nvPr/>
        </p:nvSpPr>
        <p:spPr>
          <a:xfrm flipH="1">
            <a:off x="7541346" y="578048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EBF26F-DF28-8D4C-94FE-C2DF1C5E38F3}"/>
              </a:ext>
            </a:extLst>
          </p:cNvPr>
          <p:cNvCxnSpPr/>
          <p:nvPr/>
        </p:nvCxnSpPr>
        <p:spPr>
          <a:xfrm>
            <a:off x="6299200" y="1478998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4F3E5E6-73A3-F64F-8051-AAD5CE7A5464}"/>
              </a:ext>
            </a:extLst>
          </p:cNvPr>
          <p:cNvCxnSpPr/>
          <p:nvPr/>
        </p:nvCxnSpPr>
        <p:spPr>
          <a:xfrm>
            <a:off x="6339840" y="2571198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3D41518-70A1-D546-B861-C900C806E076}"/>
              </a:ext>
            </a:extLst>
          </p:cNvPr>
          <p:cNvCxnSpPr/>
          <p:nvPr/>
        </p:nvCxnSpPr>
        <p:spPr>
          <a:xfrm>
            <a:off x="6339840" y="3688798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85FAAD0-69AE-A740-ABF5-CBBC8AB77320}"/>
              </a:ext>
            </a:extLst>
          </p:cNvPr>
          <p:cNvCxnSpPr/>
          <p:nvPr/>
        </p:nvCxnSpPr>
        <p:spPr>
          <a:xfrm>
            <a:off x="6339840" y="4819098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7BA28D-4B3B-184C-8DBE-093783E758FC}"/>
              </a:ext>
            </a:extLst>
          </p:cNvPr>
          <p:cNvCxnSpPr/>
          <p:nvPr/>
        </p:nvCxnSpPr>
        <p:spPr>
          <a:xfrm>
            <a:off x="6339840" y="6050998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41D52F7-71C4-3B4D-B708-E879603CDBB1}"/>
              </a:ext>
            </a:extLst>
          </p:cNvPr>
          <p:cNvSpPr/>
          <p:nvPr/>
        </p:nvSpPr>
        <p:spPr>
          <a:xfrm>
            <a:off x="0" y="0"/>
            <a:ext cx="975995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5A28B04-A7C5-A74F-9E75-2940BB206979}"/>
              </a:ext>
            </a:extLst>
          </p:cNvPr>
          <p:cNvSpPr/>
          <p:nvPr/>
        </p:nvSpPr>
        <p:spPr>
          <a:xfrm>
            <a:off x="414020" y="1130935"/>
            <a:ext cx="148590" cy="148590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E422A19-8303-2F4E-A009-F266E926AEBA}"/>
              </a:ext>
            </a:extLst>
          </p:cNvPr>
          <p:cNvSpPr/>
          <p:nvPr/>
        </p:nvSpPr>
        <p:spPr>
          <a:xfrm>
            <a:off x="78105" y="703580"/>
            <a:ext cx="83693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>
                <a:solidFill>
                  <a:srgbClr val="888CA6"/>
                </a:solidFill>
              </a:rPr>
              <a:t>요구사항 수집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F9E2C36-2ABE-9049-81AA-C0C8EA127306}"/>
              </a:ext>
            </a:extLst>
          </p:cNvPr>
          <p:cNvSpPr/>
          <p:nvPr/>
        </p:nvSpPr>
        <p:spPr>
          <a:xfrm>
            <a:off x="163195" y="1355090"/>
            <a:ext cx="72517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>
                <a:solidFill>
                  <a:srgbClr val="F7EBEB"/>
                </a:solidFill>
              </a:rPr>
              <a:t>왜</a:t>
            </a:r>
            <a:r>
              <a:rPr lang="en-US" altLang="ko-KR" sz="800" dirty="0">
                <a:solidFill>
                  <a:srgbClr val="F7EBEB"/>
                </a:solidFill>
              </a:rPr>
              <a:t>? </a:t>
            </a:r>
            <a:r>
              <a:rPr lang="ko-KR" altLang="en-US" sz="800" dirty="0">
                <a:solidFill>
                  <a:srgbClr val="F7EBEB"/>
                </a:solidFill>
              </a:rPr>
              <a:t>무엇을</a:t>
            </a:r>
            <a:r>
              <a:rPr lang="en-US" altLang="ko-KR" sz="800" dirty="0">
                <a:solidFill>
                  <a:srgbClr val="F7EBEB"/>
                </a:solidFill>
              </a:rPr>
              <a:t>?</a:t>
            </a:r>
            <a:endParaRPr lang="ko-KR" altLang="en-US" sz="800" dirty="0">
              <a:solidFill>
                <a:srgbClr val="F7EBEB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3F4D0BA-CA8B-154E-AB5A-46CADDD0B4B1}"/>
              </a:ext>
            </a:extLst>
          </p:cNvPr>
          <p:cNvSpPr/>
          <p:nvPr/>
        </p:nvSpPr>
        <p:spPr>
          <a:xfrm>
            <a:off x="414020" y="1783080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5CA5F6-8D09-F847-9FCC-026725002BB2}"/>
              </a:ext>
            </a:extLst>
          </p:cNvPr>
          <p:cNvSpPr/>
          <p:nvPr/>
        </p:nvSpPr>
        <p:spPr>
          <a:xfrm>
            <a:off x="163195" y="2007235"/>
            <a:ext cx="62738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" b="1" dirty="0">
                <a:solidFill>
                  <a:srgbClr val="888CA6"/>
                </a:solidFill>
              </a:rPr>
              <a:t>Use Case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B956801-B2C6-434C-A42E-098BA64A9C56}"/>
              </a:ext>
            </a:extLst>
          </p:cNvPr>
          <p:cNvSpPr/>
          <p:nvPr/>
        </p:nvSpPr>
        <p:spPr>
          <a:xfrm>
            <a:off x="414020" y="479425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87170" y="163830"/>
            <a:ext cx="5518150" cy="7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>
                <a:solidFill>
                  <a:srgbClr val="545871"/>
                </a:solidFill>
              </a:rPr>
              <a:t>Use Case</a:t>
            </a:r>
          </a:p>
          <a:p>
            <a:pPr latinLnBrk="0">
              <a:lnSpc>
                <a:spcPct val="150000"/>
              </a:lnSpc>
              <a:defRPr lang="ko-KR"/>
            </a:pPr>
            <a:endParaRPr lang="en-US" altLang="ko-KR" sz="700" kern="0">
              <a:solidFill>
                <a:srgbClr val="54587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98950" y="2419985"/>
            <a:ext cx="4610417" cy="3975735"/>
            <a:chOff x="4298950" y="2419985"/>
            <a:chExt cx="4610417" cy="3975735"/>
          </a:xfrm>
        </p:grpSpPr>
        <p:sp>
          <p:nvSpPr>
            <p:cNvPr id="57" name="자유형: 도형 14"/>
            <p:cNvSpPr/>
            <p:nvPr/>
          </p:nvSpPr>
          <p:spPr>
            <a:xfrm rot="15645893" flipH="1">
              <a:off x="7390765" y="4858385"/>
              <a:ext cx="1522730" cy="1514475"/>
            </a:xfrm>
            <a:custGeom>
              <a:avLst/>
              <a:gdLst>
                <a:gd name="connsiteX0" fmla="*/ 0 w 1936442"/>
                <a:gd name="connsiteY0" fmla="*/ 633518 h 1925771"/>
                <a:gd name="connsiteX1" fmla="*/ 431635 w 1936442"/>
                <a:gd name="connsiteY1" fmla="*/ 1925771 h 1925771"/>
                <a:gd name="connsiteX2" fmla="*/ 462802 w 1936442"/>
                <a:gd name="connsiteY2" fmla="*/ 1915766 h 1925771"/>
                <a:gd name="connsiteX3" fmla="*/ 1936442 w 1936442"/>
                <a:gd name="connsiteY3" fmla="*/ 698377 h 1925771"/>
                <a:gd name="connsiteX4" fmla="*/ 765819 w 1936442"/>
                <a:gd name="connsiteY4" fmla="*/ 0 h 1925771"/>
                <a:gd name="connsiteX5" fmla="*/ 101167 w 1936442"/>
                <a:gd name="connsiteY5" fmla="*/ 592445 h 1925771"/>
                <a:gd name="connsiteX6" fmla="*/ 0 w 1936442"/>
                <a:gd name="connsiteY6" fmla="*/ 633518 h 19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442" h="1925771">
                  <a:moveTo>
                    <a:pt x="0" y="633518"/>
                  </a:moveTo>
                  <a:lnTo>
                    <a:pt x="431635" y="1925771"/>
                  </a:lnTo>
                  <a:lnTo>
                    <a:pt x="462802" y="1915766"/>
                  </a:lnTo>
                  <a:cubicBezTo>
                    <a:pt x="1066150" y="1696778"/>
                    <a:pt x="1592285" y="1275254"/>
                    <a:pt x="1936442" y="698377"/>
                  </a:cubicBezTo>
                  <a:lnTo>
                    <a:pt x="765819" y="0"/>
                  </a:lnTo>
                  <a:cubicBezTo>
                    <a:pt x="606412" y="267199"/>
                    <a:pt x="372080" y="470436"/>
                    <a:pt x="101167" y="592445"/>
                  </a:cubicBezTo>
                  <a:lnTo>
                    <a:pt x="0" y="633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 rot="10800000">
              <a:off x="5953312" y="3964933"/>
              <a:ext cx="1410970" cy="2430787"/>
              <a:chOff x="5900868" y="4243705"/>
              <a:chExt cx="1410970" cy="2430787"/>
            </a:xfrm>
            <a:effectLst/>
          </p:grpSpPr>
          <p:sp>
            <p:nvSpPr>
              <p:cNvPr id="59" name="Freeform 12"/>
              <p:cNvSpPr/>
              <p:nvPr/>
            </p:nvSpPr>
            <p:spPr>
              <a:xfrm rot="10800000">
                <a:off x="6242050" y="4243705"/>
                <a:ext cx="758190" cy="567055"/>
              </a:xfrm>
              <a:custGeom>
                <a:avLst/>
                <a:gdLst>
                  <a:gd name="T0" fmla="*/ 1325 w 1419"/>
                  <a:gd name="T1" fmla="*/ 0 h 1062"/>
                  <a:gd name="T2" fmla="*/ 1382 w 1419"/>
                  <a:gd name="T3" fmla="*/ 44 h 1062"/>
                  <a:gd name="T4" fmla="*/ 1414 w 1419"/>
                  <a:gd name="T5" fmla="*/ 107 h 1062"/>
                  <a:gd name="T6" fmla="*/ 1414 w 1419"/>
                  <a:gd name="T7" fmla="*/ 182 h 1062"/>
                  <a:gd name="T8" fmla="*/ 1382 w 1419"/>
                  <a:gd name="T9" fmla="*/ 244 h 1062"/>
                  <a:gd name="T10" fmla="*/ 1325 w 1419"/>
                  <a:gd name="T11" fmla="*/ 287 h 1062"/>
                  <a:gd name="T12" fmla="*/ 1382 w 1419"/>
                  <a:gd name="T13" fmla="*/ 331 h 1062"/>
                  <a:gd name="T14" fmla="*/ 1414 w 1419"/>
                  <a:gd name="T15" fmla="*/ 393 h 1062"/>
                  <a:gd name="T16" fmla="*/ 1414 w 1419"/>
                  <a:gd name="T17" fmla="*/ 468 h 1062"/>
                  <a:gd name="T18" fmla="*/ 1382 w 1419"/>
                  <a:gd name="T19" fmla="*/ 531 h 1062"/>
                  <a:gd name="T20" fmla="*/ 1325 w 1419"/>
                  <a:gd name="T21" fmla="*/ 573 h 1062"/>
                  <a:gd name="T22" fmla="*/ 1382 w 1419"/>
                  <a:gd name="T23" fmla="*/ 617 h 1062"/>
                  <a:gd name="T24" fmla="*/ 1414 w 1419"/>
                  <a:gd name="T25" fmla="*/ 680 h 1062"/>
                  <a:gd name="T26" fmla="*/ 1414 w 1419"/>
                  <a:gd name="T27" fmla="*/ 759 h 1062"/>
                  <a:gd name="T28" fmla="*/ 1373 w 1419"/>
                  <a:gd name="T29" fmla="*/ 828 h 1062"/>
                  <a:gd name="T30" fmla="*/ 1303 w 1419"/>
                  <a:gd name="T31" fmla="*/ 869 h 1062"/>
                  <a:gd name="T32" fmla="*/ 1228 w 1419"/>
                  <a:gd name="T33" fmla="*/ 874 h 1062"/>
                  <a:gd name="T34" fmla="*/ 1171 w 1419"/>
                  <a:gd name="T35" fmla="*/ 959 h 1062"/>
                  <a:gd name="T36" fmla="*/ 1090 w 1419"/>
                  <a:gd name="T37" fmla="*/ 1023 h 1062"/>
                  <a:gd name="T38" fmla="*/ 993 w 1419"/>
                  <a:gd name="T39" fmla="*/ 1058 h 1062"/>
                  <a:gd name="T40" fmla="*/ 482 w 1419"/>
                  <a:gd name="T41" fmla="*/ 1062 h 1062"/>
                  <a:gd name="T42" fmla="*/ 375 w 1419"/>
                  <a:gd name="T43" fmla="*/ 1045 h 1062"/>
                  <a:gd name="T44" fmla="*/ 285 w 1419"/>
                  <a:gd name="T45" fmla="*/ 994 h 1062"/>
                  <a:gd name="T46" fmla="*/ 217 w 1419"/>
                  <a:gd name="T47" fmla="*/ 918 h 1062"/>
                  <a:gd name="T48" fmla="*/ 158 w 1419"/>
                  <a:gd name="T49" fmla="*/ 874 h 1062"/>
                  <a:gd name="T50" fmla="*/ 79 w 1419"/>
                  <a:gd name="T51" fmla="*/ 852 h 1062"/>
                  <a:gd name="T52" fmla="*/ 22 w 1419"/>
                  <a:gd name="T53" fmla="*/ 795 h 1062"/>
                  <a:gd name="T54" fmla="*/ 0 w 1419"/>
                  <a:gd name="T55" fmla="*/ 716 h 1062"/>
                  <a:gd name="T56" fmla="*/ 18 w 1419"/>
                  <a:gd name="T57" fmla="*/ 647 h 1062"/>
                  <a:gd name="T58" fmla="*/ 62 w 1419"/>
                  <a:gd name="T59" fmla="*/ 592 h 1062"/>
                  <a:gd name="T60" fmla="*/ 62 w 1419"/>
                  <a:gd name="T61" fmla="*/ 555 h 1062"/>
                  <a:gd name="T62" fmla="*/ 18 w 1419"/>
                  <a:gd name="T63" fmla="*/ 502 h 1062"/>
                  <a:gd name="T64" fmla="*/ 0 w 1419"/>
                  <a:gd name="T65" fmla="*/ 430 h 1062"/>
                  <a:gd name="T66" fmla="*/ 18 w 1419"/>
                  <a:gd name="T67" fmla="*/ 360 h 1062"/>
                  <a:gd name="T68" fmla="*/ 62 w 1419"/>
                  <a:gd name="T69" fmla="*/ 305 h 1062"/>
                  <a:gd name="T70" fmla="*/ 62 w 1419"/>
                  <a:gd name="T71" fmla="*/ 268 h 1062"/>
                  <a:gd name="T72" fmla="*/ 18 w 1419"/>
                  <a:gd name="T73" fmla="*/ 215 h 1062"/>
                  <a:gd name="T74" fmla="*/ 0 w 1419"/>
                  <a:gd name="T75" fmla="*/ 143 h 1062"/>
                  <a:gd name="T76" fmla="*/ 18 w 1419"/>
                  <a:gd name="T77" fmla="*/ 74 h 1062"/>
                  <a:gd name="T78" fmla="*/ 62 w 1419"/>
                  <a:gd name="T79" fmla="*/ 19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19" h="1062">
                    <a:moveTo>
                      <a:pt x="94" y="0"/>
                    </a:moveTo>
                    <a:lnTo>
                      <a:pt x="1325" y="0"/>
                    </a:lnTo>
                    <a:lnTo>
                      <a:pt x="1357" y="19"/>
                    </a:lnTo>
                    <a:lnTo>
                      <a:pt x="1382" y="44"/>
                    </a:lnTo>
                    <a:lnTo>
                      <a:pt x="1401" y="74"/>
                    </a:lnTo>
                    <a:lnTo>
                      <a:pt x="1414" y="107"/>
                    </a:lnTo>
                    <a:lnTo>
                      <a:pt x="1419" y="143"/>
                    </a:lnTo>
                    <a:lnTo>
                      <a:pt x="1414" y="182"/>
                    </a:lnTo>
                    <a:lnTo>
                      <a:pt x="1401" y="215"/>
                    </a:lnTo>
                    <a:lnTo>
                      <a:pt x="1382" y="244"/>
                    </a:lnTo>
                    <a:lnTo>
                      <a:pt x="1357" y="268"/>
                    </a:lnTo>
                    <a:lnTo>
                      <a:pt x="1325" y="287"/>
                    </a:lnTo>
                    <a:lnTo>
                      <a:pt x="1357" y="305"/>
                    </a:lnTo>
                    <a:lnTo>
                      <a:pt x="1382" y="331"/>
                    </a:lnTo>
                    <a:lnTo>
                      <a:pt x="1401" y="360"/>
                    </a:lnTo>
                    <a:lnTo>
                      <a:pt x="1414" y="393"/>
                    </a:lnTo>
                    <a:lnTo>
                      <a:pt x="1419" y="430"/>
                    </a:lnTo>
                    <a:lnTo>
                      <a:pt x="1414" y="468"/>
                    </a:lnTo>
                    <a:lnTo>
                      <a:pt x="1401" y="502"/>
                    </a:lnTo>
                    <a:lnTo>
                      <a:pt x="1382" y="531"/>
                    </a:lnTo>
                    <a:lnTo>
                      <a:pt x="1357" y="555"/>
                    </a:lnTo>
                    <a:lnTo>
                      <a:pt x="1325" y="573"/>
                    </a:lnTo>
                    <a:lnTo>
                      <a:pt x="1357" y="592"/>
                    </a:lnTo>
                    <a:lnTo>
                      <a:pt x="1382" y="617"/>
                    </a:lnTo>
                    <a:lnTo>
                      <a:pt x="1401" y="647"/>
                    </a:lnTo>
                    <a:lnTo>
                      <a:pt x="1414" y="680"/>
                    </a:lnTo>
                    <a:lnTo>
                      <a:pt x="1419" y="716"/>
                    </a:lnTo>
                    <a:lnTo>
                      <a:pt x="1414" y="759"/>
                    </a:lnTo>
                    <a:lnTo>
                      <a:pt x="1397" y="795"/>
                    </a:lnTo>
                    <a:lnTo>
                      <a:pt x="1373" y="828"/>
                    </a:lnTo>
                    <a:lnTo>
                      <a:pt x="1340" y="852"/>
                    </a:lnTo>
                    <a:lnTo>
                      <a:pt x="1303" y="869"/>
                    </a:lnTo>
                    <a:lnTo>
                      <a:pt x="1261" y="874"/>
                    </a:lnTo>
                    <a:lnTo>
                      <a:pt x="1228" y="874"/>
                    </a:lnTo>
                    <a:lnTo>
                      <a:pt x="1202" y="918"/>
                    </a:lnTo>
                    <a:lnTo>
                      <a:pt x="1171" y="959"/>
                    </a:lnTo>
                    <a:lnTo>
                      <a:pt x="1134" y="994"/>
                    </a:lnTo>
                    <a:lnTo>
                      <a:pt x="1090" y="1023"/>
                    </a:lnTo>
                    <a:lnTo>
                      <a:pt x="1044" y="1045"/>
                    </a:lnTo>
                    <a:lnTo>
                      <a:pt x="993" y="1058"/>
                    </a:lnTo>
                    <a:lnTo>
                      <a:pt x="937" y="1062"/>
                    </a:lnTo>
                    <a:lnTo>
                      <a:pt x="482" y="1062"/>
                    </a:lnTo>
                    <a:lnTo>
                      <a:pt x="426" y="1058"/>
                    </a:lnTo>
                    <a:lnTo>
                      <a:pt x="375" y="1045"/>
                    </a:lnTo>
                    <a:lnTo>
                      <a:pt x="329" y="1023"/>
                    </a:lnTo>
                    <a:lnTo>
                      <a:pt x="285" y="994"/>
                    </a:lnTo>
                    <a:lnTo>
                      <a:pt x="248" y="959"/>
                    </a:lnTo>
                    <a:lnTo>
                      <a:pt x="217" y="918"/>
                    </a:lnTo>
                    <a:lnTo>
                      <a:pt x="191" y="874"/>
                    </a:lnTo>
                    <a:lnTo>
                      <a:pt x="158" y="874"/>
                    </a:lnTo>
                    <a:lnTo>
                      <a:pt x="116" y="869"/>
                    </a:lnTo>
                    <a:lnTo>
                      <a:pt x="79" y="852"/>
                    </a:lnTo>
                    <a:lnTo>
                      <a:pt x="46" y="828"/>
                    </a:lnTo>
                    <a:lnTo>
                      <a:pt x="22" y="795"/>
                    </a:lnTo>
                    <a:lnTo>
                      <a:pt x="5" y="759"/>
                    </a:lnTo>
                    <a:lnTo>
                      <a:pt x="0" y="716"/>
                    </a:lnTo>
                    <a:lnTo>
                      <a:pt x="5" y="680"/>
                    </a:lnTo>
                    <a:lnTo>
                      <a:pt x="18" y="647"/>
                    </a:lnTo>
                    <a:lnTo>
                      <a:pt x="37" y="617"/>
                    </a:lnTo>
                    <a:lnTo>
                      <a:pt x="62" y="592"/>
                    </a:lnTo>
                    <a:lnTo>
                      <a:pt x="94" y="573"/>
                    </a:lnTo>
                    <a:lnTo>
                      <a:pt x="62" y="555"/>
                    </a:lnTo>
                    <a:lnTo>
                      <a:pt x="37" y="531"/>
                    </a:lnTo>
                    <a:lnTo>
                      <a:pt x="18" y="502"/>
                    </a:lnTo>
                    <a:lnTo>
                      <a:pt x="5" y="468"/>
                    </a:lnTo>
                    <a:lnTo>
                      <a:pt x="0" y="430"/>
                    </a:lnTo>
                    <a:lnTo>
                      <a:pt x="5" y="393"/>
                    </a:lnTo>
                    <a:lnTo>
                      <a:pt x="18" y="360"/>
                    </a:lnTo>
                    <a:lnTo>
                      <a:pt x="37" y="331"/>
                    </a:lnTo>
                    <a:lnTo>
                      <a:pt x="62" y="305"/>
                    </a:lnTo>
                    <a:lnTo>
                      <a:pt x="94" y="287"/>
                    </a:lnTo>
                    <a:lnTo>
                      <a:pt x="62" y="268"/>
                    </a:lnTo>
                    <a:lnTo>
                      <a:pt x="37" y="244"/>
                    </a:lnTo>
                    <a:lnTo>
                      <a:pt x="18" y="215"/>
                    </a:lnTo>
                    <a:lnTo>
                      <a:pt x="5" y="182"/>
                    </a:lnTo>
                    <a:lnTo>
                      <a:pt x="0" y="143"/>
                    </a:lnTo>
                    <a:lnTo>
                      <a:pt x="5" y="107"/>
                    </a:lnTo>
                    <a:lnTo>
                      <a:pt x="18" y="74"/>
                    </a:lnTo>
                    <a:lnTo>
                      <a:pt x="37" y="44"/>
                    </a:lnTo>
                    <a:lnTo>
                      <a:pt x="62" y="19"/>
                    </a:lnTo>
                    <a:lnTo>
                      <a:pt x="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6E6E70"/>
                  </a:gs>
                  <a:gs pos="100000">
                    <a:srgbClr val="4E4E50"/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  <a:effectLst/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lvl="0">
                  <a:defRPr lang="ko-KR" altLang="en-US"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"/>
              <p:cNvSpPr/>
              <p:nvPr/>
            </p:nvSpPr>
            <p:spPr>
              <a:xfrm rot="10800000">
                <a:off x="5900868" y="4944752"/>
                <a:ext cx="1410970" cy="1729740"/>
              </a:xfrm>
              <a:custGeom>
                <a:avLst/>
                <a:gdLst>
                  <a:gd name="T0" fmla="*/ 1690 w 3111"/>
                  <a:gd name="T1" fmla="*/ 7 h 3812"/>
                  <a:gd name="T2" fmla="*/ 1947 w 3111"/>
                  <a:gd name="T3" fmla="*/ 51 h 3812"/>
                  <a:gd name="T4" fmla="*/ 2190 w 3111"/>
                  <a:gd name="T5" fmla="*/ 136 h 3812"/>
                  <a:gd name="T6" fmla="*/ 2412 w 3111"/>
                  <a:gd name="T7" fmla="*/ 257 h 3812"/>
                  <a:gd name="T8" fmla="*/ 2609 w 3111"/>
                  <a:gd name="T9" fmla="*/ 413 h 3812"/>
                  <a:gd name="T10" fmla="*/ 2780 w 3111"/>
                  <a:gd name="T11" fmla="*/ 597 h 3812"/>
                  <a:gd name="T12" fmla="*/ 2920 w 3111"/>
                  <a:gd name="T13" fmla="*/ 808 h 3812"/>
                  <a:gd name="T14" fmla="*/ 3022 w 3111"/>
                  <a:gd name="T15" fmla="*/ 1039 h 3812"/>
                  <a:gd name="T16" fmla="*/ 3089 w 3111"/>
                  <a:gd name="T17" fmla="*/ 1289 h 3812"/>
                  <a:gd name="T18" fmla="*/ 3111 w 3111"/>
                  <a:gd name="T19" fmla="*/ 1553 h 3812"/>
                  <a:gd name="T20" fmla="*/ 3090 w 3111"/>
                  <a:gd name="T21" fmla="*/ 1783 h 3812"/>
                  <a:gd name="T22" fmla="*/ 3033 w 3111"/>
                  <a:gd name="T23" fmla="*/ 2009 h 3812"/>
                  <a:gd name="T24" fmla="*/ 2951 w 3111"/>
                  <a:gd name="T25" fmla="*/ 2233 h 3812"/>
                  <a:gd name="T26" fmla="*/ 2851 w 3111"/>
                  <a:gd name="T27" fmla="*/ 2451 h 3812"/>
                  <a:gd name="T28" fmla="*/ 2745 w 3111"/>
                  <a:gd name="T29" fmla="*/ 2668 h 3812"/>
                  <a:gd name="T30" fmla="*/ 2631 w 3111"/>
                  <a:gd name="T31" fmla="*/ 2898 h 3812"/>
                  <a:gd name="T32" fmla="*/ 2532 w 3111"/>
                  <a:gd name="T33" fmla="*/ 3122 h 3812"/>
                  <a:gd name="T34" fmla="*/ 2454 w 3111"/>
                  <a:gd name="T35" fmla="*/ 3342 h 3812"/>
                  <a:gd name="T36" fmla="*/ 2410 w 3111"/>
                  <a:gd name="T37" fmla="*/ 3561 h 3812"/>
                  <a:gd name="T38" fmla="*/ 2399 w 3111"/>
                  <a:gd name="T39" fmla="*/ 3708 h 3812"/>
                  <a:gd name="T40" fmla="*/ 2362 w 3111"/>
                  <a:gd name="T41" fmla="*/ 3772 h 3812"/>
                  <a:gd name="T42" fmla="*/ 2300 w 3111"/>
                  <a:gd name="T43" fmla="*/ 3809 h 3812"/>
                  <a:gd name="T44" fmla="*/ 850 w 3111"/>
                  <a:gd name="T45" fmla="*/ 3812 h 3812"/>
                  <a:gd name="T46" fmla="*/ 778 w 3111"/>
                  <a:gd name="T47" fmla="*/ 3794 h 3812"/>
                  <a:gd name="T48" fmla="*/ 726 w 3111"/>
                  <a:gd name="T49" fmla="*/ 3742 h 3812"/>
                  <a:gd name="T50" fmla="*/ 706 w 3111"/>
                  <a:gd name="T51" fmla="*/ 3669 h 3812"/>
                  <a:gd name="T52" fmla="*/ 684 w 3111"/>
                  <a:gd name="T53" fmla="*/ 3460 h 3812"/>
                  <a:gd name="T54" fmla="*/ 623 w 3111"/>
                  <a:gd name="T55" fmla="*/ 3245 h 3812"/>
                  <a:gd name="T56" fmla="*/ 533 w 3111"/>
                  <a:gd name="T57" fmla="*/ 3024 h 3812"/>
                  <a:gd name="T58" fmla="*/ 427 w 3111"/>
                  <a:gd name="T59" fmla="*/ 2799 h 3812"/>
                  <a:gd name="T60" fmla="*/ 309 w 3111"/>
                  <a:gd name="T61" fmla="*/ 2562 h 3812"/>
                  <a:gd name="T62" fmla="*/ 193 w 3111"/>
                  <a:gd name="T63" fmla="*/ 2316 h 3812"/>
                  <a:gd name="T64" fmla="*/ 94 w 3111"/>
                  <a:gd name="T65" fmla="*/ 2064 h 3812"/>
                  <a:gd name="T66" fmla="*/ 26 w 3111"/>
                  <a:gd name="T67" fmla="*/ 1811 h 3812"/>
                  <a:gd name="T68" fmla="*/ 0 w 3111"/>
                  <a:gd name="T69" fmla="*/ 1553 h 3812"/>
                  <a:gd name="T70" fmla="*/ 22 w 3111"/>
                  <a:gd name="T71" fmla="*/ 1289 h 3812"/>
                  <a:gd name="T72" fmla="*/ 89 w 3111"/>
                  <a:gd name="T73" fmla="*/ 1039 h 3812"/>
                  <a:gd name="T74" fmla="*/ 191 w 3111"/>
                  <a:gd name="T75" fmla="*/ 808 h 3812"/>
                  <a:gd name="T76" fmla="*/ 331 w 3111"/>
                  <a:gd name="T77" fmla="*/ 597 h 3812"/>
                  <a:gd name="T78" fmla="*/ 502 w 3111"/>
                  <a:gd name="T79" fmla="*/ 413 h 3812"/>
                  <a:gd name="T80" fmla="*/ 699 w 3111"/>
                  <a:gd name="T81" fmla="*/ 257 h 3812"/>
                  <a:gd name="T82" fmla="*/ 921 w 3111"/>
                  <a:gd name="T83" fmla="*/ 136 h 3812"/>
                  <a:gd name="T84" fmla="*/ 1164 w 3111"/>
                  <a:gd name="T85" fmla="*/ 51 h 3812"/>
                  <a:gd name="T86" fmla="*/ 1421 w 3111"/>
                  <a:gd name="T87" fmla="*/ 7 h 3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11" h="3812">
                    <a:moveTo>
                      <a:pt x="1555" y="0"/>
                    </a:moveTo>
                    <a:lnTo>
                      <a:pt x="1690" y="7"/>
                    </a:lnTo>
                    <a:lnTo>
                      <a:pt x="1820" y="24"/>
                    </a:lnTo>
                    <a:lnTo>
                      <a:pt x="1947" y="51"/>
                    </a:lnTo>
                    <a:lnTo>
                      <a:pt x="2070" y="88"/>
                    </a:lnTo>
                    <a:lnTo>
                      <a:pt x="2190" y="136"/>
                    </a:lnTo>
                    <a:lnTo>
                      <a:pt x="2304" y="193"/>
                    </a:lnTo>
                    <a:lnTo>
                      <a:pt x="2412" y="257"/>
                    </a:lnTo>
                    <a:lnTo>
                      <a:pt x="2513" y="330"/>
                    </a:lnTo>
                    <a:lnTo>
                      <a:pt x="2609" y="413"/>
                    </a:lnTo>
                    <a:lnTo>
                      <a:pt x="2699" y="501"/>
                    </a:lnTo>
                    <a:lnTo>
                      <a:pt x="2780" y="597"/>
                    </a:lnTo>
                    <a:lnTo>
                      <a:pt x="2853" y="700"/>
                    </a:lnTo>
                    <a:lnTo>
                      <a:pt x="2920" y="808"/>
                    </a:lnTo>
                    <a:lnTo>
                      <a:pt x="2976" y="922"/>
                    </a:lnTo>
                    <a:lnTo>
                      <a:pt x="3022" y="1039"/>
                    </a:lnTo>
                    <a:lnTo>
                      <a:pt x="3061" y="1162"/>
                    </a:lnTo>
                    <a:lnTo>
                      <a:pt x="3089" y="1289"/>
                    </a:lnTo>
                    <a:lnTo>
                      <a:pt x="3105" y="1421"/>
                    </a:lnTo>
                    <a:lnTo>
                      <a:pt x="3111" y="1553"/>
                    </a:lnTo>
                    <a:lnTo>
                      <a:pt x="3105" y="1669"/>
                    </a:lnTo>
                    <a:lnTo>
                      <a:pt x="3090" y="1783"/>
                    </a:lnTo>
                    <a:lnTo>
                      <a:pt x="3067" y="1897"/>
                    </a:lnTo>
                    <a:lnTo>
                      <a:pt x="3033" y="2009"/>
                    </a:lnTo>
                    <a:lnTo>
                      <a:pt x="2995" y="2121"/>
                    </a:lnTo>
                    <a:lnTo>
                      <a:pt x="2951" y="2233"/>
                    </a:lnTo>
                    <a:lnTo>
                      <a:pt x="2903" y="2343"/>
                    </a:lnTo>
                    <a:lnTo>
                      <a:pt x="2851" y="2451"/>
                    </a:lnTo>
                    <a:lnTo>
                      <a:pt x="2798" y="2560"/>
                    </a:lnTo>
                    <a:lnTo>
                      <a:pt x="2745" y="2668"/>
                    </a:lnTo>
                    <a:lnTo>
                      <a:pt x="2686" y="2784"/>
                    </a:lnTo>
                    <a:lnTo>
                      <a:pt x="2631" y="2898"/>
                    </a:lnTo>
                    <a:lnTo>
                      <a:pt x="2579" y="3010"/>
                    </a:lnTo>
                    <a:lnTo>
                      <a:pt x="2532" y="3122"/>
                    </a:lnTo>
                    <a:lnTo>
                      <a:pt x="2489" y="3232"/>
                    </a:lnTo>
                    <a:lnTo>
                      <a:pt x="2454" y="3342"/>
                    </a:lnTo>
                    <a:lnTo>
                      <a:pt x="2427" y="3452"/>
                    </a:lnTo>
                    <a:lnTo>
                      <a:pt x="2410" y="3561"/>
                    </a:lnTo>
                    <a:lnTo>
                      <a:pt x="2405" y="3669"/>
                    </a:lnTo>
                    <a:lnTo>
                      <a:pt x="2399" y="3708"/>
                    </a:lnTo>
                    <a:lnTo>
                      <a:pt x="2385" y="3742"/>
                    </a:lnTo>
                    <a:lnTo>
                      <a:pt x="2362" y="3772"/>
                    </a:lnTo>
                    <a:lnTo>
                      <a:pt x="2333" y="3794"/>
                    </a:lnTo>
                    <a:lnTo>
                      <a:pt x="2300" y="3809"/>
                    </a:lnTo>
                    <a:lnTo>
                      <a:pt x="2261" y="3812"/>
                    </a:lnTo>
                    <a:lnTo>
                      <a:pt x="850" y="3812"/>
                    </a:lnTo>
                    <a:lnTo>
                      <a:pt x="811" y="3809"/>
                    </a:lnTo>
                    <a:lnTo>
                      <a:pt x="778" y="3794"/>
                    </a:lnTo>
                    <a:lnTo>
                      <a:pt x="748" y="3772"/>
                    </a:lnTo>
                    <a:lnTo>
                      <a:pt x="726" y="3742"/>
                    </a:lnTo>
                    <a:lnTo>
                      <a:pt x="712" y="3708"/>
                    </a:lnTo>
                    <a:lnTo>
                      <a:pt x="706" y="3669"/>
                    </a:lnTo>
                    <a:lnTo>
                      <a:pt x="701" y="3564"/>
                    </a:lnTo>
                    <a:lnTo>
                      <a:pt x="684" y="3460"/>
                    </a:lnTo>
                    <a:lnTo>
                      <a:pt x="658" y="3353"/>
                    </a:lnTo>
                    <a:lnTo>
                      <a:pt x="623" y="3245"/>
                    </a:lnTo>
                    <a:lnTo>
                      <a:pt x="581" y="3135"/>
                    </a:lnTo>
                    <a:lnTo>
                      <a:pt x="533" y="3024"/>
                    </a:lnTo>
                    <a:lnTo>
                      <a:pt x="482" y="2912"/>
                    </a:lnTo>
                    <a:lnTo>
                      <a:pt x="427" y="2799"/>
                    </a:lnTo>
                    <a:lnTo>
                      <a:pt x="370" y="2685"/>
                    </a:lnTo>
                    <a:lnTo>
                      <a:pt x="309" y="2562"/>
                    </a:lnTo>
                    <a:lnTo>
                      <a:pt x="250" y="2439"/>
                    </a:lnTo>
                    <a:lnTo>
                      <a:pt x="193" y="2316"/>
                    </a:lnTo>
                    <a:lnTo>
                      <a:pt x="142" y="2191"/>
                    </a:lnTo>
                    <a:lnTo>
                      <a:pt x="94" y="2064"/>
                    </a:lnTo>
                    <a:lnTo>
                      <a:pt x="55" y="1939"/>
                    </a:lnTo>
                    <a:lnTo>
                      <a:pt x="26" y="1811"/>
                    </a:lnTo>
                    <a:lnTo>
                      <a:pt x="8" y="1684"/>
                    </a:lnTo>
                    <a:lnTo>
                      <a:pt x="0" y="1553"/>
                    </a:lnTo>
                    <a:lnTo>
                      <a:pt x="6" y="1421"/>
                    </a:lnTo>
                    <a:lnTo>
                      <a:pt x="22" y="1289"/>
                    </a:lnTo>
                    <a:lnTo>
                      <a:pt x="50" y="1162"/>
                    </a:lnTo>
                    <a:lnTo>
                      <a:pt x="89" y="1039"/>
                    </a:lnTo>
                    <a:lnTo>
                      <a:pt x="136" y="922"/>
                    </a:lnTo>
                    <a:lnTo>
                      <a:pt x="191" y="808"/>
                    </a:lnTo>
                    <a:lnTo>
                      <a:pt x="258" y="700"/>
                    </a:lnTo>
                    <a:lnTo>
                      <a:pt x="331" y="597"/>
                    </a:lnTo>
                    <a:lnTo>
                      <a:pt x="412" y="501"/>
                    </a:lnTo>
                    <a:lnTo>
                      <a:pt x="502" y="413"/>
                    </a:lnTo>
                    <a:lnTo>
                      <a:pt x="598" y="330"/>
                    </a:lnTo>
                    <a:lnTo>
                      <a:pt x="699" y="257"/>
                    </a:lnTo>
                    <a:lnTo>
                      <a:pt x="807" y="193"/>
                    </a:lnTo>
                    <a:lnTo>
                      <a:pt x="921" y="136"/>
                    </a:lnTo>
                    <a:lnTo>
                      <a:pt x="1041" y="88"/>
                    </a:lnTo>
                    <a:lnTo>
                      <a:pt x="1164" y="51"/>
                    </a:lnTo>
                    <a:lnTo>
                      <a:pt x="1291" y="24"/>
                    </a:lnTo>
                    <a:lnTo>
                      <a:pt x="1421" y="7"/>
                    </a:lnTo>
                    <a:lnTo>
                      <a:pt x="155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  <a:effectLst>
                <a:outerShdw blurRad="1270000" sx="107000" sy="107000" algn="ctr" rotWithShape="0">
                  <a:schemeClr val="bg1">
                    <a:alpha val="40000"/>
                  </a:schemeClr>
                </a:outerShdw>
              </a:effectLst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lvl="0">
                  <a:defRPr lang="ko-KR" altLang="en-US"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" name="자유형: 도형 35"/>
            <p:cNvSpPr/>
            <p:nvPr/>
          </p:nvSpPr>
          <p:spPr>
            <a:xfrm rot="15645893" flipH="1">
              <a:off x="7499985" y="3816985"/>
              <a:ext cx="1526540" cy="1154430"/>
            </a:xfrm>
            <a:custGeom>
              <a:avLst/>
              <a:gdLst>
                <a:gd name="connsiteX0" fmla="*/ 0 w 1941215"/>
                <a:gd name="connsiteY0" fmla="*/ 1283287 h 1468351"/>
                <a:gd name="connsiteX1" fmla="*/ 50328 w 1941215"/>
                <a:gd name="connsiteY1" fmla="*/ 1303400 h 1468351"/>
                <a:gd name="connsiteX2" fmla="*/ 477167 w 1941215"/>
                <a:gd name="connsiteY2" fmla="*/ 1418806 h 1468351"/>
                <a:gd name="connsiteX3" fmla="*/ 1771978 w 1941215"/>
                <a:gd name="connsiteY3" fmla="*/ 1363027 h 1468351"/>
                <a:gd name="connsiteX4" fmla="*/ 1941215 w 1941215"/>
                <a:gd name="connsiteY4" fmla="*/ 1308701 h 1468351"/>
                <a:gd name="connsiteX5" fmla="*/ 1509633 w 1941215"/>
                <a:gd name="connsiteY5" fmla="*/ 16607 h 1468351"/>
                <a:gd name="connsiteX6" fmla="*/ 1404730 w 1941215"/>
                <a:gd name="connsiteY6" fmla="*/ 50281 h 1468351"/>
                <a:gd name="connsiteX7" fmla="*/ 730029 w 1941215"/>
                <a:gd name="connsiteY7" fmla="*/ 79347 h 1468351"/>
                <a:gd name="connsiteX8" fmla="*/ 507612 w 1941215"/>
                <a:gd name="connsiteY8" fmla="*/ 19211 h 1468351"/>
                <a:gd name="connsiteX9" fmla="*/ 464405 w 1941215"/>
                <a:gd name="connsiteY9" fmla="*/ 0 h 1468351"/>
                <a:gd name="connsiteX10" fmla="*/ 0 w 1941215"/>
                <a:gd name="connsiteY10" fmla="*/ 1283287 h 146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1215" h="1468351">
                  <a:moveTo>
                    <a:pt x="0" y="1283287"/>
                  </a:moveTo>
                  <a:lnTo>
                    <a:pt x="50328" y="1303400"/>
                  </a:lnTo>
                  <a:cubicBezTo>
                    <a:pt x="187909" y="1352346"/>
                    <a:pt x="330483" y="1391114"/>
                    <a:pt x="477167" y="1418806"/>
                  </a:cubicBezTo>
                  <a:cubicBezTo>
                    <a:pt x="917219" y="1501878"/>
                    <a:pt x="1359170" y="1478626"/>
                    <a:pt x="1771978" y="1363027"/>
                  </a:cubicBezTo>
                  <a:lnTo>
                    <a:pt x="1941215" y="1308701"/>
                  </a:lnTo>
                  <a:lnTo>
                    <a:pt x="1509633" y="16607"/>
                  </a:lnTo>
                  <a:lnTo>
                    <a:pt x="1404730" y="50281"/>
                  </a:lnTo>
                  <a:cubicBezTo>
                    <a:pt x="1189623" y="110518"/>
                    <a:pt x="959331" y="122634"/>
                    <a:pt x="730029" y="79347"/>
                  </a:cubicBezTo>
                  <a:cubicBezTo>
                    <a:pt x="653595" y="64917"/>
                    <a:pt x="579302" y="44716"/>
                    <a:pt x="507612" y="19211"/>
                  </a:cubicBezTo>
                  <a:lnTo>
                    <a:pt x="464405" y="0"/>
                  </a:lnTo>
                  <a:lnTo>
                    <a:pt x="0" y="12832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dir="6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자유형: 도형 39"/>
            <p:cNvSpPr/>
            <p:nvPr/>
          </p:nvSpPr>
          <p:spPr>
            <a:xfrm rot="15645893" flipH="1">
              <a:off x="6975475" y="2526665"/>
              <a:ext cx="1532255" cy="1539875"/>
            </a:xfrm>
            <a:custGeom>
              <a:avLst/>
              <a:gdLst>
                <a:gd name="connsiteX0" fmla="*/ 0 w 1948617"/>
                <a:gd name="connsiteY0" fmla="*/ 668237 h 1958017"/>
                <a:gd name="connsiteX1" fmla="*/ 64130 w 1948617"/>
                <a:gd name="connsiteY1" fmla="*/ 782609 h 1958017"/>
                <a:gd name="connsiteX2" fmla="*/ 1335321 w 1948617"/>
                <a:gd name="connsiteY2" fmla="*/ 1898530 h 1958017"/>
                <a:gd name="connsiteX3" fmla="*/ 1484165 w 1948617"/>
                <a:gd name="connsiteY3" fmla="*/ 1958017 h 1958017"/>
                <a:gd name="connsiteX4" fmla="*/ 1948617 w 1948617"/>
                <a:gd name="connsiteY4" fmla="*/ 674602 h 1958017"/>
                <a:gd name="connsiteX5" fmla="*/ 1788312 w 1948617"/>
                <a:gd name="connsiteY5" fmla="*/ 603327 h 1958017"/>
                <a:gd name="connsiteX6" fmla="*/ 1227202 w 1948617"/>
                <a:gd name="connsiteY6" fmla="*/ 71621 h 1958017"/>
                <a:gd name="connsiteX7" fmla="*/ 1187043 w 1948617"/>
                <a:gd name="connsiteY7" fmla="*/ 0 h 1958017"/>
                <a:gd name="connsiteX8" fmla="*/ 0 w 1948617"/>
                <a:gd name="connsiteY8" fmla="*/ 668237 h 19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8617" h="1958017">
                  <a:moveTo>
                    <a:pt x="0" y="668237"/>
                  </a:moveTo>
                  <a:lnTo>
                    <a:pt x="64130" y="782609"/>
                  </a:lnTo>
                  <a:cubicBezTo>
                    <a:pt x="363305" y="1271742"/>
                    <a:pt x="805847" y="1662943"/>
                    <a:pt x="1335321" y="1898530"/>
                  </a:cubicBezTo>
                  <a:lnTo>
                    <a:pt x="1484165" y="1958017"/>
                  </a:lnTo>
                  <a:lnTo>
                    <a:pt x="1948617" y="674602"/>
                  </a:lnTo>
                  <a:lnTo>
                    <a:pt x="1788312" y="603327"/>
                  </a:lnTo>
                  <a:cubicBezTo>
                    <a:pt x="1557213" y="478586"/>
                    <a:pt x="1363609" y="294639"/>
                    <a:pt x="1227202" y="71621"/>
                  </a:cubicBezTo>
                  <a:lnTo>
                    <a:pt x="1187043" y="0"/>
                  </a:lnTo>
                  <a:lnTo>
                    <a:pt x="0" y="668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38100" dir="30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40"/>
            <p:cNvSpPr/>
            <p:nvPr/>
          </p:nvSpPr>
          <p:spPr>
            <a:xfrm rot="15645893" flipH="1">
              <a:off x="6070600" y="2263775"/>
              <a:ext cx="1210310" cy="1522730"/>
            </a:xfrm>
            <a:custGeom>
              <a:avLst/>
              <a:gdLst>
                <a:gd name="connsiteX0" fmla="*/ 38664 w 1538982"/>
                <a:gd name="connsiteY0" fmla="*/ 1035887 h 1936181"/>
                <a:gd name="connsiteX1" fmla="*/ 312470 w 1538982"/>
                <a:gd name="connsiteY1" fmla="*/ 1865790 h 1936181"/>
                <a:gd name="connsiteX2" fmla="*/ 351939 w 1538982"/>
                <a:gd name="connsiteY2" fmla="*/ 1936181 h 1936181"/>
                <a:gd name="connsiteX3" fmla="*/ 1538982 w 1538982"/>
                <a:gd name="connsiteY3" fmla="*/ 1267945 h 1936181"/>
                <a:gd name="connsiteX4" fmla="*/ 1526000 w 1538982"/>
                <a:gd name="connsiteY4" fmla="*/ 1244792 h 1936181"/>
                <a:gd name="connsiteX5" fmla="*/ 1383326 w 1538982"/>
                <a:gd name="connsiteY5" fmla="*/ 812346 h 1936181"/>
                <a:gd name="connsiteX6" fmla="*/ 1378411 w 1538982"/>
                <a:gd name="connsiteY6" fmla="*/ 356999 h 1936181"/>
                <a:gd name="connsiteX7" fmla="*/ 1387755 w 1538982"/>
                <a:gd name="connsiteY7" fmla="*/ 306100 h 1936181"/>
                <a:gd name="connsiteX8" fmla="*/ 58977 w 1538982"/>
                <a:gd name="connsiteY8" fmla="*/ 0 h 1936181"/>
                <a:gd name="connsiteX9" fmla="*/ 29231 w 1538982"/>
                <a:gd name="connsiteY9" fmla="*/ 162033 h 1936181"/>
                <a:gd name="connsiteX10" fmla="*/ 38664 w 1538982"/>
                <a:gd name="connsiteY10" fmla="*/ 1035887 h 193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8982" h="1936181">
                  <a:moveTo>
                    <a:pt x="38664" y="1035887"/>
                  </a:moveTo>
                  <a:cubicBezTo>
                    <a:pt x="87624" y="1330395"/>
                    <a:pt x="181244" y="1609433"/>
                    <a:pt x="312470" y="1865790"/>
                  </a:cubicBezTo>
                  <a:lnTo>
                    <a:pt x="351939" y="1936181"/>
                  </a:lnTo>
                  <a:lnTo>
                    <a:pt x="1538982" y="1267945"/>
                  </a:lnTo>
                  <a:lnTo>
                    <a:pt x="1526000" y="1244792"/>
                  </a:lnTo>
                  <a:cubicBezTo>
                    <a:pt x="1457621" y="1111209"/>
                    <a:pt x="1408838" y="965808"/>
                    <a:pt x="1383326" y="812346"/>
                  </a:cubicBezTo>
                  <a:cubicBezTo>
                    <a:pt x="1357814" y="658884"/>
                    <a:pt x="1356930" y="505520"/>
                    <a:pt x="1378411" y="356999"/>
                  </a:cubicBezTo>
                  <a:lnTo>
                    <a:pt x="1387755" y="306100"/>
                  </a:lnTo>
                  <a:lnTo>
                    <a:pt x="58977" y="0"/>
                  </a:lnTo>
                  <a:lnTo>
                    <a:pt x="29231" y="162033"/>
                  </a:lnTo>
                  <a:cubicBezTo>
                    <a:pt x="-11993" y="447060"/>
                    <a:pt x="-10296" y="741379"/>
                    <a:pt x="38664" y="10358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38"/>
            <p:cNvSpPr/>
            <p:nvPr/>
          </p:nvSpPr>
          <p:spPr>
            <a:xfrm rot="15645893" flipH="1">
              <a:off x="4709160" y="2630805"/>
              <a:ext cx="1446530" cy="1527175"/>
            </a:xfrm>
            <a:custGeom>
              <a:avLst/>
              <a:gdLst>
                <a:gd name="connsiteX0" fmla="*/ 0 w 1839692"/>
                <a:gd name="connsiteY0" fmla="*/ 1635898 h 1941997"/>
                <a:gd name="connsiteX1" fmla="*/ 1328778 w 1839692"/>
                <a:gd name="connsiteY1" fmla="*/ 1941997 h 1941997"/>
                <a:gd name="connsiteX2" fmla="*/ 1339052 w 1839692"/>
                <a:gd name="connsiteY2" fmla="*/ 1886032 h 1941997"/>
                <a:gd name="connsiteX3" fmla="*/ 1697951 w 1839692"/>
                <a:gd name="connsiteY3" fmla="*/ 1201379 h 1941997"/>
                <a:gd name="connsiteX4" fmla="*/ 1839692 w 1839692"/>
                <a:gd name="connsiteY4" fmla="*/ 1069903 h 1941997"/>
                <a:gd name="connsiteX5" fmla="*/ 992769 w 1839692"/>
                <a:gd name="connsiteY5" fmla="*/ 0 h 1941997"/>
                <a:gd name="connsiteX6" fmla="*/ 850268 w 1839692"/>
                <a:gd name="connsiteY6" fmla="*/ 122405 h 1941997"/>
                <a:gd name="connsiteX7" fmla="*/ 8501 w 1839692"/>
                <a:gd name="connsiteY7" fmla="*/ 1589591 h 1941997"/>
                <a:gd name="connsiteX8" fmla="*/ 0 w 1839692"/>
                <a:gd name="connsiteY8" fmla="*/ 1635898 h 194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92" h="1941997">
                  <a:moveTo>
                    <a:pt x="0" y="1635898"/>
                  </a:moveTo>
                  <a:lnTo>
                    <a:pt x="1328778" y="1941997"/>
                  </a:lnTo>
                  <a:lnTo>
                    <a:pt x="1339052" y="1886032"/>
                  </a:lnTo>
                  <a:cubicBezTo>
                    <a:pt x="1395966" y="1630876"/>
                    <a:pt x="1519642" y="1394183"/>
                    <a:pt x="1697951" y="1201379"/>
                  </a:cubicBezTo>
                  <a:lnTo>
                    <a:pt x="1839692" y="1069903"/>
                  </a:lnTo>
                  <a:lnTo>
                    <a:pt x="992769" y="0"/>
                  </a:lnTo>
                  <a:lnTo>
                    <a:pt x="850268" y="122405"/>
                  </a:lnTo>
                  <a:cubicBezTo>
                    <a:pt x="425496" y="516629"/>
                    <a:pt x="133328" y="1029971"/>
                    <a:pt x="8501" y="1589591"/>
                  </a:cubicBezTo>
                  <a:lnTo>
                    <a:pt x="0" y="16358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34"/>
            <p:cNvSpPr/>
            <p:nvPr/>
          </p:nvSpPr>
          <p:spPr>
            <a:xfrm rot="15645893" flipH="1">
              <a:off x="4262120" y="3576320"/>
              <a:ext cx="1413510" cy="1339850"/>
            </a:xfrm>
            <a:custGeom>
              <a:avLst/>
              <a:gdLst>
                <a:gd name="connsiteX0" fmla="*/ 0 w 1797660"/>
                <a:gd name="connsiteY0" fmla="*/ 633968 h 1703764"/>
                <a:gd name="connsiteX1" fmla="*/ 846838 w 1797660"/>
                <a:gd name="connsiteY1" fmla="*/ 1703764 h 1703764"/>
                <a:gd name="connsiteX2" fmla="*/ 868384 w 1797660"/>
                <a:gd name="connsiteY2" fmla="*/ 1683777 h 1703764"/>
                <a:gd name="connsiteX3" fmla="*/ 1059381 w 1797660"/>
                <a:gd name="connsiteY3" fmla="*/ 1554914 h 1703764"/>
                <a:gd name="connsiteX4" fmla="*/ 1707195 w 1797660"/>
                <a:gd name="connsiteY4" fmla="*/ 1364120 h 1703764"/>
                <a:gd name="connsiteX5" fmla="*/ 1797660 w 1797660"/>
                <a:gd name="connsiteY5" fmla="*/ 1362414 h 1703764"/>
                <a:gd name="connsiteX6" fmla="*/ 1797660 w 1797660"/>
                <a:gd name="connsiteY6" fmla="*/ 0 h 1703764"/>
                <a:gd name="connsiteX7" fmla="*/ 1629960 w 1797660"/>
                <a:gd name="connsiteY7" fmla="*/ 3163 h 1703764"/>
                <a:gd name="connsiteX8" fmla="*/ 386746 w 1797660"/>
                <a:gd name="connsiteY8" fmla="*/ 369314 h 1703764"/>
                <a:gd name="connsiteX9" fmla="*/ 20204 w 1797660"/>
                <a:gd name="connsiteY9" fmla="*/ 616614 h 1703764"/>
                <a:gd name="connsiteX10" fmla="*/ 0 w 1797660"/>
                <a:gd name="connsiteY10" fmla="*/ 633968 h 17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7660" h="1703764">
                  <a:moveTo>
                    <a:pt x="0" y="633968"/>
                  </a:moveTo>
                  <a:lnTo>
                    <a:pt x="846838" y="1703764"/>
                  </a:lnTo>
                  <a:lnTo>
                    <a:pt x="868384" y="1683777"/>
                  </a:lnTo>
                  <a:cubicBezTo>
                    <a:pt x="927967" y="1636449"/>
                    <a:pt x="991727" y="1593298"/>
                    <a:pt x="1059381" y="1554914"/>
                  </a:cubicBezTo>
                  <a:cubicBezTo>
                    <a:pt x="1262345" y="1439766"/>
                    <a:pt x="1484170" y="1376721"/>
                    <a:pt x="1707195" y="1364120"/>
                  </a:cubicBezTo>
                  <a:lnTo>
                    <a:pt x="1797660" y="1362414"/>
                  </a:lnTo>
                  <a:lnTo>
                    <a:pt x="1797660" y="0"/>
                  </a:lnTo>
                  <a:lnTo>
                    <a:pt x="1629960" y="3163"/>
                  </a:lnTo>
                  <a:cubicBezTo>
                    <a:pt x="1201954" y="27344"/>
                    <a:pt x="776251" y="148333"/>
                    <a:pt x="386746" y="369314"/>
                  </a:cubicBezTo>
                  <a:cubicBezTo>
                    <a:pt x="256911" y="442975"/>
                    <a:pt x="134549" y="525787"/>
                    <a:pt x="20204" y="616614"/>
                  </a:cubicBezTo>
                  <a:lnTo>
                    <a:pt x="0" y="6339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: 도형 15"/>
            <p:cNvSpPr/>
            <p:nvPr/>
          </p:nvSpPr>
          <p:spPr>
            <a:xfrm rot="15645893" flipH="1">
              <a:off x="4481830" y="4982845"/>
              <a:ext cx="1440180" cy="1348105"/>
            </a:xfrm>
            <a:custGeom>
              <a:avLst/>
              <a:gdLst>
                <a:gd name="connsiteX0" fmla="*/ 1 w 1830995"/>
                <a:gd name="connsiteY0" fmla="*/ 1363220 h 1714683"/>
                <a:gd name="connsiteX1" fmla="*/ 17466 w 1830995"/>
                <a:gd name="connsiteY1" fmla="*/ 1362891 h 1714683"/>
                <a:gd name="connsiteX2" fmla="*/ 949291 w 1830995"/>
                <a:gd name="connsiteY2" fmla="*/ 1714683 h 1714683"/>
                <a:gd name="connsiteX3" fmla="*/ 1830995 w 1830995"/>
                <a:gd name="connsiteY3" fmla="*/ 675121 h 1714683"/>
                <a:gd name="connsiteX4" fmla="*/ 42738 w 1830995"/>
                <a:gd name="connsiteY4" fmla="*/ 0 h 1714683"/>
                <a:gd name="connsiteX5" fmla="*/ 0 w 1830995"/>
                <a:gd name="connsiteY5" fmla="*/ 806 h 1714683"/>
                <a:gd name="connsiteX6" fmla="*/ 1 w 1830995"/>
                <a:gd name="connsiteY6" fmla="*/ 1363220 h 171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0995" h="1714683">
                  <a:moveTo>
                    <a:pt x="1" y="1363220"/>
                  </a:moveTo>
                  <a:lnTo>
                    <a:pt x="17466" y="1362891"/>
                  </a:lnTo>
                  <a:cubicBezTo>
                    <a:pt x="351868" y="1369144"/>
                    <a:pt x="682346" y="1488275"/>
                    <a:pt x="949291" y="1714683"/>
                  </a:cubicBezTo>
                  <a:lnTo>
                    <a:pt x="1830995" y="675121"/>
                  </a:lnTo>
                  <a:cubicBezTo>
                    <a:pt x="1318704" y="240623"/>
                    <a:pt x="684486" y="12000"/>
                    <a:pt x="42738" y="0"/>
                  </a:cubicBezTo>
                  <a:lnTo>
                    <a:pt x="0" y="806"/>
                  </a:lnTo>
                  <a:lnTo>
                    <a:pt x="1" y="1363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03200" dist="38100" dir="162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5258935" y="1113139"/>
            <a:ext cx="2839787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약속 장소까지 가는 빠른 길 찾기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약속 장소까지 가는 빠른 방법을 탐색하여 알려준다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896554" y="3567364"/>
            <a:ext cx="2641600" cy="123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사진 공유하기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사진방을 실시간으로 사진을 찍어 공유하거나 사진첩에 있는 사진을 공유하고 저장하기 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860216" y="1959842"/>
            <a:ext cx="2641600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실시간 위치 확인하기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친구들의 위치를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실시간으로 확인하기 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649966" y="1801526"/>
            <a:ext cx="2641600" cy="1230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 err="1">
                <a:solidFill>
                  <a:prstClr val="white">
                    <a:lumMod val="50000"/>
                  </a:prstClr>
                </a:solidFill>
              </a:rPr>
              <a:t>약속방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생성하기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약속방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생성하기를 누른 후,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방 이름, 장소, 시간, 사람들, 내용을 적고 생성한다.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8896554" y="5500273"/>
            <a:ext cx="2641600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추억하기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약속별로 사진 및 내용을 확인하기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1682039" y="3865729"/>
            <a:ext cx="2641600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스케줄 한눈에 보기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지난 약속들, 진행 중인 약속, 예정된 약속들 한눈에 확인하기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758315" y="5633085"/>
            <a:ext cx="2641600" cy="68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prstClr val="white">
                    <a:lumMod val="50000"/>
                  </a:prstClr>
                </a:solidFill>
              </a:rPr>
              <a:t>로그인 하기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white">
                    <a:lumMod val="50000"/>
                  </a:prstClr>
                </a:solidFill>
              </a:rPr>
              <a:t>구글앱 연동하여 로그인 하기</a:t>
            </a:r>
          </a:p>
        </p:txBody>
      </p:sp>
      <p:sp>
        <p:nvSpPr>
          <p:cNvPr id="99" name="직사각형 36"/>
          <p:cNvSpPr/>
          <p:nvPr/>
        </p:nvSpPr>
        <p:spPr>
          <a:xfrm>
            <a:off x="0" y="0"/>
            <a:ext cx="975995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타원 37"/>
          <p:cNvSpPr/>
          <p:nvPr/>
        </p:nvSpPr>
        <p:spPr>
          <a:xfrm>
            <a:off x="414020" y="1130935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101" name="직사각형 38"/>
          <p:cNvSpPr/>
          <p:nvPr/>
        </p:nvSpPr>
        <p:spPr>
          <a:xfrm>
            <a:off x="69850" y="703580"/>
            <a:ext cx="83693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>
                <a:solidFill>
                  <a:srgbClr val="888CA6"/>
                </a:solidFill>
              </a:rPr>
              <a:t>요구사항 수집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02" name="직사각형 39"/>
          <p:cNvSpPr/>
          <p:nvPr/>
        </p:nvSpPr>
        <p:spPr>
          <a:xfrm>
            <a:off x="163195" y="1355090"/>
            <a:ext cx="72517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>
                <a:solidFill>
                  <a:srgbClr val="888CA6"/>
                </a:solidFill>
              </a:rPr>
              <a:t>왜</a:t>
            </a:r>
            <a:r>
              <a:rPr lang="en-US" altLang="ko-KR" sz="800" dirty="0">
                <a:solidFill>
                  <a:srgbClr val="888CA6"/>
                </a:solidFill>
              </a:rPr>
              <a:t>? </a:t>
            </a:r>
            <a:r>
              <a:rPr lang="ko-KR" altLang="en-US" sz="800" dirty="0">
                <a:solidFill>
                  <a:srgbClr val="888CA6"/>
                </a:solidFill>
              </a:rPr>
              <a:t>무엇을</a:t>
            </a:r>
            <a:r>
              <a:rPr lang="en-US" altLang="ko-KR" sz="800" dirty="0">
                <a:solidFill>
                  <a:srgbClr val="888CA6"/>
                </a:solidFill>
              </a:rPr>
              <a:t>?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03" name="타원 40"/>
          <p:cNvSpPr/>
          <p:nvPr/>
        </p:nvSpPr>
        <p:spPr>
          <a:xfrm>
            <a:off x="414020" y="1783080"/>
            <a:ext cx="148590" cy="148590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104" name="직사각형 41"/>
          <p:cNvSpPr/>
          <p:nvPr/>
        </p:nvSpPr>
        <p:spPr>
          <a:xfrm>
            <a:off x="163195" y="2007235"/>
            <a:ext cx="62738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" b="1" dirty="0">
                <a:solidFill>
                  <a:srgbClr val="F7EBEB"/>
                </a:solidFill>
              </a:rPr>
              <a:t>Use Case</a:t>
            </a:r>
            <a:endParaRPr lang="ko-KR" altLang="en-US" sz="800" b="1" dirty="0">
              <a:solidFill>
                <a:srgbClr val="F7EBEB"/>
              </a:solidFill>
            </a:endParaRPr>
          </a:p>
        </p:txBody>
      </p:sp>
      <p:sp>
        <p:nvSpPr>
          <p:cNvPr id="113" name="타원 56"/>
          <p:cNvSpPr/>
          <p:nvPr/>
        </p:nvSpPr>
        <p:spPr>
          <a:xfrm>
            <a:off x="414020" y="479425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114" name="직사각형 11"/>
          <p:cNvSpPr/>
          <p:nvPr/>
        </p:nvSpPr>
        <p:spPr>
          <a:xfrm>
            <a:off x="8112760" y="3994150"/>
            <a:ext cx="619760" cy="64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srgbClr val="545871"/>
                </a:solidFill>
              </a:rPr>
              <a:t>6</a:t>
            </a:r>
          </a:p>
        </p:txBody>
      </p:sp>
      <p:sp>
        <p:nvSpPr>
          <p:cNvPr id="116" name="직사각형 11"/>
          <p:cNvSpPr/>
          <p:nvPr/>
        </p:nvSpPr>
        <p:spPr>
          <a:xfrm>
            <a:off x="4745355" y="3917950"/>
            <a:ext cx="619760" cy="64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srgbClr val="545871"/>
                </a:solidFill>
              </a:rPr>
              <a:t>2</a:t>
            </a:r>
          </a:p>
        </p:txBody>
      </p:sp>
      <p:sp>
        <p:nvSpPr>
          <p:cNvPr id="117" name="직사각형 11"/>
          <p:cNvSpPr/>
          <p:nvPr/>
        </p:nvSpPr>
        <p:spPr>
          <a:xfrm>
            <a:off x="5312410" y="2906395"/>
            <a:ext cx="619760" cy="64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srgbClr val="545871"/>
                </a:solidFill>
              </a:rPr>
              <a:t>3</a:t>
            </a:r>
          </a:p>
        </p:txBody>
      </p:sp>
      <p:sp>
        <p:nvSpPr>
          <p:cNvPr id="118" name="직사각형 11"/>
          <p:cNvSpPr/>
          <p:nvPr/>
        </p:nvSpPr>
        <p:spPr>
          <a:xfrm>
            <a:off x="6428740" y="2572385"/>
            <a:ext cx="619760" cy="64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srgbClr val="545871"/>
                </a:solidFill>
              </a:rPr>
              <a:t>4</a:t>
            </a:r>
          </a:p>
        </p:txBody>
      </p:sp>
      <p:sp>
        <p:nvSpPr>
          <p:cNvPr id="119" name="직사각형 11"/>
          <p:cNvSpPr/>
          <p:nvPr/>
        </p:nvSpPr>
        <p:spPr>
          <a:xfrm>
            <a:off x="7501255" y="2953385"/>
            <a:ext cx="619760" cy="64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srgbClr val="545871"/>
                </a:solidFill>
              </a:rPr>
              <a:t>5</a:t>
            </a:r>
          </a:p>
        </p:txBody>
      </p:sp>
      <p:sp>
        <p:nvSpPr>
          <p:cNvPr id="120" name="직사각형 11"/>
          <p:cNvSpPr/>
          <p:nvPr/>
        </p:nvSpPr>
        <p:spPr>
          <a:xfrm>
            <a:off x="4989830" y="5130165"/>
            <a:ext cx="619760" cy="64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srgbClr val="545871"/>
                </a:solidFill>
              </a:rPr>
              <a:t>1</a:t>
            </a:r>
          </a:p>
        </p:txBody>
      </p:sp>
      <p:sp>
        <p:nvSpPr>
          <p:cNvPr id="121" name="직사각형 11"/>
          <p:cNvSpPr/>
          <p:nvPr/>
        </p:nvSpPr>
        <p:spPr>
          <a:xfrm>
            <a:off x="7877810" y="5153660"/>
            <a:ext cx="619760" cy="64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srgbClr val="54587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202055" y="0"/>
            <a:ext cx="5518150" cy="735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3200" b="1" i="1" kern="0" dirty="0" err="1">
                <a:solidFill>
                  <a:srgbClr val="545871"/>
                </a:solidFill>
              </a:rPr>
              <a:t>WireFrame</a:t>
            </a:r>
            <a:endParaRPr lang="ko-KR" altLang="en-US" sz="2000" kern="0" dirty="0">
              <a:solidFill>
                <a:srgbClr val="54587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D806FC-C338-46A2-BBC0-A4467EA7A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55" y="280670"/>
            <a:ext cx="3889375" cy="64820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60C376-1085-4C95-A731-36A173D37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34" y="280670"/>
            <a:ext cx="3889374" cy="64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6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202055" y="0"/>
            <a:ext cx="5518150" cy="735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3200" b="1" i="1" kern="0" dirty="0" err="1">
                <a:solidFill>
                  <a:srgbClr val="545871"/>
                </a:solidFill>
              </a:rPr>
              <a:t>WireFrame</a:t>
            </a:r>
            <a:endParaRPr lang="ko-KR" altLang="en-US" sz="2000" kern="0" dirty="0">
              <a:solidFill>
                <a:srgbClr val="54587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EF15AE-3EEA-4B7C-9564-B4B32562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41" y="735965"/>
            <a:ext cx="3579797" cy="5894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A4DD9E-3291-464C-BCC4-43C8D9430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49" y="726158"/>
            <a:ext cx="3530916" cy="58946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103ABD-1E38-4D9E-B62E-E2B374543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095" y="735966"/>
            <a:ext cx="3530916" cy="58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9090" y="0"/>
            <a:ext cx="2788285" cy="735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3200" b="1" i="1" kern="0" dirty="0" err="1">
                <a:solidFill>
                  <a:srgbClr val="545871"/>
                </a:solidFill>
              </a:rPr>
              <a:t>WireFrame</a:t>
            </a:r>
            <a:endParaRPr lang="ko-KR" altLang="en-US" sz="2000" kern="0" dirty="0">
              <a:solidFill>
                <a:srgbClr val="54587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442A2A-B573-442F-867F-477F6A105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" y="875030"/>
            <a:ext cx="3355340" cy="55645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C4ED4C-9EF2-4B76-A8EE-8AEB2236E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45" y="182880"/>
            <a:ext cx="3895090" cy="64922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981C03-2AEA-4A31-B319-9BA508EFB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05" y="182880"/>
            <a:ext cx="3895090" cy="649224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52C9A5A-5821-4B91-B599-A76DA65C9C73}"/>
              </a:ext>
            </a:extLst>
          </p:cNvPr>
          <p:cNvCxnSpPr>
            <a:cxnSpLocks/>
          </p:cNvCxnSpPr>
          <p:nvPr/>
        </p:nvCxnSpPr>
        <p:spPr>
          <a:xfrm flipV="1">
            <a:off x="1962785" y="621030"/>
            <a:ext cx="2787650" cy="1602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3353F7-50C6-4466-8873-D0C8C73DB0C3}"/>
              </a:ext>
            </a:extLst>
          </p:cNvPr>
          <p:cNvCxnSpPr>
            <a:cxnSpLocks/>
          </p:cNvCxnSpPr>
          <p:nvPr/>
        </p:nvCxnSpPr>
        <p:spPr>
          <a:xfrm flipV="1">
            <a:off x="1778635" y="875030"/>
            <a:ext cx="7944485" cy="1960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/>
          </p:cNvSpPr>
          <p:nvPr/>
        </p:nvSpPr>
        <p:spPr>
          <a:xfrm>
            <a:off x="48260" y="1561465"/>
            <a:ext cx="12104370" cy="2584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sz="1800"/>
            </a:pPr>
            <a:r>
              <a:rPr sz="4400" b="1" i="1">
                <a:solidFill>
                  <a:srgbClr val="545871"/>
                </a:solidFill>
                <a:latin typeface="맑은 고딕" charset="0"/>
                <a:ea typeface="Arial" charset="0"/>
                <a:cs typeface="+mn-cs"/>
              </a:rPr>
              <a:t>이상으로 발표 마치겠습니다.</a:t>
            </a:r>
            <a:endParaRPr lang="ko-KR" altLang="en-US" sz="4400" b="1" i="1">
              <a:solidFill>
                <a:srgbClr val="54587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sz="1800"/>
            </a:pPr>
            <a:r>
              <a:rPr sz="4400" b="1" i="1">
                <a:solidFill>
                  <a:srgbClr val="545871"/>
                </a:solidFill>
                <a:latin typeface="맑은 고딕" charset="0"/>
                <a:ea typeface="Arial" charset="0"/>
                <a:cs typeface="+mn-cs"/>
              </a:rPr>
              <a:t>감사합니다.</a:t>
            </a:r>
            <a:endParaRPr lang="ko-KR" altLang="en-US" sz="4400" b="1" i="1">
              <a:solidFill>
                <a:srgbClr val="54587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sz="1800"/>
            </a:pPr>
            <a:endParaRPr lang="ko-KR" altLang="en-US" sz="2000" b="1" i="1">
              <a:solidFill>
                <a:srgbClr val="54587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Pages>11</Pages>
  <Words>455</Words>
  <Characters>0</Characters>
  <Application>Microsoft Office PowerPoint</Application>
  <DocSecurity>0</DocSecurity>
  <PresentationFormat>와이드스크린</PresentationFormat>
  <Lines>0</Lines>
  <Paragraphs>122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08서울한강체 L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유리 이</cp:lastModifiedBy>
  <cp:revision>17</cp:revision>
  <dcterms:modified xsi:type="dcterms:W3CDTF">2019-09-16T05:18:15Z</dcterms:modified>
</cp:coreProperties>
</file>