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21"/>
  </p:notesMasterIdLst>
  <p:sldIdLst>
    <p:sldId id="256" r:id="rId2"/>
    <p:sldId id="257" r:id="rId3"/>
    <p:sldId id="258" r:id="rId4"/>
    <p:sldId id="285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86" r:id="rId13"/>
    <p:sldId id="287" r:id="rId14"/>
    <p:sldId id="289" r:id="rId15"/>
    <p:sldId id="290" r:id="rId16"/>
    <p:sldId id="291" r:id="rId17"/>
    <p:sldId id="292" r:id="rId18"/>
    <p:sldId id="293" r:id="rId19"/>
    <p:sldId id="284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290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714">
          <p15:clr>
            <a:srgbClr val="A4A3A4"/>
          </p15:clr>
        </p15:guide>
        <p15:guide id="4" orient="horz" pos="2406">
          <p15:clr>
            <a:srgbClr val="A4A3A4"/>
          </p15:clr>
        </p15:guide>
        <p15:guide id="5" pos="3975">
          <p15:clr>
            <a:srgbClr val="A4A3A4"/>
          </p15:clr>
        </p15:guide>
        <p15:guide id="6" pos="5298">
          <p15:clr>
            <a:srgbClr val="A4A3A4"/>
          </p15:clr>
        </p15:guide>
        <p15:guide id="7" orient="horz" pos="2405">
          <p15:clr>
            <a:srgbClr val="A4A3A4"/>
          </p15:clr>
        </p15:guide>
        <p15:guide id="8" pos="5297">
          <p15:clr>
            <a:srgbClr val="A4A3A4"/>
          </p15:clr>
        </p15:guide>
        <p15:guide id="9" orient="horz" pos="1614">
          <p15:clr>
            <a:srgbClr val="A4A3A4"/>
          </p15:clr>
        </p15:guide>
        <p15:guide id="10" pos="529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DB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7B3C87-2BB5-44ED-BB93-5FEE93379F82}">
  <a:tblStyle styleId="{F17B3C87-2BB5-44ED-BB93-5FEE93379F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4EDD438-0864-4C78-9A03-12CD24461EDC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14" autoAdjust="0"/>
  </p:normalViewPr>
  <p:slideViewPr>
    <p:cSldViewPr snapToGrid="0">
      <p:cViewPr varScale="1">
        <p:scale>
          <a:sx n="151" d="100"/>
          <a:sy n="151" d="100"/>
        </p:scale>
        <p:origin x="474" y="156"/>
      </p:cViewPr>
      <p:guideLst>
        <p:guide pos="529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  <p:guide orient="horz" pos="714"/>
        <p:guide orient="horz" pos="2406"/>
        <p:guide pos="3975"/>
        <p:guide pos="5298"/>
        <p:guide orient="horz" pos="2405"/>
        <p:guide pos="5297"/>
        <p:guide orient="horz" pos="1614"/>
        <p:guide pos="529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93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7035" cy="308673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53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930" y="868553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9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256" name="Google Shape;256;p9:notes"/>
          <p:cNvSpPr txBox="1">
            <a:spLocks noGrp="1"/>
          </p:cNvSpPr>
          <p:nvPr>
            <p:ph type="dt" idx="10"/>
          </p:nvPr>
        </p:nvSpPr>
        <p:spPr>
          <a:xfrm>
            <a:off x="3884930" y="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 b="0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sz="1200" b="0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7" name="Google Shape;257;p9:notes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endParaRPr sz="1000" b="0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9" name="Google Shape;259;p9:notes"/>
          <p:cNvSpPr txBox="1">
            <a:spLocks noGrp="1"/>
          </p:cNvSpPr>
          <p:nvPr>
            <p:ph type="ftr" idx="11"/>
          </p:nvPr>
        </p:nvSpPr>
        <p:spPr>
          <a:xfrm>
            <a:off x="0" y="868553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260" name="Google Shape;260;p9:notes"/>
          <p:cNvSpPr txBox="1">
            <a:spLocks noGrp="1"/>
          </p:cNvSpPr>
          <p:nvPr>
            <p:ph type="sldNum" idx="12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en-US" sz="1200" b="0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fld>
            <a:endParaRPr sz="1200" b="0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0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277" name="Google Shape;277;p10:notes"/>
          <p:cNvSpPr txBox="1">
            <a:spLocks noGrp="1"/>
          </p:cNvSpPr>
          <p:nvPr>
            <p:ph type="dt" idx="10"/>
          </p:nvPr>
        </p:nvSpPr>
        <p:spPr>
          <a:xfrm>
            <a:off x="3884930" y="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 b="0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sz="1200" b="0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8" name="Google Shape;278;p10:notes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endParaRPr sz="1000" b="0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0" name="Google Shape;280;p10:notes"/>
          <p:cNvSpPr txBox="1">
            <a:spLocks noGrp="1"/>
          </p:cNvSpPr>
          <p:nvPr>
            <p:ph type="ftr" idx="11"/>
          </p:nvPr>
        </p:nvSpPr>
        <p:spPr>
          <a:xfrm>
            <a:off x="0" y="868553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281" name="Google Shape;281;p10:notes"/>
          <p:cNvSpPr txBox="1">
            <a:spLocks noGrp="1"/>
          </p:cNvSpPr>
          <p:nvPr>
            <p:ph type="sldNum" idx="12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en-US" sz="1200" b="0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fld>
            <a:endParaRPr sz="1200" b="0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0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277" name="Google Shape;277;p10:notes"/>
          <p:cNvSpPr txBox="1">
            <a:spLocks noGrp="1"/>
          </p:cNvSpPr>
          <p:nvPr>
            <p:ph type="dt" idx="10"/>
          </p:nvPr>
        </p:nvSpPr>
        <p:spPr>
          <a:xfrm>
            <a:off x="3884930" y="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 b="0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sz="1200" b="0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8" name="Google Shape;278;p10:notes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endParaRPr sz="1000" b="0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0" name="Google Shape;280;p10:notes"/>
          <p:cNvSpPr txBox="1">
            <a:spLocks noGrp="1"/>
          </p:cNvSpPr>
          <p:nvPr>
            <p:ph type="ftr" idx="11"/>
          </p:nvPr>
        </p:nvSpPr>
        <p:spPr>
          <a:xfrm>
            <a:off x="0" y="868553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281" name="Google Shape;281;p10:notes"/>
          <p:cNvSpPr txBox="1">
            <a:spLocks noGrp="1"/>
          </p:cNvSpPr>
          <p:nvPr>
            <p:ph type="sldNum" idx="12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en-US" sz="1200" b="0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fld>
            <a:endParaRPr sz="1200" b="0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940419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0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277" name="Google Shape;277;p10:notes"/>
          <p:cNvSpPr txBox="1">
            <a:spLocks noGrp="1"/>
          </p:cNvSpPr>
          <p:nvPr>
            <p:ph type="dt" idx="10"/>
          </p:nvPr>
        </p:nvSpPr>
        <p:spPr>
          <a:xfrm>
            <a:off x="3884930" y="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 b="0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sz="1200" b="0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8" name="Google Shape;278;p10:notes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endParaRPr sz="1000" b="0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0" name="Google Shape;280;p10:notes"/>
          <p:cNvSpPr txBox="1">
            <a:spLocks noGrp="1"/>
          </p:cNvSpPr>
          <p:nvPr>
            <p:ph type="ftr" idx="11"/>
          </p:nvPr>
        </p:nvSpPr>
        <p:spPr>
          <a:xfrm>
            <a:off x="0" y="868553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281" name="Google Shape;281;p10:notes"/>
          <p:cNvSpPr txBox="1">
            <a:spLocks noGrp="1"/>
          </p:cNvSpPr>
          <p:nvPr>
            <p:ph type="sldNum" idx="12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en-US" sz="1200" b="0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13</a:t>
            </a:fld>
            <a:endParaRPr sz="1200" b="0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611282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0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277" name="Google Shape;277;p10:notes"/>
          <p:cNvSpPr txBox="1">
            <a:spLocks noGrp="1"/>
          </p:cNvSpPr>
          <p:nvPr>
            <p:ph type="dt" idx="10"/>
          </p:nvPr>
        </p:nvSpPr>
        <p:spPr>
          <a:xfrm>
            <a:off x="3884930" y="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 b="0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sz="1200" b="0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8" name="Google Shape;278;p10:notes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endParaRPr sz="1000" b="0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0" name="Google Shape;280;p10:notes"/>
          <p:cNvSpPr txBox="1">
            <a:spLocks noGrp="1"/>
          </p:cNvSpPr>
          <p:nvPr>
            <p:ph type="ftr" idx="11"/>
          </p:nvPr>
        </p:nvSpPr>
        <p:spPr>
          <a:xfrm>
            <a:off x="0" y="868553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281" name="Google Shape;281;p10:notes"/>
          <p:cNvSpPr txBox="1">
            <a:spLocks noGrp="1"/>
          </p:cNvSpPr>
          <p:nvPr>
            <p:ph type="sldNum" idx="12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en-US" sz="1200" b="0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14</a:t>
            </a:fld>
            <a:endParaRPr sz="1200" b="0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0104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0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277" name="Google Shape;277;p10:notes"/>
          <p:cNvSpPr txBox="1">
            <a:spLocks noGrp="1"/>
          </p:cNvSpPr>
          <p:nvPr>
            <p:ph type="dt" idx="10"/>
          </p:nvPr>
        </p:nvSpPr>
        <p:spPr>
          <a:xfrm>
            <a:off x="3884930" y="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 b="0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sz="1200" b="0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8" name="Google Shape;278;p10:notes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endParaRPr sz="1000" b="0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0" name="Google Shape;280;p10:notes"/>
          <p:cNvSpPr txBox="1">
            <a:spLocks noGrp="1"/>
          </p:cNvSpPr>
          <p:nvPr>
            <p:ph type="ftr" idx="11"/>
          </p:nvPr>
        </p:nvSpPr>
        <p:spPr>
          <a:xfrm>
            <a:off x="0" y="868553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281" name="Google Shape;281;p10:notes"/>
          <p:cNvSpPr txBox="1">
            <a:spLocks noGrp="1"/>
          </p:cNvSpPr>
          <p:nvPr>
            <p:ph type="sldNum" idx="12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en-US" sz="1200" b="0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15</a:t>
            </a:fld>
            <a:endParaRPr sz="1200" b="0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78731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0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277" name="Google Shape;277;p10:notes"/>
          <p:cNvSpPr txBox="1">
            <a:spLocks noGrp="1"/>
          </p:cNvSpPr>
          <p:nvPr>
            <p:ph type="dt" idx="10"/>
          </p:nvPr>
        </p:nvSpPr>
        <p:spPr>
          <a:xfrm>
            <a:off x="3884930" y="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 b="0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sz="1200" b="0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8" name="Google Shape;278;p10:notes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endParaRPr sz="1000" b="0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0" name="Google Shape;280;p10:notes"/>
          <p:cNvSpPr txBox="1">
            <a:spLocks noGrp="1"/>
          </p:cNvSpPr>
          <p:nvPr>
            <p:ph type="ftr" idx="11"/>
          </p:nvPr>
        </p:nvSpPr>
        <p:spPr>
          <a:xfrm>
            <a:off x="0" y="868553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281" name="Google Shape;281;p10:notes"/>
          <p:cNvSpPr txBox="1">
            <a:spLocks noGrp="1"/>
          </p:cNvSpPr>
          <p:nvPr>
            <p:ph type="sldNum" idx="12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en-US" sz="1200" b="0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16</a:t>
            </a:fld>
            <a:endParaRPr sz="1200" b="0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979563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0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277" name="Google Shape;277;p10:notes"/>
          <p:cNvSpPr txBox="1">
            <a:spLocks noGrp="1"/>
          </p:cNvSpPr>
          <p:nvPr>
            <p:ph type="dt" idx="10"/>
          </p:nvPr>
        </p:nvSpPr>
        <p:spPr>
          <a:xfrm>
            <a:off x="3884930" y="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 b="0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sz="1200" b="0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8" name="Google Shape;278;p10:notes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endParaRPr sz="1000" b="0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0" name="Google Shape;280;p10:notes"/>
          <p:cNvSpPr txBox="1">
            <a:spLocks noGrp="1"/>
          </p:cNvSpPr>
          <p:nvPr>
            <p:ph type="ftr" idx="11"/>
          </p:nvPr>
        </p:nvSpPr>
        <p:spPr>
          <a:xfrm>
            <a:off x="0" y="868553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281" name="Google Shape;281;p10:notes"/>
          <p:cNvSpPr txBox="1">
            <a:spLocks noGrp="1"/>
          </p:cNvSpPr>
          <p:nvPr>
            <p:ph type="sldNum" idx="12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en-US" sz="1200" b="0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17</a:t>
            </a:fld>
            <a:endParaRPr sz="1200" b="0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09772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0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277" name="Google Shape;277;p10:notes"/>
          <p:cNvSpPr txBox="1">
            <a:spLocks noGrp="1"/>
          </p:cNvSpPr>
          <p:nvPr>
            <p:ph type="dt" idx="10"/>
          </p:nvPr>
        </p:nvSpPr>
        <p:spPr>
          <a:xfrm>
            <a:off x="3884930" y="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 b="0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sz="1200" b="0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8" name="Google Shape;278;p10:notes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endParaRPr sz="1000" b="0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0" name="Google Shape;280;p10:notes"/>
          <p:cNvSpPr txBox="1">
            <a:spLocks noGrp="1"/>
          </p:cNvSpPr>
          <p:nvPr>
            <p:ph type="ftr" idx="11"/>
          </p:nvPr>
        </p:nvSpPr>
        <p:spPr>
          <a:xfrm>
            <a:off x="0" y="868553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281" name="Google Shape;281;p10:notes"/>
          <p:cNvSpPr txBox="1">
            <a:spLocks noGrp="1"/>
          </p:cNvSpPr>
          <p:nvPr>
            <p:ph type="sldNum" idx="12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en-US" sz="1200" b="0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18</a:t>
            </a:fld>
            <a:endParaRPr sz="1200" b="0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000423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3070" cy="45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</p:txBody>
      </p:sp>
      <p:sp>
        <p:nvSpPr>
          <p:cNvPr id="51" name="Google Shape;51;p3:notes"/>
          <p:cNvSpPr txBox="1">
            <a:spLocks noGrp="1"/>
          </p:cNvSpPr>
          <p:nvPr>
            <p:ph type="dt" idx="10"/>
          </p:nvPr>
        </p:nvSpPr>
        <p:spPr>
          <a:xfrm>
            <a:off x="3884930" y="0"/>
            <a:ext cx="2973070" cy="45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 b="0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/>
          </a:p>
        </p:txBody>
      </p:sp>
      <p:sp>
        <p:nvSpPr>
          <p:cNvPr id="52" name="Google Shape;52;p3:notes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7670" cy="4116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54;p3:notes"/>
          <p:cNvSpPr txBox="1">
            <a:spLocks noGrp="1"/>
          </p:cNvSpPr>
          <p:nvPr>
            <p:ph type="ftr" idx="11"/>
          </p:nvPr>
        </p:nvSpPr>
        <p:spPr>
          <a:xfrm>
            <a:off x="0" y="8685530"/>
            <a:ext cx="2973070" cy="45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</p:txBody>
      </p:sp>
      <p:sp>
        <p:nvSpPr>
          <p:cNvPr id="55" name="Google Shape;55;p3:notes"/>
          <p:cNvSpPr txBox="1">
            <a:spLocks noGrp="1"/>
          </p:cNvSpPr>
          <p:nvPr>
            <p:ph type="sldNum" idx="12"/>
          </p:nvPr>
        </p:nvSpPr>
        <p:spPr>
          <a:xfrm>
            <a:off x="3884930" y="8685530"/>
            <a:ext cx="2973070" cy="45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en-US" sz="1200" b="0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3070" cy="45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</p:txBody>
      </p:sp>
      <p:sp>
        <p:nvSpPr>
          <p:cNvPr id="51" name="Google Shape;51;p3:notes"/>
          <p:cNvSpPr txBox="1">
            <a:spLocks noGrp="1"/>
          </p:cNvSpPr>
          <p:nvPr>
            <p:ph type="dt" idx="10"/>
          </p:nvPr>
        </p:nvSpPr>
        <p:spPr>
          <a:xfrm>
            <a:off x="3884930" y="0"/>
            <a:ext cx="2973070" cy="45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 b="0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/>
          </a:p>
        </p:txBody>
      </p:sp>
      <p:sp>
        <p:nvSpPr>
          <p:cNvPr id="52" name="Google Shape;52;p3:notes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7670" cy="4116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54;p3:notes"/>
          <p:cNvSpPr txBox="1">
            <a:spLocks noGrp="1"/>
          </p:cNvSpPr>
          <p:nvPr>
            <p:ph type="ftr" idx="11"/>
          </p:nvPr>
        </p:nvSpPr>
        <p:spPr>
          <a:xfrm>
            <a:off x="0" y="8685530"/>
            <a:ext cx="2973070" cy="45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</p:txBody>
      </p:sp>
      <p:sp>
        <p:nvSpPr>
          <p:cNvPr id="55" name="Google Shape;55;p3:notes"/>
          <p:cNvSpPr txBox="1">
            <a:spLocks noGrp="1"/>
          </p:cNvSpPr>
          <p:nvPr>
            <p:ph type="sldNum" idx="12"/>
          </p:nvPr>
        </p:nvSpPr>
        <p:spPr>
          <a:xfrm>
            <a:off x="3884930" y="8685530"/>
            <a:ext cx="2973070" cy="45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en-US" sz="1200" b="0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6217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90" name="Google Shape;90;p4:notes"/>
          <p:cNvSpPr txBox="1">
            <a:spLocks noGrp="1"/>
          </p:cNvSpPr>
          <p:nvPr>
            <p:ph type="dt" idx="10"/>
          </p:nvPr>
        </p:nvSpPr>
        <p:spPr>
          <a:xfrm>
            <a:off x="3884930" y="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 b="0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sz="1200" b="0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4:notes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endParaRPr sz="1000" b="0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4:notes"/>
          <p:cNvSpPr txBox="1">
            <a:spLocks noGrp="1"/>
          </p:cNvSpPr>
          <p:nvPr>
            <p:ph type="ftr" idx="11"/>
          </p:nvPr>
        </p:nvSpPr>
        <p:spPr>
          <a:xfrm>
            <a:off x="0" y="868553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94" name="Google Shape;94;p4:notes"/>
          <p:cNvSpPr txBox="1">
            <a:spLocks noGrp="1"/>
          </p:cNvSpPr>
          <p:nvPr>
            <p:ph type="sldNum" idx="12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en-US" sz="1200" b="0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fld>
            <a:endParaRPr sz="1200" b="0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125" name="Google Shape;125;p5:notes"/>
          <p:cNvSpPr txBox="1">
            <a:spLocks noGrp="1"/>
          </p:cNvSpPr>
          <p:nvPr>
            <p:ph type="dt" idx="10"/>
          </p:nvPr>
        </p:nvSpPr>
        <p:spPr>
          <a:xfrm>
            <a:off x="3884930" y="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 b="0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sz="1200" b="0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endParaRPr sz="1000" b="0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p5:notes"/>
          <p:cNvSpPr txBox="1">
            <a:spLocks noGrp="1"/>
          </p:cNvSpPr>
          <p:nvPr>
            <p:ph type="ftr" idx="11"/>
          </p:nvPr>
        </p:nvSpPr>
        <p:spPr>
          <a:xfrm>
            <a:off x="0" y="868553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129" name="Google Shape;129;p5:notes"/>
          <p:cNvSpPr txBox="1">
            <a:spLocks noGrp="1"/>
          </p:cNvSpPr>
          <p:nvPr>
            <p:ph type="sldNum" idx="12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en-US" sz="1200" b="0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fld>
            <a:endParaRPr sz="1200" b="0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150" name="Google Shape;150;p6:notes"/>
          <p:cNvSpPr txBox="1">
            <a:spLocks noGrp="1"/>
          </p:cNvSpPr>
          <p:nvPr>
            <p:ph type="dt" idx="10"/>
          </p:nvPr>
        </p:nvSpPr>
        <p:spPr>
          <a:xfrm>
            <a:off x="3884930" y="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 b="0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sz="1200" b="0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p6:notes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endParaRPr sz="1000" b="0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p6:notes"/>
          <p:cNvSpPr txBox="1">
            <a:spLocks noGrp="1"/>
          </p:cNvSpPr>
          <p:nvPr>
            <p:ph type="ftr" idx="11"/>
          </p:nvPr>
        </p:nvSpPr>
        <p:spPr>
          <a:xfrm>
            <a:off x="0" y="868553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154" name="Google Shape;154;p6:notes"/>
          <p:cNvSpPr txBox="1">
            <a:spLocks noGrp="1"/>
          </p:cNvSpPr>
          <p:nvPr>
            <p:ph type="sldNum" idx="12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en-US" sz="1200" b="0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fld>
            <a:endParaRPr sz="1200" b="0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193" name="Google Shape;193;p7:notes"/>
          <p:cNvSpPr txBox="1">
            <a:spLocks noGrp="1"/>
          </p:cNvSpPr>
          <p:nvPr>
            <p:ph type="dt" idx="10"/>
          </p:nvPr>
        </p:nvSpPr>
        <p:spPr>
          <a:xfrm>
            <a:off x="3884930" y="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 b="0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sz="1200" b="0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194;p7:notes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endParaRPr sz="1000" b="0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p7:notes"/>
          <p:cNvSpPr txBox="1">
            <a:spLocks noGrp="1"/>
          </p:cNvSpPr>
          <p:nvPr>
            <p:ph type="ftr" idx="11"/>
          </p:nvPr>
        </p:nvSpPr>
        <p:spPr>
          <a:xfrm>
            <a:off x="0" y="868553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197" name="Google Shape;197;p7:notes"/>
          <p:cNvSpPr txBox="1">
            <a:spLocks noGrp="1"/>
          </p:cNvSpPr>
          <p:nvPr>
            <p:ph type="sldNum" idx="12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en-US" sz="1200" b="0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fld>
            <a:endParaRPr sz="1200" b="0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215" name="Google Shape;215;p8:notes"/>
          <p:cNvSpPr txBox="1">
            <a:spLocks noGrp="1"/>
          </p:cNvSpPr>
          <p:nvPr>
            <p:ph type="dt" idx="10"/>
          </p:nvPr>
        </p:nvSpPr>
        <p:spPr>
          <a:xfrm>
            <a:off x="3884930" y="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 b="0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sz="1200" b="0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" name="Google Shape;216;p8:notes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endParaRPr sz="1000" b="0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" name="Google Shape;218;p8:notes"/>
          <p:cNvSpPr txBox="1">
            <a:spLocks noGrp="1"/>
          </p:cNvSpPr>
          <p:nvPr>
            <p:ph type="ftr" idx="11"/>
          </p:nvPr>
        </p:nvSpPr>
        <p:spPr>
          <a:xfrm>
            <a:off x="0" y="868553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219" name="Google Shape;219;p8:notes"/>
          <p:cNvSpPr txBox="1">
            <a:spLocks noGrp="1"/>
          </p:cNvSpPr>
          <p:nvPr>
            <p:ph type="sldNum" idx="12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en-US" sz="1200" b="0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fld>
            <a:endParaRPr sz="1200" b="0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 userDrawn="1"/>
        </p:nvSpPr>
        <p:spPr>
          <a:xfrm>
            <a:off x="0" y="0"/>
            <a:ext cx="9144635" cy="51441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78100" tIns="38725" rIns="78100" bIns="38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None/>
            </a:pPr>
            <a:endParaRPr sz="15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" name="Google Shape;15;p2"/>
          <p:cNvCxnSpPr/>
          <p:nvPr/>
        </p:nvCxnSpPr>
        <p:spPr>
          <a:xfrm>
            <a:off x="332740" y="668655"/>
            <a:ext cx="1830705" cy="635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" name="Google Shape;16;p2"/>
          <p:cNvCxnSpPr/>
          <p:nvPr/>
        </p:nvCxnSpPr>
        <p:spPr>
          <a:xfrm>
            <a:off x="332740" y="2766695"/>
            <a:ext cx="1830705" cy="635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Arial"/>
              <a:buNone/>
              <a:defRPr sz="1000" b="0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Arial"/>
              <a:buNone/>
              <a:defRPr sz="1000" b="0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Arial"/>
              <a:buNone/>
              <a:defRPr sz="1000" b="0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Arial"/>
              <a:buNone/>
              <a:defRPr sz="1000" b="0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Arial"/>
              <a:buNone/>
              <a:defRPr sz="1000" b="0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Arial"/>
              <a:buNone/>
              <a:defRPr sz="1000" b="0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Arial"/>
              <a:buNone/>
              <a:defRPr sz="1000" b="0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Arial"/>
              <a:buNone/>
              <a:defRPr sz="1000" b="0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Arial"/>
              <a:buNone/>
              <a:defRPr sz="1000" b="0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73050" y="934085"/>
            <a:ext cx="4398645" cy="1157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algun Gothic"/>
              <a:buNone/>
              <a:defRPr sz="3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273050" y="2304415"/>
            <a:ext cx="2313940" cy="33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0" y="-16510"/>
            <a:ext cx="9144635" cy="260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78100" tIns="38725" rIns="78100" bIns="38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None/>
            </a:pPr>
            <a:endParaRPr sz="15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344170" y="-3175"/>
            <a:ext cx="2865755" cy="2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100" tIns="38725" rIns="78100" bIns="387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algun Gothic"/>
              <a:buNone/>
              <a:defRPr sz="3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222885" y="64770"/>
            <a:ext cx="108585" cy="10858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None/>
            </a:pPr>
            <a:endParaRPr sz="15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479425" y="795655"/>
            <a:ext cx="8366760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>
  <p:cSld name="제목만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235585" y="1360170"/>
            <a:ext cx="8496300" cy="937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100" tIns="38725" rIns="78100" bIns="387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algun Gothic"/>
              <a:buNone/>
              <a:defRPr sz="3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32" name="Google Shape;32;p4"/>
          <p:cNvCxnSpPr/>
          <p:nvPr/>
        </p:nvCxnSpPr>
        <p:spPr>
          <a:xfrm>
            <a:off x="332740" y="668655"/>
            <a:ext cx="1830705" cy="635"/>
          </a:xfrm>
          <a:prstGeom prst="straightConnector1">
            <a:avLst/>
          </a:prstGeom>
          <a:noFill/>
          <a:ln w="28575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4"/>
          <p:cNvCxnSpPr/>
          <p:nvPr/>
        </p:nvCxnSpPr>
        <p:spPr>
          <a:xfrm>
            <a:off x="332740" y="2766695"/>
            <a:ext cx="1830705" cy="635"/>
          </a:xfrm>
          <a:prstGeom prst="straightConnector1">
            <a:avLst/>
          </a:prstGeom>
          <a:noFill/>
          <a:ln w="28575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" name="Google Shape;34;p4"/>
          <p:cNvSpPr txBox="1">
            <a:spLocks noGrp="1"/>
          </p:cNvSpPr>
          <p:nvPr>
            <p:ph type="dt" idx="10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457200" y="4697730"/>
            <a:ext cx="1830070" cy="344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3200400" y="4697730"/>
            <a:ext cx="2744470" cy="344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6858000" y="4697730"/>
            <a:ext cx="1830070" cy="344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/>
        </p:nvSpPr>
        <p:spPr>
          <a:xfrm>
            <a:off x="1929130" y="1422400"/>
            <a:ext cx="527748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100" tIns="38725" rIns="78100" bIns="38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Malgun Gothic"/>
              <a:buNone/>
            </a:pPr>
            <a:r>
              <a:rPr lang="en-US" sz="3900" b="1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ourbox</a:t>
            </a:r>
            <a:endParaRPr sz="3900" b="1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2" name="Google Shape;42;p5"/>
          <p:cNvGraphicFramePr/>
          <p:nvPr>
            <p:extLst>
              <p:ext uri="{D42A27DB-BD31-4B8C-83A1-F6EECF244321}">
                <p14:modId xmlns:p14="http://schemas.microsoft.com/office/powerpoint/2010/main" val="3203228915"/>
              </p:ext>
            </p:extLst>
          </p:nvPr>
        </p:nvGraphicFramePr>
        <p:xfrm>
          <a:off x="4980305" y="3670300"/>
          <a:ext cx="3887450" cy="1107450"/>
        </p:xfrm>
        <a:graphic>
          <a:graphicData uri="http://schemas.openxmlformats.org/drawingml/2006/table">
            <a:tbl>
              <a:tblPr>
                <a:noFill/>
                <a:tableStyleId>{F17B3C87-2BB5-44ED-BB93-5FEE93379F82}</a:tableStyleId>
              </a:tblPr>
              <a:tblGrid>
                <a:gridCol w="194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문서관리번호</a:t>
                      </a:r>
                      <a:endParaRPr sz="18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    성    일</a:t>
                      </a:r>
                      <a:endParaRPr sz="18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2020.09.09</a:t>
                      </a:r>
                      <a:endParaRPr sz="1800" b="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           안</a:t>
                      </a:r>
                      <a:endParaRPr sz="18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     반     본</a:t>
                      </a:r>
                      <a:endParaRPr sz="1800" b="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"/>
          <p:cNvSpPr txBox="1">
            <a:spLocks noGrp="1"/>
          </p:cNvSpPr>
          <p:nvPr>
            <p:ph type="title"/>
          </p:nvPr>
        </p:nvSpPr>
        <p:spPr>
          <a:xfrm>
            <a:off x="321310" y="-36830"/>
            <a:ext cx="1115060" cy="294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100" tIns="38725" rIns="78100" bIns="38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sz="16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9" name="Google Shape;269;p13"/>
          <p:cNvSpPr txBox="1"/>
          <p:nvPr/>
        </p:nvSpPr>
        <p:spPr>
          <a:xfrm>
            <a:off x="2844165" y="820079"/>
            <a:ext cx="3266440" cy="371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89525" tIns="46350" rIns="89525" bIns="463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-KR" altLang="en-US" sz="1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sz="18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70" name="Google Shape;270;p13"/>
          <p:cNvGraphicFramePr/>
          <p:nvPr>
            <p:extLst>
              <p:ext uri="{D42A27DB-BD31-4B8C-83A1-F6EECF244321}">
                <p14:modId xmlns:p14="http://schemas.microsoft.com/office/powerpoint/2010/main" val="39307131"/>
              </p:ext>
            </p:extLst>
          </p:nvPr>
        </p:nvGraphicFramePr>
        <p:xfrm>
          <a:off x="498475" y="323215"/>
          <a:ext cx="8205450" cy="515625"/>
        </p:xfrm>
        <a:graphic>
          <a:graphicData uri="http://schemas.openxmlformats.org/drawingml/2006/table">
            <a:tbl>
              <a:tblPr>
                <a:noFill/>
                <a:tableStyleId>{F4EDD438-0864-4C78-9A03-12CD24461EDC}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sz="1000" b="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sz="10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RSP-USER-53 ~ 70</a:t>
                      </a: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sz="1000" b="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그룹열기</a:t>
                      </a:r>
                      <a:r>
                        <a:rPr lang="en-US" altLang="ko-KR" sz="10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0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게시판</a:t>
                      </a:r>
                      <a:r>
                        <a:rPr lang="en-US" altLang="ko-KR" sz="10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10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sz="1000" b="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2020.09.09</a:t>
                      </a:r>
                      <a:endParaRPr sz="10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000" b="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이동주</a:t>
                      </a:r>
                      <a:endParaRPr sz="10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Google Shape;223;p12">
            <a:extLst>
              <a:ext uri="{FF2B5EF4-FFF2-40B4-BE49-F238E27FC236}">
                <a16:creationId xmlns:a16="http://schemas.microsoft.com/office/drawing/2014/main" id="{F2AB7DBA-2A87-46E3-92E1-98A91B5A6C2C}"/>
              </a:ext>
            </a:extLst>
          </p:cNvPr>
          <p:cNvSpPr/>
          <p:nvPr/>
        </p:nvSpPr>
        <p:spPr>
          <a:xfrm>
            <a:off x="498475" y="2682426"/>
            <a:ext cx="1010285" cy="37909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alt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</a:t>
            </a:r>
            <a:endParaRPr sz="8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224;p12">
            <a:extLst>
              <a:ext uri="{FF2B5EF4-FFF2-40B4-BE49-F238E27FC236}">
                <a16:creationId xmlns:a16="http://schemas.microsoft.com/office/drawing/2014/main" id="{0F71F1ED-0906-406D-9DAB-05809B4DE330}"/>
              </a:ext>
            </a:extLst>
          </p:cNvPr>
          <p:cNvSpPr/>
          <p:nvPr/>
        </p:nvSpPr>
        <p:spPr>
          <a:xfrm>
            <a:off x="2276897" y="1733029"/>
            <a:ext cx="1103289" cy="358107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Malgun Gothic"/>
              <a:buNone/>
            </a:pPr>
            <a:r>
              <a:rPr 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제목 클릭</a:t>
            </a:r>
            <a:endParaRPr sz="8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224;p12">
            <a:extLst>
              <a:ext uri="{FF2B5EF4-FFF2-40B4-BE49-F238E27FC236}">
                <a16:creationId xmlns:a16="http://schemas.microsoft.com/office/drawing/2014/main" id="{AEA28E39-05E8-4455-8AC0-288CEC0E9E18}"/>
              </a:ext>
            </a:extLst>
          </p:cNvPr>
          <p:cNvSpPr/>
          <p:nvPr/>
        </p:nvSpPr>
        <p:spPr>
          <a:xfrm>
            <a:off x="3914631" y="3870703"/>
            <a:ext cx="1182510" cy="310714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Malgun Gothic"/>
              <a:buNone/>
            </a:pPr>
            <a:r>
              <a:rPr 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r>
              <a:rPr lang="en-US" altLang="ko-KR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 입력</a:t>
            </a:r>
            <a:endParaRPr sz="8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224;p12">
            <a:extLst>
              <a:ext uri="{FF2B5EF4-FFF2-40B4-BE49-F238E27FC236}">
                <a16:creationId xmlns:a16="http://schemas.microsoft.com/office/drawing/2014/main" id="{F7730097-A9E9-4A4A-9F01-CEDB03D66229}"/>
              </a:ext>
            </a:extLst>
          </p:cNvPr>
          <p:cNvSpPr/>
          <p:nvPr/>
        </p:nvSpPr>
        <p:spPr>
          <a:xfrm>
            <a:off x="4174195" y="1288515"/>
            <a:ext cx="922945" cy="305886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Malgun Gothic"/>
              <a:buNone/>
            </a:pPr>
            <a:r>
              <a:rPr 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 수정</a:t>
            </a:r>
            <a:endParaRPr sz="8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224;p12">
            <a:extLst>
              <a:ext uri="{FF2B5EF4-FFF2-40B4-BE49-F238E27FC236}">
                <a16:creationId xmlns:a16="http://schemas.microsoft.com/office/drawing/2014/main" id="{E538CE3C-F9D6-47A0-8797-B0A0F22A5F70}"/>
              </a:ext>
            </a:extLst>
          </p:cNvPr>
          <p:cNvSpPr/>
          <p:nvPr/>
        </p:nvSpPr>
        <p:spPr>
          <a:xfrm>
            <a:off x="4181815" y="1730369"/>
            <a:ext cx="922945" cy="30588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Malgun Gothic"/>
              <a:buNone/>
            </a:pPr>
            <a:r>
              <a:rPr 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 삭제</a:t>
            </a:r>
            <a:endParaRPr sz="8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224;p12">
            <a:extLst>
              <a:ext uri="{FF2B5EF4-FFF2-40B4-BE49-F238E27FC236}">
                <a16:creationId xmlns:a16="http://schemas.microsoft.com/office/drawing/2014/main" id="{6221D388-5C5C-4476-8D73-220FD5A6CE5A}"/>
              </a:ext>
            </a:extLst>
          </p:cNvPr>
          <p:cNvSpPr/>
          <p:nvPr/>
        </p:nvSpPr>
        <p:spPr>
          <a:xfrm>
            <a:off x="4181814" y="2153383"/>
            <a:ext cx="916759" cy="300321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Malgun Gothic"/>
              <a:buNone/>
            </a:pPr>
            <a:r>
              <a:rPr 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댓글</a:t>
            </a:r>
            <a:endParaRPr sz="8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224;p12">
            <a:extLst>
              <a:ext uri="{FF2B5EF4-FFF2-40B4-BE49-F238E27FC236}">
                <a16:creationId xmlns:a16="http://schemas.microsoft.com/office/drawing/2014/main" id="{D6868C30-393D-4D1B-AA4F-DD6097C9B03B}"/>
              </a:ext>
            </a:extLst>
          </p:cNvPr>
          <p:cNvSpPr/>
          <p:nvPr/>
        </p:nvSpPr>
        <p:spPr>
          <a:xfrm>
            <a:off x="3937975" y="2871974"/>
            <a:ext cx="915965" cy="300322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Malgun Gothic"/>
              <a:buNone/>
            </a:pPr>
            <a:r>
              <a:rPr 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 고정</a:t>
            </a:r>
            <a:endParaRPr sz="8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224;p12">
            <a:extLst>
              <a:ext uri="{FF2B5EF4-FFF2-40B4-BE49-F238E27FC236}">
                <a16:creationId xmlns:a16="http://schemas.microsoft.com/office/drawing/2014/main" id="{947A1D47-95CB-4851-A324-17056D1F2127}"/>
              </a:ext>
            </a:extLst>
          </p:cNvPr>
          <p:cNvSpPr/>
          <p:nvPr/>
        </p:nvSpPr>
        <p:spPr>
          <a:xfrm>
            <a:off x="3930356" y="3428377"/>
            <a:ext cx="929926" cy="300321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Malgun Gothic"/>
              <a:buNone/>
            </a:pPr>
            <a:r>
              <a:rPr 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en-US" sz="800" b="0" i="0" u="none" strike="noStrike" cap="none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내보내기</a:t>
            </a:r>
            <a:endParaRPr sz="8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224;p12">
            <a:extLst>
              <a:ext uri="{FF2B5EF4-FFF2-40B4-BE49-F238E27FC236}">
                <a16:creationId xmlns:a16="http://schemas.microsoft.com/office/drawing/2014/main" id="{92F0D741-D688-45E3-8B1F-8B7693B9E707}"/>
              </a:ext>
            </a:extLst>
          </p:cNvPr>
          <p:cNvSpPr/>
          <p:nvPr/>
        </p:nvSpPr>
        <p:spPr>
          <a:xfrm>
            <a:off x="2276897" y="3235049"/>
            <a:ext cx="1188632" cy="358107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Malgun Gothic"/>
              <a:buNone/>
            </a:pPr>
            <a:r>
              <a:rPr 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제목 </a:t>
            </a:r>
            <a:r>
              <a:rPr lang="ko-KR" altLang="en-US" sz="800" b="0" i="0" u="none" strike="noStrike" cap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우클릭</a:t>
            </a:r>
            <a:endParaRPr sz="8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224;p12">
            <a:extLst>
              <a:ext uri="{FF2B5EF4-FFF2-40B4-BE49-F238E27FC236}">
                <a16:creationId xmlns:a16="http://schemas.microsoft.com/office/drawing/2014/main" id="{9BD77EF3-7771-43DD-AF15-9CA58901BF50}"/>
              </a:ext>
            </a:extLst>
          </p:cNvPr>
          <p:cNvSpPr/>
          <p:nvPr/>
        </p:nvSpPr>
        <p:spPr>
          <a:xfrm>
            <a:off x="2276897" y="3866805"/>
            <a:ext cx="1188632" cy="304916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Malgun Gothic"/>
              <a:buNone/>
            </a:pPr>
            <a:r>
              <a:rPr 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 등록</a:t>
            </a:r>
            <a:endParaRPr sz="8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224;p12">
            <a:extLst>
              <a:ext uri="{FF2B5EF4-FFF2-40B4-BE49-F238E27FC236}">
                <a16:creationId xmlns:a16="http://schemas.microsoft.com/office/drawing/2014/main" id="{2D9624FF-EEFE-4509-8B09-CBF9610C2F78}"/>
              </a:ext>
            </a:extLst>
          </p:cNvPr>
          <p:cNvSpPr/>
          <p:nvPr/>
        </p:nvSpPr>
        <p:spPr>
          <a:xfrm>
            <a:off x="2276897" y="4437861"/>
            <a:ext cx="1188632" cy="304917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Malgun Gothic"/>
              <a:buNone/>
            </a:pPr>
            <a:r>
              <a:rPr 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 검색</a:t>
            </a:r>
            <a:endParaRPr sz="8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224;p12">
            <a:extLst>
              <a:ext uri="{FF2B5EF4-FFF2-40B4-BE49-F238E27FC236}">
                <a16:creationId xmlns:a16="http://schemas.microsoft.com/office/drawing/2014/main" id="{D1A83F30-3375-45AB-98FA-92C24D521A4F}"/>
              </a:ext>
            </a:extLst>
          </p:cNvPr>
          <p:cNvSpPr/>
          <p:nvPr/>
        </p:nvSpPr>
        <p:spPr>
          <a:xfrm>
            <a:off x="5481783" y="3428239"/>
            <a:ext cx="1015025" cy="300459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Malgun Gothic"/>
              <a:buNone/>
            </a:pPr>
            <a:r>
              <a:rPr 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PDF </a:t>
            </a:r>
            <a:r>
              <a:rPr lang="ko-KR" alt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 저장</a:t>
            </a:r>
            <a:endParaRPr sz="8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224;p12">
            <a:extLst>
              <a:ext uri="{FF2B5EF4-FFF2-40B4-BE49-F238E27FC236}">
                <a16:creationId xmlns:a16="http://schemas.microsoft.com/office/drawing/2014/main" id="{81BAC2D1-BE2B-4DCB-B954-6ACA8EB11F13}"/>
              </a:ext>
            </a:extLst>
          </p:cNvPr>
          <p:cNvSpPr/>
          <p:nvPr/>
        </p:nvSpPr>
        <p:spPr>
          <a:xfrm>
            <a:off x="5587024" y="1291502"/>
            <a:ext cx="1292225" cy="310714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Malgun Gothic"/>
              <a:buNone/>
            </a:pPr>
            <a:r>
              <a:rPr 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</a:t>
            </a:r>
            <a:r>
              <a:rPr lang="ko-KR" alt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수정할 제목</a:t>
            </a:r>
            <a:r>
              <a:rPr lang="en-US" altLang="ko-KR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r>
              <a:rPr lang="en-US" altLang="ko-KR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첨부파일을 입력</a:t>
            </a:r>
            <a:endParaRPr sz="8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224;p12">
            <a:extLst>
              <a:ext uri="{FF2B5EF4-FFF2-40B4-BE49-F238E27FC236}">
                <a16:creationId xmlns:a16="http://schemas.microsoft.com/office/drawing/2014/main" id="{4393D75D-05D9-4263-87DB-7CA89F072BE0}"/>
              </a:ext>
            </a:extLst>
          </p:cNvPr>
          <p:cNvSpPr/>
          <p:nvPr/>
        </p:nvSpPr>
        <p:spPr>
          <a:xfrm>
            <a:off x="5702156" y="1922342"/>
            <a:ext cx="934229" cy="300321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Malgun Gothic"/>
              <a:buNone/>
            </a:pPr>
            <a:r>
              <a:rPr 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</a:t>
            </a:r>
            <a:r>
              <a:rPr lang="ko-KR" alt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댓글 수정</a:t>
            </a:r>
            <a:endParaRPr sz="8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224;p12">
            <a:extLst>
              <a:ext uri="{FF2B5EF4-FFF2-40B4-BE49-F238E27FC236}">
                <a16:creationId xmlns:a16="http://schemas.microsoft.com/office/drawing/2014/main" id="{7BA865E1-B167-4969-AB52-5E7E8BDA2440}"/>
              </a:ext>
            </a:extLst>
          </p:cNvPr>
          <p:cNvSpPr/>
          <p:nvPr/>
        </p:nvSpPr>
        <p:spPr>
          <a:xfrm>
            <a:off x="5702156" y="2303543"/>
            <a:ext cx="934229" cy="300321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Malgun Gothic"/>
              <a:buNone/>
            </a:pPr>
            <a:r>
              <a:rPr 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</a:t>
            </a:r>
            <a:r>
              <a:rPr lang="ko-KR" alt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댓글 </a:t>
            </a:r>
            <a:r>
              <a:rPr lang="ko-KR" altLang="en-US" sz="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8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227;p12">
            <a:extLst>
              <a:ext uri="{FF2B5EF4-FFF2-40B4-BE49-F238E27FC236}">
                <a16:creationId xmlns:a16="http://schemas.microsoft.com/office/drawing/2014/main" id="{A01CF698-0362-4D7E-8C55-B6F603AF6E86}"/>
              </a:ext>
            </a:extLst>
          </p:cNvPr>
          <p:cNvSpPr/>
          <p:nvPr/>
        </p:nvSpPr>
        <p:spPr>
          <a:xfrm>
            <a:off x="3914630" y="4434725"/>
            <a:ext cx="1190130" cy="310714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en-US" sz="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키워드 입력</a:t>
            </a:r>
            <a:endParaRPr sz="8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227;p12">
            <a:extLst>
              <a:ext uri="{FF2B5EF4-FFF2-40B4-BE49-F238E27FC236}">
                <a16:creationId xmlns:a16="http://schemas.microsoft.com/office/drawing/2014/main" id="{7EBA626F-1E4F-45C5-91F2-5B62602D1FE8}"/>
              </a:ext>
            </a:extLst>
          </p:cNvPr>
          <p:cNvSpPr/>
          <p:nvPr/>
        </p:nvSpPr>
        <p:spPr>
          <a:xfrm>
            <a:off x="5733415" y="4434725"/>
            <a:ext cx="1242060" cy="310714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</a:t>
            </a:r>
            <a:r>
              <a:rPr lang="ko-KR" alt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 출력</a:t>
            </a:r>
            <a:endParaRPr sz="8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FC79EE4B-BC7A-476A-BEEE-EAAF5097CA7F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5104760" y="4590082"/>
            <a:ext cx="6286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16F908A-799E-4D55-B552-7625430D32BB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1508760" y="1912083"/>
            <a:ext cx="768137" cy="959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865241D2-7C9E-41DE-8DB0-820465EBA645}"/>
              </a:ext>
            </a:extLst>
          </p:cNvPr>
          <p:cNvCxnSpPr>
            <a:stCxn id="15" idx="3"/>
            <a:endCxn id="9" idx="1"/>
          </p:cNvCxnSpPr>
          <p:nvPr/>
        </p:nvCxnSpPr>
        <p:spPr>
          <a:xfrm>
            <a:off x="1508760" y="2871974"/>
            <a:ext cx="768137" cy="542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8EF6B116-C297-433D-B1B2-2EBB24351432}"/>
              </a:ext>
            </a:extLst>
          </p:cNvPr>
          <p:cNvCxnSpPr>
            <a:stCxn id="15" idx="3"/>
            <a:endCxn id="10" idx="1"/>
          </p:cNvCxnSpPr>
          <p:nvPr/>
        </p:nvCxnSpPr>
        <p:spPr>
          <a:xfrm>
            <a:off x="1508760" y="2871974"/>
            <a:ext cx="768137" cy="11472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BB98E5C7-B399-4BFF-97F0-7002DA506A57}"/>
              </a:ext>
            </a:extLst>
          </p:cNvPr>
          <p:cNvCxnSpPr>
            <a:stCxn id="15" idx="3"/>
            <a:endCxn id="11" idx="1"/>
          </p:cNvCxnSpPr>
          <p:nvPr/>
        </p:nvCxnSpPr>
        <p:spPr>
          <a:xfrm>
            <a:off x="1508760" y="2871974"/>
            <a:ext cx="768137" cy="1718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7E9E49D-571D-4203-8989-E54C7BC4FACD}"/>
              </a:ext>
            </a:extLst>
          </p:cNvPr>
          <p:cNvCxnSpPr>
            <a:cxnSpLocks/>
            <a:stCxn id="16" idx="3"/>
            <a:endCxn id="4" idx="1"/>
          </p:cNvCxnSpPr>
          <p:nvPr/>
        </p:nvCxnSpPr>
        <p:spPr>
          <a:xfrm flipV="1">
            <a:off x="3380186" y="1441458"/>
            <a:ext cx="794009" cy="470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19C709D-625A-49C0-B1F9-A8E4A671D8D2}"/>
              </a:ext>
            </a:extLst>
          </p:cNvPr>
          <p:cNvCxnSpPr>
            <a:cxnSpLocks/>
            <a:stCxn id="16" idx="3"/>
            <a:endCxn id="5" idx="1"/>
          </p:cNvCxnSpPr>
          <p:nvPr/>
        </p:nvCxnSpPr>
        <p:spPr>
          <a:xfrm flipV="1">
            <a:off x="3380186" y="1883312"/>
            <a:ext cx="801629" cy="28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AF0C0171-F73F-4CAF-8D75-C312A8B2679E}"/>
              </a:ext>
            </a:extLst>
          </p:cNvPr>
          <p:cNvCxnSpPr>
            <a:cxnSpLocks/>
            <a:stCxn id="16" idx="3"/>
            <a:endCxn id="6" idx="1"/>
          </p:cNvCxnSpPr>
          <p:nvPr/>
        </p:nvCxnSpPr>
        <p:spPr>
          <a:xfrm>
            <a:off x="3380186" y="1912083"/>
            <a:ext cx="801628" cy="391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44C1CC05-2A81-4DF3-AAFF-8D32F5371346}"/>
              </a:ext>
            </a:extLst>
          </p:cNvPr>
          <p:cNvCxnSpPr>
            <a:stCxn id="6" idx="3"/>
            <a:endCxn id="39" idx="1"/>
          </p:cNvCxnSpPr>
          <p:nvPr/>
        </p:nvCxnSpPr>
        <p:spPr>
          <a:xfrm flipV="1">
            <a:off x="5098573" y="2072503"/>
            <a:ext cx="603583" cy="2310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0FBA59F9-9129-4F38-A066-B55260AEDFBC}"/>
              </a:ext>
            </a:extLst>
          </p:cNvPr>
          <p:cNvCxnSpPr>
            <a:stCxn id="6" idx="3"/>
            <a:endCxn id="41" idx="1"/>
          </p:cNvCxnSpPr>
          <p:nvPr/>
        </p:nvCxnSpPr>
        <p:spPr>
          <a:xfrm>
            <a:off x="5098573" y="2303544"/>
            <a:ext cx="603583" cy="150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9BDADD09-BAA4-4A7E-8C4F-3354C727966E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>
            <a:off x="5097140" y="1441458"/>
            <a:ext cx="489884" cy="5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61AB5D1F-7F4E-4FF2-860D-32DA38025B1C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3465529" y="3022135"/>
            <a:ext cx="472446" cy="3919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6179A8C9-859C-4B0F-A24E-08FBF0F058E0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3465529" y="3414103"/>
            <a:ext cx="464827" cy="164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FF0F169-818A-46C9-BD9F-E81759874743}"/>
              </a:ext>
            </a:extLst>
          </p:cNvPr>
          <p:cNvCxnSpPr>
            <a:cxnSpLocks/>
            <a:stCxn id="10" idx="3"/>
            <a:endCxn id="24" idx="1"/>
          </p:cNvCxnSpPr>
          <p:nvPr/>
        </p:nvCxnSpPr>
        <p:spPr>
          <a:xfrm>
            <a:off x="3465529" y="4019263"/>
            <a:ext cx="449102" cy="6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EB9753BC-D26E-432F-B444-9CCDD5274727}"/>
              </a:ext>
            </a:extLst>
          </p:cNvPr>
          <p:cNvCxnSpPr>
            <a:cxnSpLocks/>
            <a:stCxn id="11" idx="3"/>
            <a:endCxn id="68" idx="1"/>
          </p:cNvCxnSpPr>
          <p:nvPr/>
        </p:nvCxnSpPr>
        <p:spPr>
          <a:xfrm flipV="1">
            <a:off x="3465529" y="4590082"/>
            <a:ext cx="449101" cy="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88ECF608-0246-448A-8A15-F2631ECAB3F5}"/>
              </a:ext>
            </a:extLst>
          </p:cNvPr>
          <p:cNvCxnSpPr>
            <a:stCxn id="8" idx="3"/>
            <a:endCxn id="13" idx="1"/>
          </p:cNvCxnSpPr>
          <p:nvPr/>
        </p:nvCxnSpPr>
        <p:spPr>
          <a:xfrm flipV="1">
            <a:off x="4860282" y="3578469"/>
            <a:ext cx="621501" cy="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말풍선: 모서리가 둥근 사각형 95">
            <a:extLst>
              <a:ext uri="{FF2B5EF4-FFF2-40B4-BE49-F238E27FC236}">
                <a16:creationId xmlns:a16="http://schemas.microsoft.com/office/drawing/2014/main" id="{1762F59E-91CC-49AD-B074-7A07C0559411}"/>
              </a:ext>
            </a:extLst>
          </p:cNvPr>
          <p:cNvSpPr/>
          <p:nvPr/>
        </p:nvSpPr>
        <p:spPr>
          <a:xfrm>
            <a:off x="7012518" y="2036254"/>
            <a:ext cx="1248409" cy="388060"/>
          </a:xfrm>
          <a:prstGeom prst="wedgeRoundRectCallout">
            <a:avLst>
              <a:gd name="adj1" fmla="val -76988"/>
              <a:gd name="adj2" fmla="val -335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본인이 작성한 댓글에 한하여 수정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삭제 가능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321310" y="-36830"/>
            <a:ext cx="1115060" cy="294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100" tIns="38725" rIns="78100" bIns="38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sz="16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4" name="Google Shape;284;p14"/>
          <p:cNvSpPr txBox="1"/>
          <p:nvPr/>
        </p:nvSpPr>
        <p:spPr>
          <a:xfrm>
            <a:off x="2968625" y="975995"/>
            <a:ext cx="3265805" cy="3708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89525" tIns="46350" rIns="89525" bIns="463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-KR" altLang="en-US" sz="1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sz="18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90" name="Google Shape;290;p14"/>
          <p:cNvGraphicFramePr/>
          <p:nvPr>
            <p:extLst>
              <p:ext uri="{D42A27DB-BD31-4B8C-83A1-F6EECF244321}">
                <p14:modId xmlns:p14="http://schemas.microsoft.com/office/powerpoint/2010/main" val="3481198002"/>
              </p:ext>
            </p:extLst>
          </p:nvPr>
        </p:nvGraphicFramePr>
        <p:xfrm>
          <a:off x="498475" y="323215"/>
          <a:ext cx="8205450" cy="515625"/>
        </p:xfrm>
        <a:graphic>
          <a:graphicData uri="http://schemas.openxmlformats.org/drawingml/2006/table">
            <a:tbl>
              <a:tblPr>
                <a:noFill/>
                <a:tableStyleId>{F4EDD438-0864-4C78-9A03-12CD24461EDC}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sz="1000" b="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RSP-USER-71 ~ 74</a:t>
                      </a:r>
                      <a:endParaRPr sz="10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sz="1000" b="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그룹 열기</a:t>
                      </a:r>
                      <a:r>
                        <a:rPr lang="en-US" altLang="ko-KR" sz="10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0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채팅</a:t>
                      </a:r>
                      <a:r>
                        <a:rPr lang="en-US" altLang="ko-KR" sz="10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10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sz="1000" b="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2020.09.09</a:t>
                      </a:r>
                      <a:endParaRPr sz="10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000" b="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이동주</a:t>
                      </a:r>
                      <a:endParaRPr sz="10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Google Shape;223;p12">
            <a:extLst>
              <a:ext uri="{FF2B5EF4-FFF2-40B4-BE49-F238E27FC236}">
                <a16:creationId xmlns:a16="http://schemas.microsoft.com/office/drawing/2014/main" id="{E128F776-D223-44BB-9229-485D507FB5D8}"/>
              </a:ext>
            </a:extLst>
          </p:cNvPr>
          <p:cNvSpPr/>
          <p:nvPr/>
        </p:nvSpPr>
        <p:spPr>
          <a:xfrm>
            <a:off x="857462" y="2722284"/>
            <a:ext cx="1010285" cy="37909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alt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채팅</a:t>
            </a:r>
            <a:endParaRPr sz="10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224;p12">
            <a:extLst>
              <a:ext uri="{FF2B5EF4-FFF2-40B4-BE49-F238E27FC236}">
                <a16:creationId xmlns:a16="http://schemas.microsoft.com/office/drawing/2014/main" id="{DCB68882-A843-4F61-B81C-DB930058E4B2}"/>
              </a:ext>
            </a:extLst>
          </p:cNvPr>
          <p:cNvSpPr/>
          <p:nvPr/>
        </p:nvSpPr>
        <p:spPr>
          <a:xfrm>
            <a:off x="2855007" y="1625855"/>
            <a:ext cx="1103287" cy="370839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Malgun Gothic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en-US" sz="1000" b="0" i="0" u="none" strike="noStrike" cap="none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전송</a:t>
            </a:r>
            <a:endParaRPr sz="10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224;p12">
            <a:extLst>
              <a:ext uri="{FF2B5EF4-FFF2-40B4-BE49-F238E27FC236}">
                <a16:creationId xmlns:a16="http://schemas.microsoft.com/office/drawing/2014/main" id="{8223FCAA-B553-465F-A5F9-D3541989704C}"/>
              </a:ext>
            </a:extLst>
          </p:cNvPr>
          <p:cNvSpPr/>
          <p:nvPr/>
        </p:nvSpPr>
        <p:spPr>
          <a:xfrm>
            <a:off x="4567549" y="1613121"/>
            <a:ext cx="1171534" cy="370839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Malgun Gothic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전송 내용 입력</a:t>
            </a:r>
            <a:endParaRPr sz="10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224;p12">
            <a:extLst>
              <a:ext uri="{FF2B5EF4-FFF2-40B4-BE49-F238E27FC236}">
                <a16:creationId xmlns:a16="http://schemas.microsoft.com/office/drawing/2014/main" id="{3E6E0159-0405-4A94-AB06-2A769C7CDE4D}"/>
              </a:ext>
            </a:extLst>
          </p:cNvPr>
          <p:cNvSpPr/>
          <p:nvPr/>
        </p:nvSpPr>
        <p:spPr>
          <a:xfrm>
            <a:off x="6256605" y="1612308"/>
            <a:ext cx="1103288" cy="370839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Malgun Gothic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</a:t>
            </a:r>
            <a:r>
              <a:rPr lang="ko-KR" alt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전송 버튼 클릭</a:t>
            </a:r>
            <a:endParaRPr sz="10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98E87BC-53CE-4475-8EF4-8CA97498BF2F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1867747" y="1811275"/>
            <a:ext cx="987260" cy="11005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1DA787F-D737-4424-AD03-2027D77F72E1}"/>
              </a:ext>
            </a:extLst>
          </p:cNvPr>
          <p:cNvCxnSpPr>
            <a:cxnSpLocks/>
            <a:stCxn id="38" idx="3"/>
            <a:endCxn id="40" idx="1"/>
          </p:cNvCxnSpPr>
          <p:nvPr/>
        </p:nvCxnSpPr>
        <p:spPr>
          <a:xfrm flipV="1">
            <a:off x="3958294" y="1798541"/>
            <a:ext cx="609255" cy="12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5958F9DD-9891-42D8-A560-04CCAF39ED6B}"/>
              </a:ext>
            </a:extLst>
          </p:cNvPr>
          <p:cNvCxnSpPr>
            <a:cxnSpLocks/>
            <a:stCxn id="40" idx="3"/>
            <a:endCxn id="49" idx="1"/>
          </p:cNvCxnSpPr>
          <p:nvPr/>
        </p:nvCxnSpPr>
        <p:spPr>
          <a:xfrm flipV="1">
            <a:off x="5739083" y="1797728"/>
            <a:ext cx="517522" cy="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224;p12">
            <a:extLst>
              <a:ext uri="{FF2B5EF4-FFF2-40B4-BE49-F238E27FC236}">
                <a16:creationId xmlns:a16="http://schemas.microsoft.com/office/drawing/2014/main" id="{1AEAFB4A-A995-4395-A481-473B18468DD9}"/>
              </a:ext>
            </a:extLst>
          </p:cNvPr>
          <p:cNvSpPr/>
          <p:nvPr/>
        </p:nvSpPr>
        <p:spPr>
          <a:xfrm>
            <a:off x="2855007" y="2729058"/>
            <a:ext cx="1103289" cy="358107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Malgun Gothic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펴기</a:t>
            </a:r>
            <a:endParaRPr sz="10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224;p12">
            <a:extLst>
              <a:ext uri="{FF2B5EF4-FFF2-40B4-BE49-F238E27FC236}">
                <a16:creationId xmlns:a16="http://schemas.microsoft.com/office/drawing/2014/main" id="{4BF5B4A7-A83E-4336-9562-E6F75B10BFBB}"/>
              </a:ext>
            </a:extLst>
          </p:cNvPr>
          <p:cNvSpPr/>
          <p:nvPr/>
        </p:nvSpPr>
        <p:spPr>
          <a:xfrm>
            <a:off x="2855007" y="4011315"/>
            <a:ext cx="1103289" cy="358107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Malgun Gothic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접기</a:t>
            </a:r>
            <a:endParaRPr sz="10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224;p12">
            <a:extLst>
              <a:ext uri="{FF2B5EF4-FFF2-40B4-BE49-F238E27FC236}">
                <a16:creationId xmlns:a16="http://schemas.microsoft.com/office/drawing/2014/main" id="{3A42B2FE-ECB3-4E72-B9D6-C70E86F287E2}"/>
              </a:ext>
            </a:extLst>
          </p:cNvPr>
          <p:cNvSpPr/>
          <p:nvPr/>
        </p:nvSpPr>
        <p:spPr>
          <a:xfrm>
            <a:off x="4606119" y="2729057"/>
            <a:ext cx="1103289" cy="358107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Malgun Gothic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1000" b="0" i="0" u="none" strike="noStrike" cap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채팅창</a:t>
            </a:r>
            <a:r>
              <a:rPr lang="ko-KR" alt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출력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0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224;p12">
            <a:extLst>
              <a:ext uri="{FF2B5EF4-FFF2-40B4-BE49-F238E27FC236}">
                <a16:creationId xmlns:a16="http://schemas.microsoft.com/office/drawing/2014/main" id="{36A49800-8522-49DE-BA3A-33055F26269C}"/>
              </a:ext>
            </a:extLst>
          </p:cNvPr>
          <p:cNvSpPr/>
          <p:nvPr/>
        </p:nvSpPr>
        <p:spPr>
          <a:xfrm>
            <a:off x="4606119" y="4011316"/>
            <a:ext cx="1650488" cy="349986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Malgun Gothic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채팅창이 사라지고 </a:t>
            </a:r>
            <a:r>
              <a:rPr lang="ko-KR" altLang="en-US" sz="1000" b="0" i="0" u="none" strike="noStrike" cap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메인화면</a:t>
            </a:r>
            <a:r>
              <a:rPr lang="ko-KR" alt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출력</a:t>
            </a:r>
            <a:endParaRPr sz="10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07B1BD1-0A90-4673-8BB5-40C46399DBE6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 flipV="1">
            <a:off x="3958296" y="2908111"/>
            <a:ext cx="64782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FE6016B-5364-47DA-8392-A8A359C136E9}"/>
              </a:ext>
            </a:extLst>
          </p:cNvPr>
          <p:cNvCxnSpPr>
            <a:stCxn id="37" idx="3"/>
            <a:endCxn id="11" idx="1"/>
          </p:cNvCxnSpPr>
          <p:nvPr/>
        </p:nvCxnSpPr>
        <p:spPr>
          <a:xfrm flipV="1">
            <a:off x="1867747" y="2908112"/>
            <a:ext cx="987260" cy="3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4C0E2C7-8D00-4CC8-BF1F-0995211BF855}"/>
              </a:ext>
            </a:extLst>
          </p:cNvPr>
          <p:cNvCxnSpPr>
            <a:stCxn id="37" idx="3"/>
            <a:endCxn id="12" idx="1"/>
          </p:cNvCxnSpPr>
          <p:nvPr/>
        </p:nvCxnSpPr>
        <p:spPr>
          <a:xfrm>
            <a:off x="1867747" y="2911832"/>
            <a:ext cx="987260" cy="1278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0659D39-2422-4070-8F24-7DFC101D53DD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 flipV="1">
            <a:off x="3958296" y="4186309"/>
            <a:ext cx="647823" cy="4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321310" y="-36830"/>
            <a:ext cx="1115060" cy="294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100" tIns="38725" rIns="78100" bIns="38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sz="16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4" name="Google Shape;284;p14"/>
          <p:cNvSpPr txBox="1"/>
          <p:nvPr/>
        </p:nvSpPr>
        <p:spPr>
          <a:xfrm>
            <a:off x="2968625" y="975995"/>
            <a:ext cx="3265805" cy="3708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89525" tIns="46350" rIns="89525" bIns="463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-KR" altLang="en-US" sz="1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sz="18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90" name="Google Shape;290;p14"/>
          <p:cNvGraphicFramePr/>
          <p:nvPr>
            <p:extLst>
              <p:ext uri="{D42A27DB-BD31-4B8C-83A1-F6EECF244321}">
                <p14:modId xmlns:p14="http://schemas.microsoft.com/office/powerpoint/2010/main" val="2179877011"/>
              </p:ext>
            </p:extLst>
          </p:nvPr>
        </p:nvGraphicFramePr>
        <p:xfrm>
          <a:off x="498475" y="323215"/>
          <a:ext cx="8205450" cy="515625"/>
        </p:xfrm>
        <a:graphic>
          <a:graphicData uri="http://schemas.openxmlformats.org/drawingml/2006/table">
            <a:tbl>
              <a:tblPr>
                <a:noFill/>
                <a:tableStyleId>{F4EDD438-0864-4C78-9A03-12CD24461EDC}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sz="1000" b="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RSP-USER-75 ~ 85</a:t>
                      </a:r>
                      <a:endParaRPr sz="10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sz="1000" b="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sz="10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Q&amp;A</a:t>
                      </a:r>
                      <a:r>
                        <a:rPr lang="ko-KR" altLang="en-US" sz="10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게시판</a:t>
                      </a:r>
                      <a:endParaRPr sz="10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sz="1000" b="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2020.09.09</a:t>
                      </a:r>
                      <a:endParaRPr sz="10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000" b="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이동주</a:t>
                      </a:r>
                      <a:endParaRPr sz="10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Google Shape;223;p12">
            <a:extLst>
              <a:ext uri="{FF2B5EF4-FFF2-40B4-BE49-F238E27FC236}">
                <a16:creationId xmlns:a16="http://schemas.microsoft.com/office/drawing/2014/main" id="{E128F776-D223-44BB-9229-485D507FB5D8}"/>
              </a:ext>
            </a:extLst>
          </p:cNvPr>
          <p:cNvSpPr/>
          <p:nvPr/>
        </p:nvSpPr>
        <p:spPr>
          <a:xfrm>
            <a:off x="321310" y="2722284"/>
            <a:ext cx="1546437" cy="37909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alt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도움말 및 </a:t>
            </a:r>
            <a:r>
              <a:rPr lang="en-US" altLang="ko-KR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Q&amp;A </a:t>
            </a:r>
            <a:r>
              <a:rPr lang="ko-KR" alt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</a:t>
            </a:r>
            <a:endParaRPr sz="8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224;p12">
            <a:extLst>
              <a:ext uri="{FF2B5EF4-FFF2-40B4-BE49-F238E27FC236}">
                <a16:creationId xmlns:a16="http://schemas.microsoft.com/office/drawing/2014/main" id="{DCB68882-A843-4F61-B81C-DB930058E4B2}"/>
              </a:ext>
            </a:extLst>
          </p:cNvPr>
          <p:cNvSpPr/>
          <p:nvPr/>
        </p:nvSpPr>
        <p:spPr>
          <a:xfrm>
            <a:off x="2855007" y="1625855"/>
            <a:ext cx="1103287" cy="370839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Malgun Gothic"/>
              <a:buNone/>
            </a:pPr>
            <a:r>
              <a:rPr 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8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98E87BC-53CE-4475-8EF4-8CA97498BF2F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1867747" y="1811275"/>
            <a:ext cx="987260" cy="11005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1DA787F-D737-4424-AD03-2027D77F72E1}"/>
              </a:ext>
            </a:extLst>
          </p:cNvPr>
          <p:cNvCxnSpPr>
            <a:cxnSpLocks/>
            <a:stCxn id="38" idx="3"/>
            <a:endCxn id="41" idx="1"/>
          </p:cNvCxnSpPr>
          <p:nvPr/>
        </p:nvCxnSpPr>
        <p:spPr>
          <a:xfrm flipV="1">
            <a:off x="3958294" y="1808198"/>
            <a:ext cx="618158" cy="30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224;p12">
            <a:extLst>
              <a:ext uri="{FF2B5EF4-FFF2-40B4-BE49-F238E27FC236}">
                <a16:creationId xmlns:a16="http://schemas.microsoft.com/office/drawing/2014/main" id="{1AEAFB4A-A995-4395-A481-473B18468DD9}"/>
              </a:ext>
            </a:extLst>
          </p:cNvPr>
          <p:cNvSpPr/>
          <p:nvPr/>
        </p:nvSpPr>
        <p:spPr>
          <a:xfrm>
            <a:off x="2855007" y="2729058"/>
            <a:ext cx="1103289" cy="358107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Malgun Gothic"/>
              <a:buNone/>
            </a:pPr>
            <a:r>
              <a:rPr 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글쓰기</a:t>
            </a:r>
            <a:endParaRPr sz="8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224;p12">
            <a:extLst>
              <a:ext uri="{FF2B5EF4-FFF2-40B4-BE49-F238E27FC236}">
                <a16:creationId xmlns:a16="http://schemas.microsoft.com/office/drawing/2014/main" id="{4BF5B4A7-A83E-4336-9562-E6F75B10BFBB}"/>
              </a:ext>
            </a:extLst>
          </p:cNvPr>
          <p:cNvSpPr/>
          <p:nvPr/>
        </p:nvSpPr>
        <p:spPr>
          <a:xfrm>
            <a:off x="2855007" y="4011315"/>
            <a:ext cx="1238022" cy="358107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Malgun Gothic"/>
              <a:buNone/>
            </a:pPr>
            <a:r>
              <a:rPr 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 제목 클릭</a:t>
            </a:r>
            <a:endParaRPr sz="8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224;p12">
            <a:extLst>
              <a:ext uri="{FF2B5EF4-FFF2-40B4-BE49-F238E27FC236}">
                <a16:creationId xmlns:a16="http://schemas.microsoft.com/office/drawing/2014/main" id="{3A42B2FE-ECB3-4E72-B9D6-C70E86F287E2}"/>
              </a:ext>
            </a:extLst>
          </p:cNvPr>
          <p:cNvSpPr/>
          <p:nvPr/>
        </p:nvSpPr>
        <p:spPr>
          <a:xfrm>
            <a:off x="4567549" y="2234324"/>
            <a:ext cx="1103289" cy="358107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Malgun Gothic"/>
              <a:buNone/>
            </a:pPr>
            <a:r>
              <a:rPr 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r>
              <a:rPr lang="en-US" altLang="ko-KR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 입력</a:t>
            </a:r>
            <a:endParaRPr sz="8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224;p12">
            <a:extLst>
              <a:ext uri="{FF2B5EF4-FFF2-40B4-BE49-F238E27FC236}">
                <a16:creationId xmlns:a16="http://schemas.microsoft.com/office/drawing/2014/main" id="{36A49800-8522-49DE-BA3A-33055F26269C}"/>
              </a:ext>
            </a:extLst>
          </p:cNvPr>
          <p:cNvSpPr/>
          <p:nvPr/>
        </p:nvSpPr>
        <p:spPr>
          <a:xfrm>
            <a:off x="4567548" y="4015874"/>
            <a:ext cx="931081" cy="349986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Malgun Gothic"/>
              <a:buNone/>
            </a:pPr>
            <a:r>
              <a:rPr 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en-US" sz="800" b="0" i="0" u="none" strike="noStrike" cap="none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8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07B1BD1-0A90-4673-8BB5-40C46399DBE6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 flipV="1">
            <a:off x="3958296" y="2413378"/>
            <a:ext cx="609253" cy="494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FE6016B-5364-47DA-8392-A8A359C136E9}"/>
              </a:ext>
            </a:extLst>
          </p:cNvPr>
          <p:cNvCxnSpPr>
            <a:cxnSpLocks/>
            <a:stCxn id="37" idx="3"/>
            <a:endCxn id="11" idx="1"/>
          </p:cNvCxnSpPr>
          <p:nvPr/>
        </p:nvCxnSpPr>
        <p:spPr>
          <a:xfrm flipV="1">
            <a:off x="1867747" y="2908112"/>
            <a:ext cx="987260" cy="3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4C0E2C7-8D00-4CC8-BF1F-0995211BF855}"/>
              </a:ext>
            </a:extLst>
          </p:cNvPr>
          <p:cNvCxnSpPr>
            <a:cxnSpLocks/>
            <a:stCxn id="37" idx="3"/>
            <a:endCxn id="12" idx="1"/>
          </p:cNvCxnSpPr>
          <p:nvPr/>
        </p:nvCxnSpPr>
        <p:spPr>
          <a:xfrm>
            <a:off x="1867747" y="2911832"/>
            <a:ext cx="987260" cy="1278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0659D39-2422-4070-8F24-7DFC101D53DD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4093029" y="4190369"/>
            <a:ext cx="474519" cy="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224;p12">
            <a:extLst>
              <a:ext uri="{FF2B5EF4-FFF2-40B4-BE49-F238E27FC236}">
                <a16:creationId xmlns:a16="http://schemas.microsoft.com/office/drawing/2014/main" id="{1F943118-E879-48A9-A284-D28BD6EF7B83}"/>
              </a:ext>
            </a:extLst>
          </p:cNvPr>
          <p:cNvSpPr/>
          <p:nvPr/>
        </p:nvSpPr>
        <p:spPr>
          <a:xfrm>
            <a:off x="4560290" y="2908111"/>
            <a:ext cx="1094385" cy="358107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Malgun Gothic"/>
              <a:buNone/>
            </a:pPr>
            <a:r>
              <a:rPr 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 파일</a:t>
            </a:r>
            <a:endParaRPr sz="8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224;p12">
            <a:extLst>
              <a:ext uri="{FF2B5EF4-FFF2-40B4-BE49-F238E27FC236}">
                <a16:creationId xmlns:a16="http://schemas.microsoft.com/office/drawing/2014/main" id="{3AAB008C-1F05-4932-BECF-E96198F2B306}"/>
              </a:ext>
            </a:extLst>
          </p:cNvPr>
          <p:cNvSpPr/>
          <p:nvPr/>
        </p:nvSpPr>
        <p:spPr>
          <a:xfrm>
            <a:off x="4574806" y="4534430"/>
            <a:ext cx="931081" cy="349986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Malgun Gothic"/>
              <a:buNone/>
            </a:pPr>
            <a:r>
              <a:rPr 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8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224;p12">
            <a:extLst>
              <a:ext uri="{FF2B5EF4-FFF2-40B4-BE49-F238E27FC236}">
                <a16:creationId xmlns:a16="http://schemas.microsoft.com/office/drawing/2014/main" id="{FE659A18-2B78-463B-82BB-4BE9EA408D4C}"/>
              </a:ext>
            </a:extLst>
          </p:cNvPr>
          <p:cNvSpPr/>
          <p:nvPr/>
        </p:nvSpPr>
        <p:spPr>
          <a:xfrm>
            <a:off x="4567547" y="3553365"/>
            <a:ext cx="931081" cy="349986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Malgun Gothic"/>
              <a:buNone/>
            </a:pPr>
            <a:r>
              <a:rPr 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세부 </a:t>
            </a:r>
            <a:r>
              <a:rPr lang="ko-KR" altLang="en-US" sz="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 출력</a:t>
            </a:r>
            <a:endParaRPr sz="8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말풍선: 모서리가 둥근 사각형 18">
            <a:extLst>
              <a:ext uri="{FF2B5EF4-FFF2-40B4-BE49-F238E27FC236}">
                <a16:creationId xmlns:a16="http://schemas.microsoft.com/office/drawing/2014/main" id="{AE00DBA3-FEF9-455A-9598-331F9DC6979B}"/>
              </a:ext>
            </a:extLst>
          </p:cNvPr>
          <p:cNvSpPr/>
          <p:nvPr/>
        </p:nvSpPr>
        <p:spPr>
          <a:xfrm>
            <a:off x="5973148" y="4255866"/>
            <a:ext cx="1248409" cy="388060"/>
          </a:xfrm>
          <a:prstGeom prst="wedgeRoundRectCallout">
            <a:avLst>
              <a:gd name="adj1" fmla="val -76988"/>
              <a:gd name="adj2" fmla="val -335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본인이 작성한 글에 한하여 수정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삭제 가능</a:t>
            </a:r>
          </a:p>
        </p:txBody>
      </p:sp>
      <p:sp>
        <p:nvSpPr>
          <p:cNvPr id="41" name="Google Shape;227;p12">
            <a:extLst>
              <a:ext uri="{FF2B5EF4-FFF2-40B4-BE49-F238E27FC236}">
                <a16:creationId xmlns:a16="http://schemas.microsoft.com/office/drawing/2014/main" id="{FC4143A6-8994-46C2-A536-36158AB57C23}"/>
              </a:ext>
            </a:extLst>
          </p:cNvPr>
          <p:cNvSpPr/>
          <p:nvPr/>
        </p:nvSpPr>
        <p:spPr>
          <a:xfrm>
            <a:off x="4576452" y="1652841"/>
            <a:ext cx="1316347" cy="310714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en-US" sz="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 범위 선택</a:t>
            </a:r>
            <a:endParaRPr lang="en-US" altLang="ko-KR" sz="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r>
              <a:rPr lang="en-US" altLang="ko-KR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r>
              <a:rPr lang="en-US" altLang="ko-KR" sz="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r>
              <a:rPr lang="en-US" altLang="ko-KR" sz="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+</a:t>
            </a:r>
            <a:r>
              <a:rPr lang="ko-KR" altLang="en-US" sz="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r>
              <a:rPr lang="en-US" altLang="ko-KR" sz="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8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227;p12">
            <a:extLst>
              <a:ext uri="{FF2B5EF4-FFF2-40B4-BE49-F238E27FC236}">
                <a16:creationId xmlns:a16="http://schemas.microsoft.com/office/drawing/2014/main" id="{7B561D61-A369-40AD-B5A4-1E2969CB9A27}"/>
              </a:ext>
            </a:extLst>
          </p:cNvPr>
          <p:cNvSpPr/>
          <p:nvPr/>
        </p:nvSpPr>
        <p:spPr>
          <a:xfrm>
            <a:off x="7536888" y="1643533"/>
            <a:ext cx="987260" cy="34106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</a:t>
            </a:r>
            <a:r>
              <a:rPr lang="ko-KR" alt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 출력</a:t>
            </a:r>
            <a:endParaRPr sz="8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227;p12">
            <a:extLst>
              <a:ext uri="{FF2B5EF4-FFF2-40B4-BE49-F238E27FC236}">
                <a16:creationId xmlns:a16="http://schemas.microsoft.com/office/drawing/2014/main" id="{AE73EA9E-FF33-47EA-9D85-3C6CFEEC75C2}"/>
              </a:ext>
            </a:extLst>
          </p:cNvPr>
          <p:cNvSpPr/>
          <p:nvPr/>
        </p:nvSpPr>
        <p:spPr>
          <a:xfrm>
            <a:off x="5964796" y="2917902"/>
            <a:ext cx="1242060" cy="34106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en-US" sz="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첨부할 파일을 선택할 </a:t>
            </a:r>
            <a:r>
              <a:rPr lang="ko-KR" altLang="en-US" sz="800" b="0" i="0" u="none" strike="noStrike" cap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팝업창</a:t>
            </a:r>
            <a:endParaRPr sz="8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74668F1-65D1-4543-A70D-D6B059621306}"/>
              </a:ext>
            </a:extLst>
          </p:cNvPr>
          <p:cNvCxnSpPr>
            <a:stCxn id="11" idx="3"/>
            <a:endCxn id="6" idx="1"/>
          </p:cNvCxnSpPr>
          <p:nvPr/>
        </p:nvCxnSpPr>
        <p:spPr>
          <a:xfrm>
            <a:off x="3958296" y="2908112"/>
            <a:ext cx="601994" cy="179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84FD53E-C2AB-4AA4-B535-D14D61BE1693}"/>
              </a:ext>
            </a:extLst>
          </p:cNvPr>
          <p:cNvCxnSpPr>
            <a:stCxn id="6" idx="3"/>
            <a:endCxn id="21" idx="1"/>
          </p:cNvCxnSpPr>
          <p:nvPr/>
        </p:nvCxnSpPr>
        <p:spPr>
          <a:xfrm>
            <a:off x="5654675" y="3087165"/>
            <a:ext cx="310121" cy="1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AB8149A-5EB7-48D4-8E58-1C23EE4EAC9A}"/>
              </a:ext>
            </a:extLst>
          </p:cNvPr>
          <p:cNvCxnSpPr>
            <a:stCxn id="12" idx="3"/>
            <a:endCxn id="18" idx="1"/>
          </p:cNvCxnSpPr>
          <p:nvPr/>
        </p:nvCxnSpPr>
        <p:spPr>
          <a:xfrm flipV="1">
            <a:off x="4093029" y="3728358"/>
            <a:ext cx="474518" cy="462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B6D9DD7-4804-46B0-B273-F0A72073F277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4093029" y="4190369"/>
            <a:ext cx="481777" cy="519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Google Shape;227;p12">
            <a:extLst>
              <a:ext uri="{FF2B5EF4-FFF2-40B4-BE49-F238E27FC236}">
                <a16:creationId xmlns:a16="http://schemas.microsoft.com/office/drawing/2014/main" id="{EB776221-6D9E-4F03-90DB-02B1E4BB698B}"/>
              </a:ext>
            </a:extLst>
          </p:cNvPr>
          <p:cNvSpPr/>
          <p:nvPr/>
        </p:nvSpPr>
        <p:spPr>
          <a:xfrm>
            <a:off x="6197448" y="1641120"/>
            <a:ext cx="1078805" cy="34106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</a:t>
            </a:r>
            <a:r>
              <a:rPr lang="ko-KR" alt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키워드 입력</a:t>
            </a:r>
            <a:endParaRPr sz="8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E5ABC4A-5E88-4FF5-A16C-A4F88B862B99}"/>
              </a:ext>
            </a:extLst>
          </p:cNvPr>
          <p:cNvCxnSpPr>
            <a:stCxn id="41" idx="3"/>
            <a:endCxn id="53" idx="1"/>
          </p:cNvCxnSpPr>
          <p:nvPr/>
        </p:nvCxnSpPr>
        <p:spPr>
          <a:xfrm>
            <a:off x="5892799" y="1808198"/>
            <a:ext cx="304649" cy="3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B35FB4B3-0A73-4928-A5C4-30217A4AE45F}"/>
              </a:ext>
            </a:extLst>
          </p:cNvPr>
          <p:cNvCxnSpPr>
            <a:stCxn id="53" idx="3"/>
            <a:endCxn id="42" idx="1"/>
          </p:cNvCxnSpPr>
          <p:nvPr/>
        </p:nvCxnSpPr>
        <p:spPr>
          <a:xfrm>
            <a:off x="7276253" y="1811650"/>
            <a:ext cx="260635" cy="24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56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321310" y="-36830"/>
            <a:ext cx="1115060" cy="294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100" tIns="38725" rIns="78100" bIns="38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sz="16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4" name="Google Shape;284;p14"/>
          <p:cNvSpPr txBox="1"/>
          <p:nvPr/>
        </p:nvSpPr>
        <p:spPr>
          <a:xfrm>
            <a:off x="2968625" y="975995"/>
            <a:ext cx="3265805" cy="3708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89525" tIns="46350" rIns="89525" bIns="463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-KR" altLang="en-US" sz="1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sz="18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90" name="Google Shape;290;p14"/>
          <p:cNvGraphicFramePr/>
          <p:nvPr>
            <p:extLst>
              <p:ext uri="{D42A27DB-BD31-4B8C-83A1-F6EECF244321}">
                <p14:modId xmlns:p14="http://schemas.microsoft.com/office/powerpoint/2010/main" val="1492624613"/>
              </p:ext>
            </p:extLst>
          </p:nvPr>
        </p:nvGraphicFramePr>
        <p:xfrm>
          <a:off x="498475" y="323215"/>
          <a:ext cx="8205450" cy="515625"/>
        </p:xfrm>
        <a:graphic>
          <a:graphicData uri="http://schemas.openxmlformats.org/drawingml/2006/table">
            <a:tbl>
              <a:tblPr>
                <a:noFill/>
                <a:tableStyleId>{F4EDD438-0864-4C78-9A03-12CD24461EDC}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sz="1000" b="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RSP-USER-86 ~ 88</a:t>
                      </a:r>
                      <a:endParaRPr sz="10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sz="1000" b="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휴지통</a:t>
                      </a:r>
                      <a:endParaRPr sz="10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sz="1000" b="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2020.09.09</a:t>
                      </a:r>
                      <a:endParaRPr sz="10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000" b="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이동주</a:t>
                      </a:r>
                      <a:endParaRPr sz="10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Google Shape;223;p12">
            <a:extLst>
              <a:ext uri="{FF2B5EF4-FFF2-40B4-BE49-F238E27FC236}">
                <a16:creationId xmlns:a16="http://schemas.microsoft.com/office/drawing/2014/main" id="{E128F776-D223-44BB-9229-485D507FB5D8}"/>
              </a:ext>
            </a:extLst>
          </p:cNvPr>
          <p:cNvSpPr/>
          <p:nvPr/>
        </p:nvSpPr>
        <p:spPr>
          <a:xfrm>
            <a:off x="646237" y="2722284"/>
            <a:ext cx="1221509" cy="37909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alt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휴지통</a:t>
            </a:r>
            <a:endParaRPr sz="10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224;p12">
            <a:extLst>
              <a:ext uri="{FF2B5EF4-FFF2-40B4-BE49-F238E27FC236}">
                <a16:creationId xmlns:a16="http://schemas.microsoft.com/office/drawing/2014/main" id="{DCB68882-A843-4F61-B81C-DB930058E4B2}"/>
              </a:ext>
            </a:extLst>
          </p:cNvPr>
          <p:cNvSpPr/>
          <p:nvPr/>
        </p:nvSpPr>
        <p:spPr>
          <a:xfrm>
            <a:off x="2416981" y="2722284"/>
            <a:ext cx="1458333" cy="370839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Malgun Gothic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삭제한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파일 전체 목록 출력</a:t>
            </a:r>
            <a:endParaRPr sz="10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98E87BC-53CE-4475-8EF4-8CA97498BF2F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1867746" y="2907704"/>
            <a:ext cx="549235" cy="4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1DA787F-D737-4424-AD03-2027D77F72E1}"/>
              </a:ext>
            </a:extLst>
          </p:cNvPr>
          <p:cNvCxnSpPr>
            <a:cxnSpLocks/>
            <a:stCxn id="38" idx="3"/>
            <a:endCxn id="41" idx="1"/>
          </p:cNvCxnSpPr>
          <p:nvPr/>
        </p:nvCxnSpPr>
        <p:spPr>
          <a:xfrm flipV="1">
            <a:off x="3875314" y="1864192"/>
            <a:ext cx="701138" cy="1043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oogle Shape;224;p12">
            <a:extLst>
              <a:ext uri="{FF2B5EF4-FFF2-40B4-BE49-F238E27FC236}">
                <a16:creationId xmlns:a16="http://schemas.microsoft.com/office/drawing/2014/main" id="{4BF5B4A7-A83E-4336-9562-E6F75B10BFBB}"/>
              </a:ext>
            </a:extLst>
          </p:cNvPr>
          <p:cNvSpPr/>
          <p:nvPr/>
        </p:nvSpPr>
        <p:spPr>
          <a:xfrm>
            <a:off x="4654777" y="4000392"/>
            <a:ext cx="1238022" cy="358107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Malgun Gothic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휴지통 비우기</a:t>
            </a:r>
            <a:endParaRPr sz="10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227;p12">
            <a:extLst>
              <a:ext uri="{FF2B5EF4-FFF2-40B4-BE49-F238E27FC236}">
                <a16:creationId xmlns:a16="http://schemas.microsoft.com/office/drawing/2014/main" id="{FC4143A6-8994-46C2-A536-36158AB57C23}"/>
              </a:ext>
            </a:extLst>
          </p:cNvPr>
          <p:cNvSpPr/>
          <p:nvPr/>
        </p:nvSpPr>
        <p:spPr>
          <a:xfrm>
            <a:off x="4576452" y="1652841"/>
            <a:ext cx="1316347" cy="422702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복원</a:t>
            </a:r>
            <a:endParaRPr sz="10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224;p12">
            <a:extLst>
              <a:ext uri="{FF2B5EF4-FFF2-40B4-BE49-F238E27FC236}">
                <a16:creationId xmlns:a16="http://schemas.microsoft.com/office/drawing/2014/main" id="{98E6B7F2-50EC-4F41-BD8E-443FFFF25ACF}"/>
              </a:ext>
            </a:extLst>
          </p:cNvPr>
          <p:cNvSpPr/>
          <p:nvPr/>
        </p:nvSpPr>
        <p:spPr>
          <a:xfrm>
            <a:off x="6662344" y="4000391"/>
            <a:ext cx="1414855" cy="358107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Malgun Gothic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</a:t>
            </a:r>
            <a:r>
              <a:rPr lang="ko-KR" alt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모든 파일 영구삭제</a:t>
            </a:r>
            <a:endParaRPr sz="10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227;p12">
            <a:extLst>
              <a:ext uri="{FF2B5EF4-FFF2-40B4-BE49-F238E27FC236}">
                <a16:creationId xmlns:a16="http://schemas.microsoft.com/office/drawing/2014/main" id="{3F8F033C-C472-4A4A-98E8-6E0EAF9DE88F}"/>
              </a:ext>
            </a:extLst>
          </p:cNvPr>
          <p:cNvSpPr/>
          <p:nvPr/>
        </p:nvSpPr>
        <p:spPr>
          <a:xfrm>
            <a:off x="6593937" y="1652840"/>
            <a:ext cx="1414855" cy="42269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 위치로 복원</a:t>
            </a:r>
            <a:endParaRPr sz="10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035F7F1-C8F4-4877-8B1B-A6497472FC98}"/>
              </a:ext>
            </a:extLst>
          </p:cNvPr>
          <p:cNvCxnSpPr>
            <a:stCxn id="38" idx="3"/>
            <a:endCxn id="12" idx="1"/>
          </p:cNvCxnSpPr>
          <p:nvPr/>
        </p:nvCxnSpPr>
        <p:spPr>
          <a:xfrm>
            <a:off x="3875314" y="2907704"/>
            <a:ext cx="779463" cy="1271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9777A3C-EE40-425D-B059-B6F25F932744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 flipV="1">
            <a:off x="5892799" y="4179445"/>
            <a:ext cx="7695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1A41520-F714-4029-9FAA-5F1B6E2806F3}"/>
              </a:ext>
            </a:extLst>
          </p:cNvPr>
          <p:cNvCxnSpPr>
            <a:cxnSpLocks/>
            <a:stCxn id="41" idx="3"/>
            <a:endCxn id="8" idx="1"/>
          </p:cNvCxnSpPr>
          <p:nvPr/>
        </p:nvCxnSpPr>
        <p:spPr>
          <a:xfrm flipV="1">
            <a:off x="5892799" y="1864188"/>
            <a:ext cx="701138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457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321310" y="-36830"/>
            <a:ext cx="1115060" cy="294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100" tIns="38725" rIns="78100" bIns="38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sz="16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4" name="Google Shape;284;p14"/>
          <p:cNvSpPr txBox="1"/>
          <p:nvPr/>
        </p:nvSpPr>
        <p:spPr>
          <a:xfrm>
            <a:off x="2968625" y="975995"/>
            <a:ext cx="3265805" cy="3708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89525" tIns="46350" rIns="89525" bIns="463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-KR" altLang="en-US" sz="1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sz="18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90" name="Google Shape;290;p14"/>
          <p:cNvGraphicFramePr/>
          <p:nvPr>
            <p:extLst>
              <p:ext uri="{D42A27DB-BD31-4B8C-83A1-F6EECF244321}">
                <p14:modId xmlns:p14="http://schemas.microsoft.com/office/powerpoint/2010/main" val="846087752"/>
              </p:ext>
            </p:extLst>
          </p:nvPr>
        </p:nvGraphicFramePr>
        <p:xfrm>
          <a:off x="498475" y="323215"/>
          <a:ext cx="8205450" cy="515625"/>
        </p:xfrm>
        <a:graphic>
          <a:graphicData uri="http://schemas.openxmlformats.org/drawingml/2006/table">
            <a:tbl>
              <a:tblPr>
                <a:noFill/>
                <a:tableStyleId>{F4EDD438-0864-4C78-9A03-12CD24461EDC}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sz="1000" b="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RSP-USER-93 ~ 100</a:t>
                      </a:r>
                      <a:endParaRPr sz="10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sz="1000" b="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퀵메모</a:t>
                      </a:r>
                      <a:endParaRPr sz="10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sz="1000" b="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2020.09.09</a:t>
                      </a:r>
                      <a:endParaRPr sz="10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000" b="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이동주</a:t>
                      </a:r>
                      <a:endParaRPr sz="10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Google Shape;223;p12">
            <a:extLst>
              <a:ext uri="{FF2B5EF4-FFF2-40B4-BE49-F238E27FC236}">
                <a16:creationId xmlns:a16="http://schemas.microsoft.com/office/drawing/2014/main" id="{E128F776-D223-44BB-9229-485D507FB5D8}"/>
              </a:ext>
            </a:extLst>
          </p:cNvPr>
          <p:cNvSpPr/>
          <p:nvPr/>
        </p:nvSpPr>
        <p:spPr>
          <a:xfrm>
            <a:off x="762351" y="1696440"/>
            <a:ext cx="1221509" cy="37909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altLang="en-US" sz="10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퀵메모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아이콘 클릭</a:t>
            </a:r>
            <a:endParaRPr sz="10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224;p12">
            <a:extLst>
              <a:ext uri="{FF2B5EF4-FFF2-40B4-BE49-F238E27FC236}">
                <a16:creationId xmlns:a16="http://schemas.microsoft.com/office/drawing/2014/main" id="{DCB68882-A843-4F61-B81C-DB930058E4B2}"/>
              </a:ext>
            </a:extLst>
          </p:cNvPr>
          <p:cNvSpPr/>
          <p:nvPr/>
        </p:nvSpPr>
        <p:spPr>
          <a:xfrm>
            <a:off x="2856571" y="1658085"/>
            <a:ext cx="1274244" cy="370839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Malgun Gothic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 클릭</a:t>
            </a:r>
            <a:endParaRPr sz="10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227;p12">
            <a:extLst>
              <a:ext uri="{FF2B5EF4-FFF2-40B4-BE49-F238E27FC236}">
                <a16:creationId xmlns:a16="http://schemas.microsoft.com/office/drawing/2014/main" id="{FC4143A6-8994-46C2-A536-36158AB57C23}"/>
              </a:ext>
            </a:extLst>
          </p:cNvPr>
          <p:cNvSpPr/>
          <p:nvPr/>
        </p:nvSpPr>
        <p:spPr>
          <a:xfrm>
            <a:off x="4664963" y="1664472"/>
            <a:ext cx="1274244" cy="370839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세부내용 출력</a:t>
            </a:r>
            <a:endParaRPr sz="10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227;p12">
            <a:extLst>
              <a:ext uri="{FF2B5EF4-FFF2-40B4-BE49-F238E27FC236}">
                <a16:creationId xmlns:a16="http://schemas.microsoft.com/office/drawing/2014/main" id="{3F8F033C-C472-4A4A-98E8-6E0EAF9DE88F}"/>
              </a:ext>
            </a:extLst>
          </p:cNvPr>
          <p:cNvSpPr/>
          <p:nvPr/>
        </p:nvSpPr>
        <p:spPr>
          <a:xfrm>
            <a:off x="4664963" y="2386330"/>
            <a:ext cx="1274245" cy="370839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en-US" sz="1000" b="0" i="0" u="none" strike="noStrike" cap="none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10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223;p12">
            <a:extLst>
              <a:ext uri="{FF2B5EF4-FFF2-40B4-BE49-F238E27FC236}">
                <a16:creationId xmlns:a16="http://schemas.microsoft.com/office/drawing/2014/main" id="{931C8570-2AB2-4ADE-AE5A-BC7EC1FCE770}"/>
              </a:ext>
            </a:extLst>
          </p:cNvPr>
          <p:cNvSpPr/>
          <p:nvPr/>
        </p:nvSpPr>
        <p:spPr>
          <a:xfrm>
            <a:off x="762351" y="2688871"/>
            <a:ext cx="1221509" cy="37909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메모리스트 팝업창이 출력</a:t>
            </a:r>
            <a:endParaRPr sz="10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224;p12">
            <a:extLst>
              <a:ext uri="{FF2B5EF4-FFF2-40B4-BE49-F238E27FC236}">
                <a16:creationId xmlns:a16="http://schemas.microsoft.com/office/drawing/2014/main" id="{04B0B81E-459A-46B1-B566-D8A00987CBEC}"/>
              </a:ext>
            </a:extLst>
          </p:cNvPr>
          <p:cNvSpPr/>
          <p:nvPr/>
        </p:nvSpPr>
        <p:spPr>
          <a:xfrm>
            <a:off x="2855068" y="2386330"/>
            <a:ext cx="1274245" cy="370839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Malgun Gothic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 </a:t>
            </a:r>
            <a:r>
              <a:rPr lang="ko-KR" altLang="en-US" sz="1000" b="0" i="0" u="none" strike="noStrike" cap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우클릭</a:t>
            </a:r>
            <a:endParaRPr sz="10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224;p12">
            <a:extLst>
              <a:ext uri="{FF2B5EF4-FFF2-40B4-BE49-F238E27FC236}">
                <a16:creationId xmlns:a16="http://schemas.microsoft.com/office/drawing/2014/main" id="{1EE3A5B3-C6B5-4E74-9904-BD6949B8D047}"/>
              </a:ext>
            </a:extLst>
          </p:cNvPr>
          <p:cNvSpPr/>
          <p:nvPr/>
        </p:nvSpPr>
        <p:spPr>
          <a:xfrm>
            <a:off x="2855067" y="3205575"/>
            <a:ext cx="1274245" cy="370839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Malgun Gothic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en-US" altLang="ko-KR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+</a:t>
            </a:r>
            <a:r>
              <a:rPr lang="ko-KR" alt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버튼 클릭</a:t>
            </a:r>
            <a:endParaRPr sz="10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224;p12">
            <a:extLst>
              <a:ext uri="{FF2B5EF4-FFF2-40B4-BE49-F238E27FC236}">
                <a16:creationId xmlns:a16="http://schemas.microsoft.com/office/drawing/2014/main" id="{DB309BF2-CEBE-40D8-A827-F5FD23EC5CE0}"/>
              </a:ext>
            </a:extLst>
          </p:cNvPr>
          <p:cNvSpPr/>
          <p:nvPr/>
        </p:nvSpPr>
        <p:spPr>
          <a:xfrm>
            <a:off x="2855067" y="4119239"/>
            <a:ext cx="1274245" cy="370839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Malgun Gothic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10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227;p12">
            <a:extLst>
              <a:ext uri="{FF2B5EF4-FFF2-40B4-BE49-F238E27FC236}">
                <a16:creationId xmlns:a16="http://schemas.microsoft.com/office/drawing/2014/main" id="{F2E5C1C1-84B7-439C-A0AA-19FEFA15F51B}"/>
              </a:ext>
            </a:extLst>
          </p:cNvPr>
          <p:cNvSpPr/>
          <p:nvPr/>
        </p:nvSpPr>
        <p:spPr>
          <a:xfrm>
            <a:off x="4664962" y="3202827"/>
            <a:ext cx="1274245" cy="370839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메모 할 내용 입력</a:t>
            </a:r>
            <a:endParaRPr sz="10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227;p12">
            <a:extLst>
              <a:ext uri="{FF2B5EF4-FFF2-40B4-BE49-F238E27FC236}">
                <a16:creationId xmlns:a16="http://schemas.microsoft.com/office/drawing/2014/main" id="{A4FAFFD0-F903-4C0C-B908-AF547345F033}"/>
              </a:ext>
            </a:extLst>
          </p:cNvPr>
          <p:cNvSpPr/>
          <p:nvPr/>
        </p:nvSpPr>
        <p:spPr>
          <a:xfrm>
            <a:off x="6969743" y="3202827"/>
            <a:ext cx="1274245" cy="370839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메모리스트 출력</a:t>
            </a:r>
            <a:endParaRPr sz="10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227;p12">
            <a:extLst>
              <a:ext uri="{FF2B5EF4-FFF2-40B4-BE49-F238E27FC236}">
                <a16:creationId xmlns:a16="http://schemas.microsoft.com/office/drawing/2014/main" id="{CDF1A444-717A-4573-BA76-679EDD70498E}"/>
              </a:ext>
            </a:extLst>
          </p:cNvPr>
          <p:cNvSpPr/>
          <p:nvPr/>
        </p:nvSpPr>
        <p:spPr>
          <a:xfrm>
            <a:off x="4664963" y="4119238"/>
            <a:ext cx="1190130" cy="370839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키워드 입력</a:t>
            </a:r>
            <a:endParaRPr sz="10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227;p12">
            <a:extLst>
              <a:ext uri="{FF2B5EF4-FFF2-40B4-BE49-F238E27FC236}">
                <a16:creationId xmlns:a16="http://schemas.microsoft.com/office/drawing/2014/main" id="{0E8698F4-3417-4112-A132-65B8D7D16823}"/>
              </a:ext>
            </a:extLst>
          </p:cNvPr>
          <p:cNvSpPr/>
          <p:nvPr/>
        </p:nvSpPr>
        <p:spPr>
          <a:xfrm>
            <a:off x="7001928" y="4119238"/>
            <a:ext cx="1242060" cy="370839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</a:t>
            </a:r>
            <a:r>
              <a:rPr lang="ko-KR" alt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 출력</a:t>
            </a:r>
            <a:endParaRPr sz="10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4F7E5A3-995E-4B88-80F7-374EBBA0492E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5855093" y="4304658"/>
            <a:ext cx="11468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CE6885F8-D34E-473C-8836-3CD3A103B470}"/>
              </a:ext>
            </a:extLst>
          </p:cNvPr>
          <p:cNvSpPr/>
          <p:nvPr/>
        </p:nvSpPr>
        <p:spPr>
          <a:xfrm>
            <a:off x="6104231" y="4145655"/>
            <a:ext cx="673939" cy="28892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tx1"/>
                </a:solidFill>
              </a:rPr>
              <a:t>돋보기버튼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A29616D1-EF00-4532-85EC-12237FE460F2}"/>
              </a:ext>
            </a:extLst>
          </p:cNvPr>
          <p:cNvCxnSpPr>
            <a:stCxn id="37" idx="2"/>
            <a:endCxn id="9" idx="0"/>
          </p:cNvCxnSpPr>
          <p:nvPr/>
        </p:nvCxnSpPr>
        <p:spPr>
          <a:xfrm>
            <a:off x="1373106" y="2075535"/>
            <a:ext cx="0" cy="613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1CE623C-80D5-4739-BCB7-F17D09B80E55}"/>
              </a:ext>
            </a:extLst>
          </p:cNvPr>
          <p:cNvCxnSpPr>
            <a:stCxn id="9" idx="3"/>
            <a:endCxn id="38" idx="1"/>
          </p:cNvCxnSpPr>
          <p:nvPr/>
        </p:nvCxnSpPr>
        <p:spPr>
          <a:xfrm flipV="1">
            <a:off x="1983860" y="1843505"/>
            <a:ext cx="872711" cy="10349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962839E-412F-4905-A5FE-B81798E6A188}"/>
              </a:ext>
            </a:extLst>
          </p:cNvPr>
          <p:cNvCxnSpPr>
            <a:stCxn id="9" idx="3"/>
            <a:endCxn id="13" idx="1"/>
          </p:cNvCxnSpPr>
          <p:nvPr/>
        </p:nvCxnSpPr>
        <p:spPr>
          <a:xfrm flipV="1">
            <a:off x="1983860" y="2571750"/>
            <a:ext cx="871208" cy="306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94C4230-A277-4770-B108-AB5DE5406F47}"/>
              </a:ext>
            </a:extLst>
          </p:cNvPr>
          <p:cNvCxnSpPr>
            <a:stCxn id="9" idx="3"/>
            <a:endCxn id="16" idx="1"/>
          </p:cNvCxnSpPr>
          <p:nvPr/>
        </p:nvCxnSpPr>
        <p:spPr>
          <a:xfrm>
            <a:off x="1983860" y="2878419"/>
            <a:ext cx="871207" cy="512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87FA636-58FC-4ABC-BCAB-5E612A6F4C1E}"/>
              </a:ext>
            </a:extLst>
          </p:cNvPr>
          <p:cNvCxnSpPr>
            <a:stCxn id="9" idx="3"/>
            <a:endCxn id="17" idx="1"/>
          </p:cNvCxnSpPr>
          <p:nvPr/>
        </p:nvCxnSpPr>
        <p:spPr>
          <a:xfrm>
            <a:off x="1983860" y="2878419"/>
            <a:ext cx="871207" cy="1426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59115129-FEFF-4ECD-A37E-36E7B88D74B8}"/>
              </a:ext>
            </a:extLst>
          </p:cNvPr>
          <p:cNvCxnSpPr>
            <a:stCxn id="38" idx="3"/>
            <a:endCxn id="41" idx="1"/>
          </p:cNvCxnSpPr>
          <p:nvPr/>
        </p:nvCxnSpPr>
        <p:spPr>
          <a:xfrm>
            <a:off x="4130815" y="1843505"/>
            <a:ext cx="534148" cy="6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94D9FE54-CFA5-42C9-8DF5-18D753893DE9}"/>
              </a:ext>
            </a:extLst>
          </p:cNvPr>
          <p:cNvCxnSpPr>
            <a:stCxn id="13" idx="3"/>
            <a:endCxn id="8" idx="1"/>
          </p:cNvCxnSpPr>
          <p:nvPr/>
        </p:nvCxnSpPr>
        <p:spPr>
          <a:xfrm>
            <a:off x="4129313" y="2571750"/>
            <a:ext cx="5356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E21B7F91-0057-4F51-BD00-44F9982CAC55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 flipV="1">
            <a:off x="4129312" y="3388247"/>
            <a:ext cx="535650" cy="27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화살표 연결선 256">
            <a:extLst>
              <a:ext uri="{FF2B5EF4-FFF2-40B4-BE49-F238E27FC236}">
                <a16:creationId xmlns:a16="http://schemas.microsoft.com/office/drawing/2014/main" id="{F65A0148-58CA-4EAC-ACE3-1D64586496DC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5939207" y="3388247"/>
            <a:ext cx="10305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5F3E14FE-C9C0-4B30-84EB-549E80A4459D}"/>
              </a:ext>
            </a:extLst>
          </p:cNvPr>
          <p:cNvSpPr/>
          <p:nvPr/>
        </p:nvSpPr>
        <p:spPr>
          <a:xfrm>
            <a:off x="6133163" y="3246531"/>
            <a:ext cx="573024" cy="28892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등록버튼</a:t>
            </a:r>
          </a:p>
        </p:txBody>
      </p:sp>
      <p:cxnSp>
        <p:nvCxnSpPr>
          <p:cNvPr id="259" name="직선 화살표 연결선 258">
            <a:extLst>
              <a:ext uri="{FF2B5EF4-FFF2-40B4-BE49-F238E27FC236}">
                <a16:creationId xmlns:a16="http://schemas.microsoft.com/office/drawing/2014/main" id="{0175BB75-DEA3-4D87-AC10-CF1360B7D1CA}"/>
              </a:ext>
            </a:extLst>
          </p:cNvPr>
          <p:cNvCxnSpPr>
            <a:stCxn id="17" idx="3"/>
            <a:endCxn id="39" idx="1"/>
          </p:cNvCxnSpPr>
          <p:nvPr/>
        </p:nvCxnSpPr>
        <p:spPr>
          <a:xfrm flipV="1">
            <a:off x="4129312" y="4304658"/>
            <a:ext cx="53565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060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321310" y="-36830"/>
            <a:ext cx="1115060" cy="294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100" tIns="38725" rIns="78100" bIns="38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sz="16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4" name="Google Shape;284;p14"/>
          <p:cNvSpPr txBox="1"/>
          <p:nvPr/>
        </p:nvSpPr>
        <p:spPr>
          <a:xfrm>
            <a:off x="2968625" y="975995"/>
            <a:ext cx="3265805" cy="3708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89525" tIns="46350" rIns="89525" bIns="463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</a:t>
            </a:r>
            <a:endParaRPr sz="18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90" name="Google Shape;290;p14"/>
          <p:cNvGraphicFramePr/>
          <p:nvPr>
            <p:extLst>
              <p:ext uri="{D42A27DB-BD31-4B8C-83A1-F6EECF244321}">
                <p14:modId xmlns:p14="http://schemas.microsoft.com/office/powerpoint/2010/main" val="400189602"/>
              </p:ext>
            </p:extLst>
          </p:nvPr>
        </p:nvGraphicFramePr>
        <p:xfrm>
          <a:off x="498475" y="323215"/>
          <a:ext cx="8205450" cy="515625"/>
        </p:xfrm>
        <a:graphic>
          <a:graphicData uri="http://schemas.openxmlformats.org/drawingml/2006/table">
            <a:tbl>
              <a:tblPr>
                <a:noFill/>
                <a:tableStyleId>{F4EDD438-0864-4C78-9A03-12CD24461EDC}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sz="1000" b="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RSP-STAFF-1 ~ 2</a:t>
                      </a:r>
                      <a:endParaRPr sz="10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sz="1000" b="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회원관리</a:t>
                      </a:r>
                      <a:endParaRPr sz="10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sz="1000" b="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2020.09.09</a:t>
                      </a:r>
                      <a:endParaRPr sz="10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000" b="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이동주</a:t>
                      </a:r>
                      <a:endParaRPr sz="10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Google Shape;223;p12">
            <a:extLst>
              <a:ext uri="{FF2B5EF4-FFF2-40B4-BE49-F238E27FC236}">
                <a16:creationId xmlns:a16="http://schemas.microsoft.com/office/drawing/2014/main" id="{E128F776-D223-44BB-9229-485D507FB5D8}"/>
              </a:ext>
            </a:extLst>
          </p:cNvPr>
          <p:cNvSpPr/>
          <p:nvPr/>
        </p:nvSpPr>
        <p:spPr>
          <a:xfrm>
            <a:off x="1575151" y="2023012"/>
            <a:ext cx="1357900" cy="527104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관리 메뉴 클릭</a:t>
            </a:r>
            <a:endParaRPr sz="10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224;p12">
            <a:extLst>
              <a:ext uri="{FF2B5EF4-FFF2-40B4-BE49-F238E27FC236}">
                <a16:creationId xmlns:a16="http://schemas.microsoft.com/office/drawing/2014/main" id="{DCB68882-A843-4F61-B81C-DB930058E4B2}"/>
              </a:ext>
            </a:extLst>
          </p:cNvPr>
          <p:cNvSpPr/>
          <p:nvPr/>
        </p:nvSpPr>
        <p:spPr>
          <a:xfrm>
            <a:off x="3781424" y="3015443"/>
            <a:ext cx="1416523" cy="51562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Malgun Gothic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필터링 범위 선택</a:t>
            </a:r>
            <a:r>
              <a:rPr lang="en-US" altLang="ko-KR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요금제별</a:t>
            </a:r>
            <a:r>
              <a:rPr lang="en-US" altLang="ko-KR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0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227;p12">
            <a:extLst>
              <a:ext uri="{FF2B5EF4-FFF2-40B4-BE49-F238E27FC236}">
                <a16:creationId xmlns:a16="http://schemas.microsoft.com/office/drawing/2014/main" id="{FC4143A6-8994-46C2-A536-36158AB57C23}"/>
              </a:ext>
            </a:extLst>
          </p:cNvPr>
          <p:cNvSpPr/>
          <p:nvPr/>
        </p:nvSpPr>
        <p:spPr>
          <a:xfrm>
            <a:off x="6159933" y="3014710"/>
            <a:ext cx="1416523" cy="51562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 출력</a:t>
            </a:r>
            <a:endParaRPr sz="10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223;p12">
            <a:extLst>
              <a:ext uri="{FF2B5EF4-FFF2-40B4-BE49-F238E27FC236}">
                <a16:creationId xmlns:a16="http://schemas.microsoft.com/office/drawing/2014/main" id="{931C8570-2AB2-4ADE-AE5A-BC7EC1FCE770}"/>
              </a:ext>
            </a:extLst>
          </p:cNvPr>
          <p:cNvSpPr/>
          <p:nvPr/>
        </p:nvSpPr>
        <p:spPr>
          <a:xfrm>
            <a:off x="1575151" y="3015443"/>
            <a:ext cx="1357900" cy="527104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회원 목록 출력</a:t>
            </a:r>
            <a:endParaRPr sz="10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A29616D1-EF00-4532-85EC-12237FE460F2}"/>
              </a:ext>
            </a:extLst>
          </p:cNvPr>
          <p:cNvCxnSpPr>
            <a:stCxn id="37" idx="2"/>
            <a:endCxn id="9" idx="0"/>
          </p:cNvCxnSpPr>
          <p:nvPr/>
        </p:nvCxnSpPr>
        <p:spPr>
          <a:xfrm>
            <a:off x="2254101" y="2550116"/>
            <a:ext cx="0" cy="465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1CE623C-80D5-4739-BCB7-F17D09B80E55}"/>
              </a:ext>
            </a:extLst>
          </p:cNvPr>
          <p:cNvCxnSpPr>
            <a:stCxn id="9" idx="3"/>
            <a:endCxn id="38" idx="1"/>
          </p:cNvCxnSpPr>
          <p:nvPr/>
        </p:nvCxnSpPr>
        <p:spPr>
          <a:xfrm flipV="1">
            <a:off x="2933051" y="3273256"/>
            <a:ext cx="848373" cy="5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59115129-FEFF-4ECD-A37E-36E7B88D74B8}"/>
              </a:ext>
            </a:extLst>
          </p:cNvPr>
          <p:cNvCxnSpPr>
            <a:stCxn id="38" idx="3"/>
            <a:endCxn id="41" idx="1"/>
          </p:cNvCxnSpPr>
          <p:nvPr/>
        </p:nvCxnSpPr>
        <p:spPr>
          <a:xfrm flipV="1">
            <a:off x="5197947" y="3272523"/>
            <a:ext cx="961986" cy="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360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321310" y="-36830"/>
            <a:ext cx="1115060" cy="294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100" tIns="38725" rIns="78100" bIns="38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sz="16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4" name="Google Shape;284;p14"/>
          <p:cNvSpPr txBox="1"/>
          <p:nvPr/>
        </p:nvSpPr>
        <p:spPr>
          <a:xfrm>
            <a:off x="2968625" y="975995"/>
            <a:ext cx="3265805" cy="3708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89525" tIns="46350" rIns="89525" bIns="463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</a:t>
            </a:r>
            <a:endParaRPr sz="18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90" name="Google Shape;290;p14"/>
          <p:cNvGraphicFramePr/>
          <p:nvPr>
            <p:extLst>
              <p:ext uri="{D42A27DB-BD31-4B8C-83A1-F6EECF244321}">
                <p14:modId xmlns:p14="http://schemas.microsoft.com/office/powerpoint/2010/main" val="3376956326"/>
              </p:ext>
            </p:extLst>
          </p:nvPr>
        </p:nvGraphicFramePr>
        <p:xfrm>
          <a:off x="498475" y="323215"/>
          <a:ext cx="8205450" cy="515625"/>
        </p:xfrm>
        <a:graphic>
          <a:graphicData uri="http://schemas.openxmlformats.org/drawingml/2006/table">
            <a:tbl>
              <a:tblPr>
                <a:noFill/>
                <a:tableStyleId>{F4EDD438-0864-4C78-9A03-12CD24461EDC}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sz="1000" b="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RSP-STAFF-3 ~ 6</a:t>
                      </a:r>
                      <a:endParaRPr sz="10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sz="1000" b="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요금제 관리</a:t>
                      </a:r>
                      <a:endParaRPr sz="10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sz="1000" b="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2020.09.09</a:t>
                      </a:r>
                      <a:endParaRPr sz="10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000" b="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이동주</a:t>
                      </a:r>
                      <a:endParaRPr sz="10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Google Shape;223;p12">
            <a:extLst>
              <a:ext uri="{FF2B5EF4-FFF2-40B4-BE49-F238E27FC236}">
                <a16:creationId xmlns:a16="http://schemas.microsoft.com/office/drawing/2014/main" id="{E128F776-D223-44BB-9229-485D507FB5D8}"/>
              </a:ext>
            </a:extLst>
          </p:cNvPr>
          <p:cNvSpPr/>
          <p:nvPr/>
        </p:nvSpPr>
        <p:spPr>
          <a:xfrm>
            <a:off x="812282" y="1987114"/>
            <a:ext cx="1442075" cy="473226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요금제 관리 메뉴 클릭</a:t>
            </a:r>
            <a:endParaRPr sz="10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224;p12">
            <a:extLst>
              <a:ext uri="{FF2B5EF4-FFF2-40B4-BE49-F238E27FC236}">
                <a16:creationId xmlns:a16="http://schemas.microsoft.com/office/drawing/2014/main" id="{DCB68882-A843-4F61-B81C-DB930058E4B2}"/>
              </a:ext>
            </a:extLst>
          </p:cNvPr>
          <p:cNvSpPr/>
          <p:nvPr/>
        </p:nvSpPr>
        <p:spPr>
          <a:xfrm>
            <a:off x="3101737" y="2018109"/>
            <a:ext cx="1373392" cy="46292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Malgun Gothic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요금제 등록</a:t>
            </a:r>
            <a:endParaRPr sz="10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227;p12">
            <a:extLst>
              <a:ext uri="{FF2B5EF4-FFF2-40B4-BE49-F238E27FC236}">
                <a16:creationId xmlns:a16="http://schemas.microsoft.com/office/drawing/2014/main" id="{FC4143A6-8994-46C2-A536-36158AB57C23}"/>
              </a:ext>
            </a:extLst>
          </p:cNvPr>
          <p:cNvSpPr/>
          <p:nvPr/>
        </p:nvSpPr>
        <p:spPr>
          <a:xfrm>
            <a:off x="5092524" y="3651881"/>
            <a:ext cx="1460676" cy="46292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0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등록되어있던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요금제가 삭제</a:t>
            </a:r>
            <a:endParaRPr sz="10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223;p12">
            <a:extLst>
              <a:ext uri="{FF2B5EF4-FFF2-40B4-BE49-F238E27FC236}">
                <a16:creationId xmlns:a16="http://schemas.microsoft.com/office/drawing/2014/main" id="{931C8570-2AB2-4ADE-AE5A-BC7EC1FCE770}"/>
              </a:ext>
            </a:extLst>
          </p:cNvPr>
          <p:cNvSpPr/>
          <p:nvPr/>
        </p:nvSpPr>
        <p:spPr>
          <a:xfrm>
            <a:off x="804676" y="2979545"/>
            <a:ext cx="1449451" cy="473226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기존요금제</a:t>
            </a:r>
            <a:r>
              <a:rPr lang="en-US" altLang="ko-KR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요금제 등록 화면 출력</a:t>
            </a:r>
            <a:endParaRPr sz="10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A29616D1-EF00-4532-85EC-12237FE460F2}"/>
              </a:ext>
            </a:extLst>
          </p:cNvPr>
          <p:cNvCxnSpPr>
            <a:cxnSpLocks/>
            <a:stCxn id="37" idx="2"/>
            <a:endCxn id="9" idx="0"/>
          </p:cNvCxnSpPr>
          <p:nvPr/>
        </p:nvCxnSpPr>
        <p:spPr>
          <a:xfrm flipH="1">
            <a:off x="1529402" y="2460340"/>
            <a:ext cx="3918" cy="519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1CE623C-80D5-4739-BCB7-F17D09B80E55}"/>
              </a:ext>
            </a:extLst>
          </p:cNvPr>
          <p:cNvCxnSpPr>
            <a:cxnSpLocks/>
            <a:stCxn id="9" idx="3"/>
            <a:endCxn id="38" idx="1"/>
          </p:cNvCxnSpPr>
          <p:nvPr/>
        </p:nvCxnSpPr>
        <p:spPr>
          <a:xfrm flipV="1">
            <a:off x="2254127" y="2249569"/>
            <a:ext cx="847610" cy="9665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224;p12">
            <a:extLst>
              <a:ext uri="{FF2B5EF4-FFF2-40B4-BE49-F238E27FC236}">
                <a16:creationId xmlns:a16="http://schemas.microsoft.com/office/drawing/2014/main" id="{F59FAB44-5FE0-41BE-A3A2-3E13DA3C0297}"/>
              </a:ext>
            </a:extLst>
          </p:cNvPr>
          <p:cNvSpPr/>
          <p:nvPr/>
        </p:nvSpPr>
        <p:spPr>
          <a:xfrm>
            <a:off x="3101736" y="3662127"/>
            <a:ext cx="1373392" cy="46292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Malgun Gothic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요금제 삭제</a:t>
            </a:r>
            <a:endParaRPr sz="10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224;p12">
            <a:extLst>
              <a:ext uri="{FF2B5EF4-FFF2-40B4-BE49-F238E27FC236}">
                <a16:creationId xmlns:a16="http://schemas.microsoft.com/office/drawing/2014/main" id="{2F388BF4-04D7-48FC-AC83-9000962249B0}"/>
              </a:ext>
            </a:extLst>
          </p:cNvPr>
          <p:cNvSpPr/>
          <p:nvPr/>
        </p:nvSpPr>
        <p:spPr>
          <a:xfrm>
            <a:off x="7047894" y="2016765"/>
            <a:ext cx="1516967" cy="470641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Malgun Gothic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</a:t>
            </a:r>
            <a:r>
              <a:rPr lang="ko-KR" altLang="en-US" sz="1000" b="0" i="0" u="none" strike="noStrike" cap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입력받은</a:t>
            </a:r>
            <a:r>
              <a:rPr lang="ko-KR" alt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정보로 새로운 요금제가 등록</a:t>
            </a:r>
            <a:endParaRPr sz="10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224;p12">
            <a:extLst>
              <a:ext uri="{FF2B5EF4-FFF2-40B4-BE49-F238E27FC236}">
                <a16:creationId xmlns:a16="http://schemas.microsoft.com/office/drawing/2014/main" id="{52DC6FFE-304A-4CEF-ADD2-2D6028198D44}"/>
              </a:ext>
            </a:extLst>
          </p:cNvPr>
          <p:cNvSpPr/>
          <p:nvPr/>
        </p:nvSpPr>
        <p:spPr>
          <a:xfrm>
            <a:off x="5092525" y="2018109"/>
            <a:ext cx="1373392" cy="46292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Malgun Gothic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</a:t>
            </a:r>
            <a:r>
              <a:rPr lang="ko-KR" alt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요금제 정보 입력</a:t>
            </a:r>
            <a:endParaRPr sz="10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7367C09-8E22-4624-BC53-D065A683B4A0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2254127" y="3216158"/>
            <a:ext cx="847609" cy="677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AC15E4A-15D4-490C-8653-24529B6C9B98}"/>
              </a:ext>
            </a:extLst>
          </p:cNvPr>
          <p:cNvCxnSpPr>
            <a:stCxn id="38" idx="3"/>
            <a:endCxn id="15" idx="1"/>
          </p:cNvCxnSpPr>
          <p:nvPr/>
        </p:nvCxnSpPr>
        <p:spPr>
          <a:xfrm>
            <a:off x="4475129" y="2249569"/>
            <a:ext cx="617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441D065-67EF-479D-BCDF-26C985425139}"/>
              </a:ext>
            </a:extLst>
          </p:cNvPr>
          <p:cNvCxnSpPr>
            <a:stCxn id="10" idx="3"/>
            <a:endCxn id="41" idx="1"/>
          </p:cNvCxnSpPr>
          <p:nvPr/>
        </p:nvCxnSpPr>
        <p:spPr>
          <a:xfrm flipV="1">
            <a:off x="4475128" y="3883341"/>
            <a:ext cx="617396" cy="10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803E678-87C4-4851-91C7-7B5C97E37C2F}"/>
              </a:ext>
            </a:extLst>
          </p:cNvPr>
          <p:cNvCxnSpPr>
            <a:stCxn id="15" idx="3"/>
            <a:endCxn id="11" idx="1"/>
          </p:cNvCxnSpPr>
          <p:nvPr/>
        </p:nvCxnSpPr>
        <p:spPr>
          <a:xfrm>
            <a:off x="6465917" y="2249569"/>
            <a:ext cx="581977" cy="2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597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321310" y="-36830"/>
            <a:ext cx="1115060" cy="294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100" tIns="38725" rIns="78100" bIns="38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sz="16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4" name="Google Shape;284;p14"/>
          <p:cNvSpPr txBox="1"/>
          <p:nvPr/>
        </p:nvSpPr>
        <p:spPr>
          <a:xfrm>
            <a:off x="2968625" y="975995"/>
            <a:ext cx="3265805" cy="3708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89525" tIns="46350" rIns="89525" bIns="463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</a:t>
            </a:r>
            <a:endParaRPr lang="ko-KR" altLang="en-US" sz="18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90" name="Google Shape;290;p14"/>
          <p:cNvGraphicFramePr/>
          <p:nvPr>
            <p:extLst>
              <p:ext uri="{D42A27DB-BD31-4B8C-83A1-F6EECF244321}">
                <p14:modId xmlns:p14="http://schemas.microsoft.com/office/powerpoint/2010/main" val="509413134"/>
              </p:ext>
            </p:extLst>
          </p:nvPr>
        </p:nvGraphicFramePr>
        <p:xfrm>
          <a:off x="498475" y="406964"/>
          <a:ext cx="8205450" cy="515625"/>
        </p:xfrm>
        <a:graphic>
          <a:graphicData uri="http://schemas.openxmlformats.org/drawingml/2006/table">
            <a:tbl>
              <a:tblPr>
                <a:noFill/>
                <a:tableStyleId>{F4EDD438-0864-4C78-9A03-12CD24461EDC}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sz="1000" b="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RSP-STAFF-7 ~ 20</a:t>
                      </a:r>
                      <a:endParaRPr sz="10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sz="1000" b="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 관리</a:t>
                      </a:r>
                      <a:endParaRPr sz="10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sz="1000" b="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2020.09.09</a:t>
                      </a:r>
                      <a:endParaRPr sz="10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000" b="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이동주</a:t>
                      </a:r>
                      <a:endParaRPr sz="10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Google Shape;223;p12">
            <a:extLst>
              <a:ext uri="{FF2B5EF4-FFF2-40B4-BE49-F238E27FC236}">
                <a16:creationId xmlns:a16="http://schemas.microsoft.com/office/drawing/2014/main" id="{E128F776-D223-44BB-9229-485D507FB5D8}"/>
              </a:ext>
            </a:extLst>
          </p:cNvPr>
          <p:cNvSpPr/>
          <p:nvPr/>
        </p:nvSpPr>
        <p:spPr>
          <a:xfrm>
            <a:off x="645370" y="1987114"/>
            <a:ext cx="1349473" cy="40098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en-US" sz="9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altLang="en-US" sz="9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 관리 메뉴 클릭</a:t>
            </a:r>
            <a:endParaRPr sz="9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224;p12">
            <a:extLst>
              <a:ext uri="{FF2B5EF4-FFF2-40B4-BE49-F238E27FC236}">
                <a16:creationId xmlns:a16="http://schemas.microsoft.com/office/drawing/2014/main" id="{DCB68882-A843-4F61-B81C-DB930058E4B2}"/>
              </a:ext>
            </a:extLst>
          </p:cNvPr>
          <p:cNvSpPr/>
          <p:nvPr/>
        </p:nvSpPr>
        <p:spPr>
          <a:xfrm>
            <a:off x="2908651" y="1746148"/>
            <a:ext cx="1191636" cy="39224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Malgun Gothic"/>
              <a:buNone/>
            </a:pPr>
            <a:r>
              <a:rPr lang="en-US" sz="9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9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 제목 클릭</a:t>
            </a:r>
            <a:endParaRPr sz="9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227;p12">
            <a:extLst>
              <a:ext uri="{FF2B5EF4-FFF2-40B4-BE49-F238E27FC236}">
                <a16:creationId xmlns:a16="http://schemas.microsoft.com/office/drawing/2014/main" id="{FC4143A6-8994-46C2-A536-36158AB57C23}"/>
              </a:ext>
            </a:extLst>
          </p:cNvPr>
          <p:cNvSpPr/>
          <p:nvPr/>
        </p:nvSpPr>
        <p:spPr>
          <a:xfrm>
            <a:off x="4309817" y="3620946"/>
            <a:ext cx="1333189" cy="39224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en-US" sz="9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en-US" sz="9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9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 입력</a:t>
            </a:r>
            <a:endParaRPr sz="9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223;p12">
            <a:extLst>
              <a:ext uri="{FF2B5EF4-FFF2-40B4-BE49-F238E27FC236}">
                <a16:creationId xmlns:a16="http://schemas.microsoft.com/office/drawing/2014/main" id="{931C8570-2AB2-4ADE-AE5A-BC7EC1FCE770}"/>
              </a:ext>
            </a:extLst>
          </p:cNvPr>
          <p:cNvSpPr/>
          <p:nvPr/>
        </p:nvSpPr>
        <p:spPr>
          <a:xfrm>
            <a:off x="637764" y="2979545"/>
            <a:ext cx="1356375" cy="40098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en-US" sz="9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9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 글 전체 </a:t>
            </a:r>
            <a:endParaRPr lang="en-US" altLang="ko-KR" sz="9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ko-KR" altLang="en-US" sz="9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 출력</a:t>
            </a:r>
            <a:endParaRPr sz="9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A29616D1-EF00-4532-85EC-12237FE460F2}"/>
              </a:ext>
            </a:extLst>
          </p:cNvPr>
          <p:cNvCxnSpPr>
            <a:cxnSpLocks/>
            <a:stCxn id="37" idx="2"/>
            <a:endCxn id="9" idx="0"/>
          </p:cNvCxnSpPr>
          <p:nvPr/>
        </p:nvCxnSpPr>
        <p:spPr>
          <a:xfrm flipH="1">
            <a:off x="1315952" y="2388094"/>
            <a:ext cx="4155" cy="591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1CE623C-80D5-4739-BCB7-F17D09B80E55}"/>
              </a:ext>
            </a:extLst>
          </p:cNvPr>
          <p:cNvCxnSpPr>
            <a:cxnSpLocks/>
            <a:stCxn id="9" idx="3"/>
            <a:endCxn id="38" idx="1"/>
          </p:cNvCxnSpPr>
          <p:nvPr/>
        </p:nvCxnSpPr>
        <p:spPr>
          <a:xfrm flipV="1">
            <a:off x="1994139" y="1942272"/>
            <a:ext cx="914512" cy="1237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224;p12">
            <a:extLst>
              <a:ext uri="{FF2B5EF4-FFF2-40B4-BE49-F238E27FC236}">
                <a16:creationId xmlns:a16="http://schemas.microsoft.com/office/drawing/2014/main" id="{F59FAB44-5FE0-41BE-A3A2-3E13DA3C0297}"/>
              </a:ext>
            </a:extLst>
          </p:cNvPr>
          <p:cNvSpPr/>
          <p:nvPr/>
        </p:nvSpPr>
        <p:spPr>
          <a:xfrm>
            <a:off x="2792538" y="2988440"/>
            <a:ext cx="1191636" cy="39224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Malgun Gothic"/>
              <a:buNone/>
            </a:pPr>
            <a:r>
              <a:rPr lang="en-US" sz="9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9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9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224;p12">
            <a:extLst>
              <a:ext uri="{FF2B5EF4-FFF2-40B4-BE49-F238E27FC236}">
                <a16:creationId xmlns:a16="http://schemas.microsoft.com/office/drawing/2014/main" id="{2F388BF4-04D7-48FC-AC83-9000962249B0}"/>
              </a:ext>
            </a:extLst>
          </p:cNvPr>
          <p:cNvSpPr/>
          <p:nvPr/>
        </p:nvSpPr>
        <p:spPr>
          <a:xfrm>
            <a:off x="6889874" y="1375063"/>
            <a:ext cx="1201840" cy="39879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Malgun Gothic"/>
              <a:buNone/>
            </a:pPr>
            <a:r>
              <a:rPr lang="en-US" sz="9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</a:t>
            </a:r>
            <a:r>
              <a:rPr lang="ko-KR" altLang="en-US" sz="9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9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224;p12">
            <a:extLst>
              <a:ext uri="{FF2B5EF4-FFF2-40B4-BE49-F238E27FC236}">
                <a16:creationId xmlns:a16="http://schemas.microsoft.com/office/drawing/2014/main" id="{52DC6FFE-304A-4CEF-ADD2-2D6028198D44}"/>
              </a:ext>
            </a:extLst>
          </p:cNvPr>
          <p:cNvSpPr/>
          <p:nvPr/>
        </p:nvSpPr>
        <p:spPr>
          <a:xfrm>
            <a:off x="4899262" y="1746148"/>
            <a:ext cx="1285201" cy="39224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Malgun Gothic"/>
              <a:buNone/>
            </a:pPr>
            <a:r>
              <a:rPr lang="en-US" sz="9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</a:t>
            </a:r>
            <a:r>
              <a:rPr lang="ko-KR" altLang="en-US" sz="9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세부내용 출력</a:t>
            </a:r>
            <a:endParaRPr sz="9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7367C09-8E22-4624-BC53-D065A683B4A0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1994139" y="3180035"/>
            <a:ext cx="798399" cy="4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AC15E4A-15D4-490C-8653-24529B6C9B98}"/>
              </a:ext>
            </a:extLst>
          </p:cNvPr>
          <p:cNvCxnSpPr>
            <a:cxnSpLocks/>
            <a:stCxn id="38" idx="3"/>
            <a:endCxn id="15" idx="1"/>
          </p:cNvCxnSpPr>
          <p:nvPr/>
        </p:nvCxnSpPr>
        <p:spPr>
          <a:xfrm>
            <a:off x="4100287" y="1942272"/>
            <a:ext cx="798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441D065-67EF-479D-BCDF-26C985425139}"/>
              </a:ext>
            </a:extLst>
          </p:cNvPr>
          <p:cNvCxnSpPr>
            <a:cxnSpLocks/>
            <a:stCxn id="10" idx="3"/>
            <a:endCxn id="30" idx="1"/>
          </p:cNvCxnSpPr>
          <p:nvPr/>
        </p:nvCxnSpPr>
        <p:spPr>
          <a:xfrm>
            <a:off x="3984174" y="3184564"/>
            <a:ext cx="308798" cy="5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803E678-87C4-4851-91C7-7B5C97E37C2F}"/>
              </a:ext>
            </a:extLst>
          </p:cNvPr>
          <p:cNvCxnSpPr>
            <a:cxnSpLocks/>
            <a:stCxn id="15" idx="3"/>
            <a:endCxn id="11" idx="1"/>
          </p:cNvCxnSpPr>
          <p:nvPr/>
        </p:nvCxnSpPr>
        <p:spPr>
          <a:xfrm flipV="1">
            <a:off x="6184463" y="1574458"/>
            <a:ext cx="705411" cy="367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Google Shape;224;p12">
            <a:extLst>
              <a:ext uri="{FF2B5EF4-FFF2-40B4-BE49-F238E27FC236}">
                <a16:creationId xmlns:a16="http://schemas.microsoft.com/office/drawing/2014/main" id="{B6839CB4-C215-4D5C-8AE3-B18E28882CBF}"/>
              </a:ext>
            </a:extLst>
          </p:cNvPr>
          <p:cNvSpPr/>
          <p:nvPr/>
        </p:nvSpPr>
        <p:spPr>
          <a:xfrm>
            <a:off x="6889874" y="2060037"/>
            <a:ext cx="1201840" cy="39879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Malgun Gothic"/>
              <a:buNone/>
            </a:pPr>
            <a:r>
              <a:rPr lang="en-US" sz="9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</a:t>
            </a:r>
            <a:r>
              <a:rPr lang="ko-KR" altLang="en-US" sz="9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9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27;p12">
            <a:extLst>
              <a:ext uri="{FF2B5EF4-FFF2-40B4-BE49-F238E27FC236}">
                <a16:creationId xmlns:a16="http://schemas.microsoft.com/office/drawing/2014/main" id="{DB2B31DA-353E-4F44-A978-AC3F581770BA}"/>
              </a:ext>
            </a:extLst>
          </p:cNvPr>
          <p:cNvSpPr/>
          <p:nvPr/>
        </p:nvSpPr>
        <p:spPr>
          <a:xfrm>
            <a:off x="5968650" y="3003273"/>
            <a:ext cx="1190130" cy="370839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en-US" sz="9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</a:t>
            </a:r>
            <a:r>
              <a:rPr lang="ko-KR" altLang="en-US" sz="9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키워드 입력</a:t>
            </a:r>
            <a:endParaRPr sz="9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227;p12">
            <a:extLst>
              <a:ext uri="{FF2B5EF4-FFF2-40B4-BE49-F238E27FC236}">
                <a16:creationId xmlns:a16="http://schemas.microsoft.com/office/drawing/2014/main" id="{6D60726F-8071-4C4C-91F0-02E7F4BC571E}"/>
              </a:ext>
            </a:extLst>
          </p:cNvPr>
          <p:cNvSpPr/>
          <p:nvPr/>
        </p:nvSpPr>
        <p:spPr>
          <a:xfrm>
            <a:off x="7593903" y="2994608"/>
            <a:ext cx="1242060" cy="370839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en-US" sz="9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</a:t>
            </a:r>
            <a:r>
              <a:rPr lang="ko-KR" altLang="en-US" sz="9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 출력</a:t>
            </a:r>
            <a:endParaRPr sz="9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253CCDF-8644-4B6D-9F6E-46EA6F7D9FA1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 flipV="1">
            <a:off x="7158780" y="3180028"/>
            <a:ext cx="435123" cy="8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E5AA56C-96D3-4A7D-BAF0-A909E7EAC170}"/>
              </a:ext>
            </a:extLst>
          </p:cNvPr>
          <p:cNvCxnSpPr>
            <a:cxnSpLocks/>
            <a:stCxn id="15" idx="3"/>
            <a:endCxn id="4" idx="1"/>
          </p:cNvCxnSpPr>
          <p:nvPr/>
        </p:nvCxnSpPr>
        <p:spPr>
          <a:xfrm>
            <a:off x="6184463" y="1942272"/>
            <a:ext cx="705411" cy="317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Google Shape;227;p12">
            <a:extLst>
              <a:ext uri="{FF2B5EF4-FFF2-40B4-BE49-F238E27FC236}">
                <a16:creationId xmlns:a16="http://schemas.microsoft.com/office/drawing/2014/main" id="{C1FF2560-9514-4F8D-8C96-6C856A8F0D10}"/>
              </a:ext>
            </a:extLst>
          </p:cNvPr>
          <p:cNvSpPr/>
          <p:nvPr/>
        </p:nvSpPr>
        <p:spPr>
          <a:xfrm>
            <a:off x="4292972" y="2999144"/>
            <a:ext cx="1366880" cy="381544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en-US" sz="9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en-US" sz="9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9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 범위 선택</a:t>
            </a:r>
            <a:endParaRPr lang="en-US" altLang="ko-KR" sz="9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en-US" altLang="ko-KR" sz="9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9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r>
              <a:rPr lang="en-US" altLang="ko-KR" sz="9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9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r>
              <a:rPr lang="en-US" altLang="ko-KR" sz="9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9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r>
              <a:rPr lang="en-US" altLang="ko-KR" sz="9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+</a:t>
            </a:r>
            <a:r>
              <a:rPr lang="ko-KR" altLang="en-US" sz="9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r>
              <a:rPr lang="en-US" altLang="ko-KR" sz="9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9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175A3DD5-9896-4904-9725-1A56450B3ADC}"/>
              </a:ext>
            </a:extLst>
          </p:cNvPr>
          <p:cNvCxnSpPr>
            <a:stCxn id="30" idx="3"/>
            <a:endCxn id="33" idx="1"/>
          </p:cNvCxnSpPr>
          <p:nvPr/>
        </p:nvCxnSpPr>
        <p:spPr>
          <a:xfrm flipV="1">
            <a:off x="5659852" y="3188693"/>
            <a:ext cx="308798" cy="1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Google Shape;224;p12">
            <a:extLst>
              <a:ext uri="{FF2B5EF4-FFF2-40B4-BE49-F238E27FC236}">
                <a16:creationId xmlns:a16="http://schemas.microsoft.com/office/drawing/2014/main" id="{03F163C9-DE43-494D-8476-18A703D82BF0}"/>
              </a:ext>
            </a:extLst>
          </p:cNvPr>
          <p:cNvSpPr/>
          <p:nvPr/>
        </p:nvSpPr>
        <p:spPr>
          <a:xfrm>
            <a:off x="2792538" y="3817070"/>
            <a:ext cx="1191636" cy="39224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Malgun Gothic"/>
              <a:buNone/>
            </a:pPr>
            <a:r>
              <a:rPr lang="en-US" sz="9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9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9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227;p12">
            <a:extLst>
              <a:ext uri="{FF2B5EF4-FFF2-40B4-BE49-F238E27FC236}">
                <a16:creationId xmlns:a16="http://schemas.microsoft.com/office/drawing/2014/main" id="{4474ED6D-325B-46E7-A181-A77EED9E47BD}"/>
              </a:ext>
            </a:extLst>
          </p:cNvPr>
          <p:cNvSpPr/>
          <p:nvPr/>
        </p:nvSpPr>
        <p:spPr>
          <a:xfrm>
            <a:off x="4309816" y="4238157"/>
            <a:ext cx="1333189" cy="39224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en-US" sz="9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en-US" sz="9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9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 </a:t>
            </a:r>
            <a:endParaRPr sz="9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227;p12">
            <a:extLst>
              <a:ext uri="{FF2B5EF4-FFF2-40B4-BE49-F238E27FC236}">
                <a16:creationId xmlns:a16="http://schemas.microsoft.com/office/drawing/2014/main" id="{C6A811B4-29D4-4AD2-8A8C-44D72C163D3E}"/>
              </a:ext>
            </a:extLst>
          </p:cNvPr>
          <p:cNvSpPr/>
          <p:nvPr/>
        </p:nvSpPr>
        <p:spPr>
          <a:xfrm>
            <a:off x="6068351" y="4230882"/>
            <a:ext cx="1242060" cy="39224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en-US" sz="9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en-US" sz="9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9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첨부할 파일을 선택할 </a:t>
            </a:r>
            <a:r>
              <a:rPr lang="ko-KR" altLang="en-US" sz="900" b="0" i="0" u="none" strike="noStrike" cap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팝업창</a:t>
            </a:r>
            <a:endParaRPr sz="9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EF59E78A-5C3F-4243-9564-1E3965922866}"/>
              </a:ext>
            </a:extLst>
          </p:cNvPr>
          <p:cNvCxnSpPr>
            <a:stCxn id="9" idx="3"/>
            <a:endCxn id="57" idx="1"/>
          </p:cNvCxnSpPr>
          <p:nvPr/>
        </p:nvCxnSpPr>
        <p:spPr>
          <a:xfrm>
            <a:off x="1994139" y="3180035"/>
            <a:ext cx="798399" cy="833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8EB0094-B111-4E83-8EF6-04649866F333}"/>
              </a:ext>
            </a:extLst>
          </p:cNvPr>
          <p:cNvCxnSpPr>
            <a:stCxn id="57" idx="3"/>
            <a:endCxn id="41" idx="1"/>
          </p:cNvCxnSpPr>
          <p:nvPr/>
        </p:nvCxnSpPr>
        <p:spPr>
          <a:xfrm flipV="1">
            <a:off x="3984174" y="3817070"/>
            <a:ext cx="325643" cy="196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FFB1A00F-A4EB-4CE0-BB2E-6D19FD6DE48B}"/>
              </a:ext>
            </a:extLst>
          </p:cNvPr>
          <p:cNvCxnSpPr>
            <a:stCxn id="57" idx="3"/>
            <a:endCxn id="61" idx="1"/>
          </p:cNvCxnSpPr>
          <p:nvPr/>
        </p:nvCxnSpPr>
        <p:spPr>
          <a:xfrm>
            <a:off x="3984174" y="4013194"/>
            <a:ext cx="325642" cy="421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A020BDA-3F3C-44AB-B753-9C7939E26DB7}"/>
              </a:ext>
            </a:extLst>
          </p:cNvPr>
          <p:cNvCxnSpPr>
            <a:stCxn id="61" idx="3"/>
            <a:endCxn id="62" idx="1"/>
          </p:cNvCxnSpPr>
          <p:nvPr/>
        </p:nvCxnSpPr>
        <p:spPr>
          <a:xfrm flipV="1">
            <a:off x="5643005" y="4427006"/>
            <a:ext cx="425346" cy="7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224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321310" y="-36830"/>
            <a:ext cx="1115060" cy="294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100" tIns="38725" rIns="78100" bIns="38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sz="16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4" name="Google Shape;284;p14"/>
          <p:cNvSpPr txBox="1"/>
          <p:nvPr/>
        </p:nvSpPr>
        <p:spPr>
          <a:xfrm>
            <a:off x="2968625" y="975995"/>
            <a:ext cx="3265805" cy="3708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89525" tIns="46350" rIns="89525" bIns="463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</a:t>
            </a:r>
            <a:endParaRPr lang="ko-KR" altLang="en-US" sz="18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90" name="Google Shape;290;p14"/>
          <p:cNvGraphicFramePr/>
          <p:nvPr>
            <p:extLst>
              <p:ext uri="{D42A27DB-BD31-4B8C-83A1-F6EECF244321}">
                <p14:modId xmlns:p14="http://schemas.microsoft.com/office/powerpoint/2010/main" val="4061333918"/>
              </p:ext>
            </p:extLst>
          </p:nvPr>
        </p:nvGraphicFramePr>
        <p:xfrm>
          <a:off x="498475" y="406964"/>
          <a:ext cx="8205450" cy="515625"/>
        </p:xfrm>
        <a:graphic>
          <a:graphicData uri="http://schemas.openxmlformats.org/drawingml/2006/table">
            <a:tbl>
              <a:tblPr>
                <a:noFill/>
                <a:tableStyleId>{F4EDD438-0864-4C78-9A03-12CD24461EDC}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sz="1000" b="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RSP-STAFF-21 ~ 30</a:t>
                      </a:r>
                      <a:endParaRPr sz="10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sz="1000" b="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sz="1000" b="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QnA</a:t>
                      </a:r>
                      <a:r>
                        <a:rPr lang="ko-KR" altLang="en-US" sz="10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게시판관리</a:t>
                      </a:r>
                      <a:endParaRPr sz="10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sz="1000" b="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2020.09.09</a:t>
                      </a:r>
                      <a:endParaRPr sz="10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000" b="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이동주</a:t>
                      </a:r>
                      <a:endParaRPr sz="10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Google Shape;223;p12">
            <a:extLst>
              <a:ext uri="{FF2B5EF4-FFF2-40B4-BE49-F238E27FC236}">
                <a16:creationId xmlns:a16="http://schemas.microsoft.com/office/drawing/2014/main" id="{E128F776-D223-44BB-9229-485D507FB5D8}"/>
              </a:ext>
            </a:extLst>
          </p:cNvPr>
          <p:cNvSpPr/>
          <p:nvPr/>
        </p:nvSpPr>
        <p:spPr>
          <a:xfrm>
            <a:off x="645370" y="1987114"/>
            <a:ext cx="1349473" cy="40098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algn="ctr">
              <a:buClr>
                <a:schemeClr val="lt1"/>
              </a:buClr>
              <a:buSzPts val="1000"/>
            </a:pPr>
            <a:r>
              <a:rPr lang="en-US" sz="9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en-US" altLang="ko-KR" sz="900" b="0" u="none" strike="noStrike" cap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r>
              <a:rPr lang="ko-KR" altLang="en-US" sz="900" b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게시판관리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ko-KR" altLang="en-US" sz="9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 클릭</a:t>
            </a:r>
            <a:endParaRPr sz="9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224;p12">
            <a:extLst>
              <a:ext uri="{FF2B5EF4-FFF2-40B4-BE49-F238E27FC236}">
                <a16:creationId xmlns:a16="http://schemas.microsoft.com/office/drawing/2014/main" id="{DCB68882-A843-4F61-B81C-DB930058E4B2}"/>
              </a:ext>
            </a:extLst>
          </p:cNvPr>
          <p:cNvSpPr/>
          <p:nvPr/>
        </p:nvSpPr>
        <p:spPr>
          <a:xfrm>
            <a:off x="2908651" y="1746148"/>
            <a:ext cx="1191636" cy="39224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Malgun Gothic"/>
              <a:buNone/>
            </a:pPr>
            <a:r>
              <a:rPr lang="en-US" sz="9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9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 제목 클릭</a:t>
            </a:r>
            <a:endParaRPr sz="9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227;p12">
            <a:extLst>
              <a:ext uri="{FF2B5EF4-FFF2-40B4-BE49-F238E27FC236}">
                <a16:creationId xmlns:a16="http://schemas.microsoft.com/office/drawing/2014/main" id="{FC4143A6-8994-46C2-A536-36158AB57C23}"/>
              </a:ext>
            </a:extLst>
          </p:cNvPr>
          <p:cNvSpPr/>
          <p:nvPr/>
        </p:nvSpPr>
        <p:spPr>
          <a:xfrm>
            <a:off x="4309817" y="3620946"/>
            <a:ext cx="1333189" cy="39224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en-US" sz="9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en-US" sz="9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9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 입력</a:t>
            </a:r>
            <a:endParaRPr sz="9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223;p12">
            <a:extLst>
              <a:ext uri="{FF2B5EF4-FFF2-40B4-BE49-F238E27FC236}">
                <a16:creationId xmlns:a16="http://schemas.microsoft.com/office/drawing/2014/main" id="{931C8570-2AB2-4ADE-AE5A-BC7EC1FCE770}"/>
              </a:ext>
            </a:extLst>
          </p:cNvPr>
          <p:cNvSpPr/>
          <p:nvPr/>
        </p:nvSpPr>
        <p:spPr>
          <a:xfrm>
            <a:off x="637764" y="2979545"/>
            <a:ext cx="1356375" cy="40098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en-US" sz="9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en-US" altLang="ko-KR" sz="900" b="0" u="none" strike="noStrike" cap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r>
              <a:rPr lang="ko-KR" altLang="en-US" sz="9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전체 </a:t>
            </a:r>
            <a:endParaRPr lang="en-US" altLang="ko-KR" sz="9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ko-KR" altLang="en-US" sz="9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 출력</a:t>
            </a:r>
            <a:endParaRPr sz="9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A29616D1-EF00-4532-85EC-12237FE460F2}"/>
              </a:ext>
            </a:extLst>
          </p:cNvPr>
          <p:cNvCxnSpPr>
            <a:cxnSpLocks/>
            <a:stCxn id="37" idx="2"/>
            <a:endCxn id="9" idx="0"/>
          </p:cNvCxnSpPr>
          <p:nvPr/>
        </p:nvCxnSpPr>
        <p:spPr>
          <a:xfrm flipH="1">
            <a:off x="1315952" y="2388094"/>
            <a:ext cx="4155" cy="591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1CE623C-80D5-4739-BCB7-F17D09B80E55}"/>
              </a:ext>
            </a:extLst>
          </p:cNvPr>
          <p:cNvCxnSpPr>
            <a:cxnSpLocks/>
            <a:stCxn id="9" idx="3"/>
            <a:endCxn id="38" idx="1"/>
          </p:cNvCxnSpPr>
          <p:nvPr/>
        </p:nvCxnSpPr>
        <p:spPr>
          <a:xfrm flipV="1">
            <a:off x="1994139" y="1942272"/>
            <a:ext cx="914512" cy="1237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224;p12">
            <a:extLst>
              <a:ext uri="{FF2B5EF4-FFF2-40B4-BE49-F238E27FC236}">
                <a16:creationId xmlns:a16="http://schemas.microsoft.com/office/drawing/2014/main" id="{F59FAB44-5FE0-41BE-A3A2-3E13DA3C0297}"/>
              </a:ext>
            </a:extLst>
          </p:cNvPr>
          <p:cNvSpPr/>
          <p:nvPr/>
        </p:nvSpPr>
        <p:spPr>
          <a:xfrm>
            <a:off x="2792538" y="2988440"/>
            <a:ext cx="1191636" cy="39224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Malgun Gothic"/>
              <a:buNone/>
            </a:pPr>
            <a:r>
              <a:rPr lang="en-US" sz="9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9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9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224;p12">
            <a:extLst>
              <a:ext uri="{FF2B5EF4-FFF2-40B4-BE49-F238E27FC236}">
                <a16:creationId xmlns:a16="http://schemas.microsoft.com/office/drawing/2014/main" id="{2F388BF4-04D7-48FC-AC83-9000962249B0}"/>
              </a:ext>
            </a:extLst>
          </p:cNvPr>
          <p:cNvSpPr/>
          <p:nvPr/>
        </p:nvSpPr>
        <p:spPr>
          <a:xfrm>
            <a:off x="5913734" y="1750331"/>
            <a:ext cx="936272" cy="39879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Malgun Gothic"/>
              <a:buNone/>
            </a:pPr>
            <a:r>
              <a:rPr lang="en-US" sz="9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</a:t>
            </a:r>
            <a:r>
              <a:rPr lang="ko-KR" altLang="en-US" sz="9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답변</a:t>
            </a:r>
            <a:endParaRPr sz="9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224;p12">
            <a:extLst>
              <a:ext uri="{FF2B5EF4-FFF2-40B4-BE49-F238E27FC236}">
                <a16:creationId xmlns:a16="http://schemas.microsoft.com/office/drawing/2014/main" id="{52DC6FFE-304A-4CEF-ADD2-2D6028198D44}"/>
              </a:ext>
            </a:extLst>
          </p:cNvPr>
          <p:cNvSpPr/>
          <p:nvPr/>
        </p:nvSpPr>
        <p:spPr>
          <a:xfrm>
            <a:off x="4439116" y="1752166"/>
            <a:ext cx="1001213" cy="39224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Malgun Gothic"/>
              <a:buNone/>
            </a:pPr>
            <a:r>
              <a:rPr lang="en-US" sz="9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</a:t>
            </a:r>
            <a:r>
              <a:rPr lang="ko-KR" altLang="en-US" sz="9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세부내용 출력</a:t>
            </a:r>
            <a:endParaRPr sz="9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7367C09-8E22-4624-BC53-D065A683B4A0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1994139" y="3180035"/>
            <a:ext cx="798399" cy="4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AC15E4A-15D4-490C-8653-24529B6C9B98}"/>
              </a:ext>
            </a:extLst>
          </p:cNvPr>
          <p:cNvCxnSpPr>
            <a:cxnSpLocks/>
            <a:stCxn id="38" idx="3"/>
            <a:endCxn id="15" idx="1"/>
          </p:cNvCxnSpPr>
          <p:nvPr/>
        </p:nvCxnSpPr>
        <p:spPr>
          <a:xfrm>
            <a:off x="4100287" y="1942272"/>
            <a:ext cx="338829" cy="6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441D065-67EF-479D-BCDF-26C985425139}"/>
              </a:ext>
            </a:extLst>
          </p:cNvPr>
          <p:cNvCxnSpPr>
            <a:cxnSpLocks/>
            <a:stCxn id="10" idx="3"/>
            <a:endCxn id="30" idx="1"/>
          </p:cNvCxnSpPr>
          <p:nvPr/>
        </p:nvCxnSpPr>
        <p:spPr>
          <a:xfrm>
            <a:off x="3984174" y="3184564"/>
            <a:ext cx="308798" cy="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803E678-87C4-4851-91C7-7B5C97E37C2F}"/>
              </a:ext>
            </a:extLst>
          </p:cNvPr>
          <p:cNvCxnSpPr>
            <a:cxnSpLocks/>
            <a:stCxn id="15" idx="3"/>
            <a:endCxn id="11" idx="1"/>
          </p:cNvCxnSpPr>
          <p:nvPr/>
        </p:nvCxnSpPr>
        <p:spPr>
          <a:xfrm>
            <a:off x="5440329" y="1948290"/>
            <a:ext cx="473405" cy="1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Google Shape;227;p12">
            <a:extLst>
              <a:ext uri="{FF2B5EF4-FFF2-40B4-BE49-F238E27FC236}">
                <a16:creationId xmlns:a16="http://schemas.microsoft.com/office/drawing/2014/main" id="{DB2B31DA-353E-4F44-A978-AC3F581770BA}"/>
              </a:ext>
            </a:extLst>
          </p:cNvPr>
          <p:cNvSpPr/>
          <p:nvPr/>
        </p:nvSpPr>
        <p:spPr>
          <a:xfrm>
            <a:off x="5968650" y="3003273"/>
            <a:ext cx="1190130" cy="370839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en-US" sz="9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</a:t>
            </a:r>
            <a:r>
              <a:rPr lang="ko-KR" altLang="en-US" sz="9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키워드 입력</a:t>
            </a:r>
            <a:endParaRPr sz="9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227;p12">
            <a:extLst>
              <a:ext uri="{FF2B5EF4-FFF2-40B4-BE49-F238E27FC236}">
                <a16:creationId xmlns:a16="http://schemas.microsoft.com/office/drawing/2014/main" id="{6D60726F-8071-4C4C-91F0-02E7F4BC571E}"/>
              </a:ext>
            </a:extLst>
          </p:cNvPr>
          <p:cNvSpPr/>
          <p:nvPr/>
        </p:nvSpPr>
        <p:spPr>
          <a:xfrm>
            <a:off x="7593903" y="2994608"/>
            <a:ext cx="1242060" cy="370839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en-US" sz="9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</a:t>
            </a:r>
            <a:r>
              <a:rPr lang="ko-KR" altLang="en-US" sz="9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 출력</a:t>
            </a:r>
            <a:endParaRPr sz="9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253CCDF-8644-4B6D-9F6E-46EA6F7D9FA1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 flipV="1">
            <a:off x="7158780" y="3180028"/>
            <a:ext cx="435123" cy="8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oogle Shape;227;p12">
            <a:extLst>
              <a:ext uri="{FF2B5EF4-FFF2-40B4-BE49-F238E27FC236}">
                <a16:creationId xmlns:a16="http://schemas.microsoft.com/office/drawing/2014/main" id="{C1FF2560-9514-4F8D-8C96-6C856A8F0D10}"/>
              </a:ext>
            </a:extLst>
          </p:cNvPr>
          <p:cNvSpPr/>
          <p:nvPr/>
        </p:nvSpPr>
        <p:spPr>
          <a:xfrm>
            <a:off x="4292972" y="2970115"/>
            <a:ext cx="1366880" cy="432953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en-US" sz="9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en-US" sz="9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9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 범위 선택</a:t>
            </a:r>
            <a:endParaRPr lang="en-US" altLang="ko-KR" sz="9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en-US" altLang="ko-KR" sz="9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9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r>
              <a:rPr lang="en-US" altLang="ko-KR" sz="9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9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r>
              <a:rPr lang="en-US" altLang="ko-KR" sz="9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ko-KR" altLang="en-US" sz="9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r>
              <a:rPr lang="en-US" altLang="ko-KR" sz="9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+</a:t>
            </a:r>
            <a:r>
              <a:rPr lang="ko-KR" altLang="en-US" sz="9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r>
              <a:rPr lang="en-US" altLang="ko-KR" sz="9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9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</a:t>
            </a:r>
            <a:r>
              <a:rPr lang="en-US" altLang="ko-KR" sz="9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9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175A3DD5-9896-4904-9725-1A56450B3ADC}"/>
              </a:ext>
            </a:extLst>
          </p:cNvPr>
          <p:cNvCxnSpPr>
            <a:cxnSpLocks/>
            <a:stCxn id="30" idx="3"/>
            <a:endCxn id="33" idx="1"/>
          </p:cNvCxnSpPr>
          <p:nvPr/>
        </p:nvCxnSpPr>
        <p:spPr>
          <a:xfrm>
            <a:off x="5659852" y="3186592"/>
            <a:ext cx="308798" cy="2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Google Shape;224;p12">
            <a:extLst>
              <a:ext uri="{FF2B5EF4-FFF2-40B4-BE49-F238E27FC236}">
                <a16:creationId xmlns:a16="http://schemas.microsoft.com/office/drawing/2014/main" id="{03F163C9-DE43-494D-8476-18A703D82BF0}"/>
              </a:ext>
            </a:extLst>
          </p:cNvPr>
          <p:cNvSpPr/>
          <p:nvPr/>
        </p:nvSpPr>
        <p:spPr>
          <a:xfrm>
            <a:off x="2792538" y="3817070"/>
            <a:ext cx="1191636" cy="39224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Malgun Gothic"/>
              <a:buNone/>
            </a:pPr>
            <a:r>
              <a:rPr lang="en-US" sz="9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9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9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227;p12">
            <a:extLst>
              <a:ext uri="{FF2B5EF4-FFF2-40B4-BE49-F238E27FC236}">
                <a16:creationId xmlns:a16="http://schemas.microsoft.com/office/drawing/2014/main" id="{4474ED6D-325B-46E7-A181-A77EED9E47BD}"/>
              </a:ext>
            </a:extLst>
          </p:cNvPr>
          <p:cNvSpPr/>
          <p:nvPr/>
        </p:nvSpPr>
        <p:spPr>
          <a:xfrm>
            <a:off x="4309816" y="4238157"/>
            <a:ext cx="1333189" cy="39224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en-US" sz="9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en-US" sz="9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9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 </a:t>
            </a:r>
            <a:endParaRPr sz="9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227;p12">
            <a:extLst>
              <a:ext uri="{FF2B5EF4-FFF2-40B4-BE49-F238E27FC236}">
                <a16:creationId xmlns:a16="http://schemas.microsoft.com/office/drawing/2014/main" id="{C6A811B4-29D4-4AD2-8A8C-44D72C163D3E}"/>
              </a:ext>
            </a:extLst>
          </p:cNvPr>
          <p:cNvSpPr/>
          <p:nvPr/>
        </p:nvSpPr>
        <p:spPr>
          <a:xfrm>
            <a:off x="6068351" y="4230882"/>
            <a:ext cx="1242060" cy="39224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en-US" sz="9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en-US" sz="9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9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첨부할 파일을 선택할 </a:t>
            </a:r>
            <a:r>
              <a:rPr lang="ko-KR" altLang="en-US" sz="900" b="0" i="0" u="none" strike="noStrike" cap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팝업창</a:t>
            </a:r>
            <a:endParaRPr sz="9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EF59E78A-5C3F-4243-9564-1E3965922866}"/>
              </a:ext>
            </a:extLst>
          </p:cNvPr>
          <p:cNvCxnSpPr>
            <a:stCxn id="9" idx="3"/>
            <a:endCxn id="57" idx="1"/>
          </p:cNvCxnSpPr>
          <p:nvPr/>
        </p:nvCxnSpPr>
        <p:spPr>
          <a:xfrm>
            <a:off x="1994139" y="3180035"/>
            <a:ext cx="798399" cy="833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8EB0094-B111-4E83-8EF6-04649866F333}"/>
              </a:ext>
            </a:extLst>
          </p:cNvPr>
          <p:cNvCxnSpPr>
            <a:stCxn id="57" idx="3"/>
            <a:endCxn id="41" idx="1"/>
          </p:cNvCxnSpPr>
          <p:nvPr/>
        </p:nvCxnSpPr>
        <p:spPr>
          <a:xfrm flipV="1">
            <a:off x="3984174" y="3817070"/>
            <a:ext cx="325643" cy="196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FFB1A00F-A4EB-4CE0-BB2E-6D19FD6DE48B}"/>
              </a:ext>
            </a:extLst>
          </p:cNvPr>
          <p:cNvCxnSpPr>
            <a:stCxn id="57" idx="3"/>
            <a:endCxn id="61" idx="1"/>
          </p:cNvCxnSpPr>
          <p:nvPr/>
        </p:nvCxnSpPr>
        <p:spPr>
          <a:xfrm>
            <a:off x="3984174" y="4013194"/>
            <a:ext cx="325642" cy="421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A020BDA-3F3C-44AB-B753-9C7939E26DB7}"/>
              </a:ext>
            </a:extLst>
          </p:cNvPr>
          <p:cNvCxnSpPr>
            <a:stCxn id="61" idx="3"/>
            <a:endCxn id="62" idx="1"/>
          </p:cNvCxnSpPr>
          <p:nvPr/>
        </p:nvCxnSpPr>
        <p:spPr>
          <a:xfrm flipV="1">
            <a:off x="5643005" y="4427006"/>
            <a:ext cx="425346" cy="7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Google Shape;224;p12">
            <a:extLst>
              <a:ext uri="{FF2B5EF4-FFF2-40B4-BE49-F238E27FC236}">
                <a16:creationId xmlns:a16="http://schemas.microsoft.com/office/drawing/2014/main" id="{F32B3A61-872B-4870-80E6-CD8AC39F317A}"/>
              </a:ext>
            </a:extLst>
          </p:cNvPr>
          <p:cNvSpPr/>
          <p:nvPr/>
        </p:nvSpPr>
        <p:spPr>
          <a:xfrm>
            <a:off x="7524819" y="1217187"/>
            <a:ext cx="936272" cy="39879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Malgun Gothic"/>
              <a:buNone/>
            </a:pPr>
            <a:r>
              <a:rPr lang="en-US" sz="9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</a:t>
            </a:r>
            <a:r>
              <a:rPr lang="ko-KR" altLang="en-US" sz="9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답변 작성</a:t>
            </a:r>
            <a:endParaRPr sz="9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224;p12">
            <a:extLst>
              <a:ext uri="{FF2B5EF4-FFF2-40B4-BE49-F238E27FC236}">
                <a16:creationId xmlns:a16="http://schemas.microsoft.com/office/drawing/2014/main" id="{C6181B03-3C3D-495C-8511-5E4D22A1F6C1}"/>
              </a:ext>
            </a:extLst>
          </p:cNvPr>
          <p:cNvSpPr/>
          <p:nvPr/>
        </p:nvSpPr>
        <p:spPr>
          <a:xfrm>
            <a:off x="7524819" y="1736927"/>
            <a:ext cx="936272" cy="39879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Malgun Gothic"/>
              <a:buNone/>
            </a:pPr>
            <a:r>
              <a:rPr lang="en-US" sz="9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</a:t>
            </a:r>
            <a:r>
              <a:rPr lang="ko-KR" altLang="en-US" sz="9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답변 수정</a:t>
            </a:r>
            <a:endParaRPr sz="9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224;p12">
            <a:extLst>
              <a:ext uri="{FF2B5EF4-FFF2-40B4-BE49-F238E27FC236}">
                <a16:creationId xmlns:a16="http://schemas.microsoft.com/office/drawing/2014/main" id="{EE6EA032-EFD1-4EC0-A7B0-14865339A5C5}"/>
              </a:ext>
            </a:extLst>
          </p:cNvPr>
          <p:cNvSpPr/>
          <p:nvPr/>
        </p:nvSpPr>
        <p:spPr>
          <a:xfrm>
            <a:off x="7524819" y="2258908"/>
            <a:ext cx="936272" cy="39879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Malgun Gothic"/>
              <a:buNone/>
            </a:pPr>
            <a:r>
              <a:rPr lang="en-US" sz="9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</a:t>
            </a:r>
            <a:r>
              <a:rPr lang="ko-KR" altLang="en-US" sz="9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답변 삭제</a:t>
            </a:r>
            <a:endParaRPr sz="9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BAE5D3A-4CD6-49DA-BBC2-0411562A3BE6}"/>
              </a:ext>
            </a:extLst>
          </p:cNvPr>
          <p:cNvCxnSpPr>
            <a:stCxn id="11" idx="3"/>
            <a:endCxn id="17" idx="1"/>
          </p:cNvCxnSpPr>
          <p:nvPr/>
        </p:nvCxnSpPr>
        <p:spPr>
          <a:xfrm flipV="1">
            <a:off x="6850006" y="1416582"/>
            <a:ext cx="674813" cy="533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B86F6F4-D4E4-4112-BC4E-0D7CC83FFF15}"/>
              </a:ext>
            </a:extLst>
          </p:cNvPr>
          <p:cNvCxnSpPr>
            <a:cxnSpLocks/>
            <a:stCxn id="11" idx="3"/>
            <a:endCxn id="19" idx="1"/>
          </p:cNvCxnSpPr>
          <p:nvPr/>
        </p:nvCxnSpPr>
        <p:spPr>
          <a:xfrm flipV="1">
            <a:off x="6850006" y="1936322"/>
            <a:ext cx="674813" cy="13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F926554-D346-4685-8DE6-61092CE80DB1}"/>
              </a:ext>
            </a:extLst>
          </p:cNvPr>
          <p:cNvCxnSpPr>
            <a:stCxn id="11" idx="3"/>
            <a:endCxn id="20" idx="1"/>
          </p:cNvCxnSpPr>
          <p:nvPr/>
        </p:nvCxnSpPr>
        <p:spPr>
          <a:xfrm>
            <a:off x="6850006" y="1949726"/>
            <a:ext cx="674813" cy="508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236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33"/>
          <p:cNvSpPr txBox="1">
            <a:spLocks noGrp="1"/>
          </p:cNvSpPr>
          <p:nvPr>
            <p:ph type="title"/>
          </p:nvPr>
        </p:nvSpPr>
        <p:spPr>
          <a:xfrm>
            <a:off x="235585" y="1360170"/>
            <a:ext cx="8496935" cy="93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100" tIns="38725" rIns="78100" bIns="38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ACF3"/>
              </a:buClr>
              <a:buSzPts val="4300"/>
              <a:buFont typeface="Malgun Gothic"/>
              <a:buNone/>
            </a:pPr>
            <a:r>
              <a:rPr lang="en-US" sz="4300" b="1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Thank you.</a:t>
            </a:r>
            <a:endParaRPr sz="4300" b="1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321310" y="-36830"/>
            <a:ext cx="829310" cy="294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100" tIns="38725" rIns="78100" bIns="387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lang="en-US" sz="1600" b="1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INDEX</a:t>
            </a:r>
            <a:endParaRPr sz="1600" b="1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8" name="Google Shape;48;p6"/>
          <p:cNvGraphicFramePr/>
          <p:nvPr>
            <p:extLst>
              <p:ext uri="{D42A27DB-BD31-4B8C-83A1-F6EECF244321}">
                <p14:modId xmlns:p14="http://schemas.microsoft.com/office/powerpoint/2010/main" val="149253822"/>
              </p:ext>
            </p:extLst>
          </p:nvPr>
        </p:nvGraphicFramePr>
        <p:xfrm>
          <a:off x="322580" y="537210"/>
          <a:ext cx="8099400" cy="4246900"/>
        </p:xfrm>
        <a:graphic>
          <a:graphicData uri="http://schemas.openxmlformats.org/drawingml/2006/table">
            <a:tbl>
              <a:tblPr firstRow="1" bandRow="1">
                <a:noFill/>
                <a:tableStyleId>{F4EDD438-0864-4C78-9A03-12CD24461EDC}</a:tableStyleId>
              </a:tblPr>
              <a:tblGrid>
                <a:gridCol w="161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9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9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0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8950"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b="1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문서개정이력표</a:t>
                      </a:r>
                      <a:endParaRPr sz="1800" b="1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문서명</a:t>
                      </a:r>
                      <a:endParaRPr sz="1800" b="1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 흐름도</a:t>
                      </a:r>
                      <a:endParaRPr sz="1800" b="1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</a:t>
                      </a:r>
                      <a:endParaRPr sz="1000" b="1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날짜</a:t>
                      </a:r>
                      <a:endParaRPr sz="1000" b="1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  <a:endParaRPr sz="1000" b="1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000" b="1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승인자</a:t>
                      </a:r>
                      <a:endParaRPr sz="1000" b="1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1.0</a:t>
                      </a:r>
                      <a:endParaRPr sz="1000" b="1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2020.09.09</a:t>
                      </a:r>
                      <a:endParaRPr sz="1000" b="1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1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최초</a:t>
                      </a:r>
                      <a:r>
                        <a:rPr lang="en-US" sz="10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1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제정</a:t>
                      </a:r>
                      <a:r>
                        <a:rPr lang="en-US" sz="10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및 </a:t>
                      </a:r>
                      <a:r>
                        <a:rPr lang="en-US" sz="1000" b="1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  <a:r>
                        <a:rPr lang="en-US" sz="10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1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</a:t>
                      </a:r>
                      <a:endParaRPr sz="1000" b="1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1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이동주</a:t>
                      </a:r>
                      <a:endParaRPr sz="1000" b="1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홍정기</a:t>
                      </a:r>
                      <a:endParaRPr sz="1000" b="1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1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endParaRPr sz="1000" b="1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endParaRPr sz="1000" b="1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endParaRPr sz="1000" b="1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1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1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endParaRPr sz="1000" b="1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endParaRPr sz="1000" b="1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endParaRPr sz="1000" b="1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1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1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1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1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1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1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1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1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1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1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1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1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1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1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1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1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1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1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1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1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1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1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1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1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1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1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1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1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1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1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1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1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1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1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1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1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1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1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1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1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1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1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1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1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1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1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1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1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1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1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1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321310" y="-36830"/>
            <a:ext cx="1115695" cy="29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100" tIns="38725" rIns="78100" bIns="38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sz="16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8" name="Google Shape;58;p7"/>
          <p:cNvGraphicFramePr/>
          <p:nvPr>
            <p:extLst>
              <p:ext uri="{D42A27DB-BD31-4B8C-83A1-F6EECF244321}">
                <p14:modId xmlns:p14="http://schemas.microsoft.com/office/powerpoint/2010/main" val="4209173347"/>
              </p:ext>
            </p:extLst>
          </p:nvPr>
        </p:nvGraphicFramePr>
        <p:xfrm>
          <a:off x="498475" y="323215"/>
          <a:ext cx="8205450" cy="515625"/>
        </p:xfrm>
        <a:graphic>
          <a:graphicData uri="http://schemas.openxmlformats.org/drawingml/2006/table">
            <a:tbl>
              <a:tblPr>
                <a:noFill/>
                <a:tableStyleId>{F4EDD438-0864-4C78-9A03-12CD24461EDC}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</a:t>
                      </a: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</a:t>
                      </a: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ID</a:t>
                      </a:r>
                      <a:endParaRPr sz="10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RSP-USER-1 ~ 7</a:t>
                      </a:r>
                      <a:endParaRPr sz="10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sz="10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</a:t>
                      </a:r>
                      <a:endParaRPr sz="10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sz="1000" b="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2020.09.09</a:t>
                      </a:r>
                      <a:endParaRPr sz="10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000" b="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이동주</a:t>
                      </a:r>
                      <a:endParaRPr sz="10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" name="Google Shape;59;p7"/>
          <p:cNvSpPr txBox="1"/>
          <p:nvPr/>
        </p:nvSpPr>
        <p:spPr>
          <a:xfrm>
            <a:off x="3332480" y="967105"/>
            <a:ext cx="2521585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89525" tIns="46350" rIns="89525" bIns="463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60;p7"/>
          <p:cNvSpPr/>
          <p:nvPr/>
        </p:nvSpPr>
        <p:spPr>
          <a:xfrm>
            <a:off x="2840990" y="1537335"/>
            <a:ext cx="1176020" cy="33464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000" b="0" i="0" u="none" strike="noStrike" cap="none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아이디 / </a:t>
            </a:r>
            <a:endParaRPr sz="1000" b="0" i="0" u="none" strike="noStrike" cap="none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en-US" sz="1000" b="0" i="0" u="none" strike="noStrike" cap="none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입력</a:t>
            </a:r>
            <a:endParaRPr sz="1000" b="0" i="0" u="none" strike="noStrike" cap="none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61;p7"/>
          <p:cNvSpPr/>
          <p:nvPr/>
        </p:nvSpPr>
        <p:spPr>
          <a:xfrm>
            <a:off x="4918710" y="1537335"/>
            <a:ext cx="1176020" cy="33464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1000" b="0" i="0" u="none" strike="noStrike" cap="none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로그인</a:t>
            </a:r>
            <a:endParaRPr sz="1000" b="0" i="0" u="none" strike="noStrike" cap="none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62;p7"/>
          <p:cNvSpPr/>
          <p:nvPr/>
        </p:nvSpPr>
        <p:spPr>
          <a:xfrm>
            <a:off x="6984365" y="1529080"/>
            <a:ext cx="1176020" cy="33464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1000" b="0" i="0" u="none" strike="noStrike" cap="none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메인화면 출력</a:t>
            </a:r>
            <a:endParaRPr sz="1000" b="0" i="0" u="none" strike="noStrike" cap="none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63;p7"/>
          <p:cNvSpPr/>
          <p:nvPr/>
        </p:nvSpPr>
        <p:spPr>
          <a:xfrm>
            <a:off x="4843780" y="1939291"/>
            <a:ext cx="1511301" cy="724536"/>
          </a:xfrm>
          <a:prstGeom prst="star12">
            <a:avLst>
              <a:gd name="adj" fmla="val 37500"/>
            </a:avLst>
          </a:prstGeom>
          <a:solidFill>
            <a:schemeClr val="bg1">
              <a:lumMod val="85000"/>
            </a:schemeClr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algun Gothic"/>
              <a:buNone/>
            </a:pPr>
            <a:r>
              <a:rPr lang="en-US" sz="900" b="0" i="0" u="none" strike="noStrike" cap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r>
              <a:rPr lang="en-US" sz="9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/ </a:t>
            </a:r>
            <a:endParaRPr sz="9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algun Gothic"/>
              <a:buNone/>
            </a:pPr>
            <a:r>
              <a:rPr lang="en-US" sz="900" b="0" i="0" u="none" strike="noStrike" cap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r>
              <a:rPr lang="en-US" sz="9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9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algun Gothic"/>
              <a:buNone/>
            </a:pPr>
            <a:r>
              <a:rPr lang="en-US" sz="900" b="0" i="0" u="none" strike="noStrike" cap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오류시</a:t>
            </a:r>
            <a:r>
              <a:rPr lang="en-US" sz="9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9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algun Gothic"/>
              <a:buNone/>
            </a:pPr>
            <a:r>
              <a:rPr lang="en-US" sz="900" b="0" i="0" u="none" strike="noStrike" cap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경고창</a:t>
            </a:r>
            <a:r>
              <a:rPr lang="en-US" sz="9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900" b="0" i="0" u="none" strike="noStrike" cap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출력</a:t>
            </a:r>
            <a:endParaRPr sz="9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64;p7"/>
          <p:cNvSpPr/>
          <p:nvPr/>
        </p:nvSpPr>
        <p:spPr>
          <a:xfrm>
            <a:off x="768985" y="2969895"/>
            <a:ext cx="1449705" cy="33464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000" b="0" i="0" u="none" strike="noStrike" cap="none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아이디 찾기 선택</a:t>
            </a:r>
            <a:endParaRPr sz="1000" b="0" i="0" u="none" strike="noStrike" cap="none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65;p7"/>
          <p:cNvSpPr/>
          <p:nvPr/>
        </p:nvSpPr>
        <p:spPr>
          <a:xfrm>
            <a:off x="4918710" y="3431540"/>
            <a:ext cx="1511300" cy="807085"/>
          </a:xfrm>
          <a:prstGeom prst="star12">
            <a:avLst>
              <a:gd name="adj" fmla="val 37500"/>
            </a:avLst>
          </a:prstGeom>
          <a:solidFill>
            <a:schemeClr val="bg1">
              <a:lumMod val="85000"/>
            </a:schemeClr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algun Gothic"/>
              <a:buNone/>
            </a:pPr>
            <a:r>
              <a:rPr lang="en-US" sz="900" b="0" i="0" u="none" strike="noStrike" cap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</a:t>
            </a:r>
            <a:r>
              <a:rPr lang="en-US" sz="9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900" b="0" i="0" u="none" strike="noStrike" cap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</a:t>
            </a:r>
            <a:endParaRPr sz="9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algun Gothic"/>
              <a:buNone/>
            </a:pPr>
            <a:r>
              <a:rPr lang="en-US" sz="900" b="0" i="0" u="none" strike="noStrike" cap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오류시</a:t>
            </a:r>
            <a:r>
              <a:rPr lang="en-US" sz="9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9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algun Gothic"/>
              <a:buNone/>
            </a:pPr>
            <a:r>
              <a:rPr lang="en-US" sz="900" b="0" i="0" u="none" strike="noStrike" cap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경고창</a:t>
            </a:r>
            <a:r>
              <a:rPr lang="en-US" sz="9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900" b="0" i="0" u="none" strike="noStrike" cap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출력</a:t>
            </a:r>
            <a:endParaRPr sz="9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66;p7"/>
          <p:cNvSpPr/>
          <p:nvPr/>
        </p:nvSpPr>
        <p:spPr>
          <a:xfrm>
            <a:off x="2933065" y="2971800"/>
            <a:ext cx="1421765" cy="33464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1000" b="0" i="0" u="none" strike="noStrike" cap="none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아이디 찾기</a:t>
            </a:r>
            <a:endParaRPr sz="1000" b="0" i="0" u="none" strike="noStrike" cap="none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en-US" sz="1000" b="0" i="0" u="none" strike="noStrike" cap="none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출력</a:t>
            </a:r>
            <a:endParaRPr sz="1000" b="0" i="0" u="none" strike="noStrike" cap="none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67;p7"/>
          <p:cNvSpPr/>
          <p:nvPr/>
        </p:nvSpPr>
        <p:spPr>
          <a:xfrm>
            <a:off x="5007610" y="2969895"/>
            <a:ext cx="1421765" cy="33464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1000" b="0" i="0" u="none" strike="noStrike" cap="none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이름, 전화번호</a:t>
            </a:r>
            <a:endParaRPr sz="1000" b="0" i="0" u="none" strike="noStrike" cap="none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en-US" sz="1000" b="0" i="0" u="none" strike="noStrike" cap="none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</a:t>
            </a:r>
            <a:endParaRPr sz="1000" b="0" i="0" u="none" strike="noStrike" cap="none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68;p7"/>
          <p:cNvSpPr/>
          <p:nvPr/>
        </p:nvSpPr>
        <p:spPr>
          <a:xfrm>
            <a:off x="7069455" y="2965450"/>
            <a:ext cx="1485900" cy="33464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en-US" sz="1000" b="0" i="0" u="none" strike="noStrike" cap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000" b="0" i="0" u="none" strike="noStrike" cap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출력</a:t>
            </a:r>
            <a:endParaRPr sz="10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69;p7"/>
          <p:cNvSpPr/>
          <p:nvPr/>
        </p:nvSpPr>
        <p:spPr>
          <a:xfrm>
            <a:off x="774700" y="4389755"/>
            <a:ext cx="1478280" cy="33464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000" b="0" i="0" u="none" strike="noStrike" cap="none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비밀번호 찾기 선택</a:t>
            </a:r>
            <a:endParaRPr sz="1000" b="0" i="0" u="none" strike="noStrike" cap="none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70;p7"/>
          <p:cNvSpPr/>
          <p:nvPr/>
        </p:nvSpPr>
        <p:spPr>
          <a:xfrm>
            <a:off x="2918460" y="4384040"/>
            <a:ext cx="1421765" cy="33464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1000" b="0" i="0" u="none" strike="noStrike" cap="none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비밀번호 찾기</a:t>
            </a:r>
            <a:endParaRPr sz="1000" b="0" i="0" u="none" strike="noStrike" cap="none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en-US" sz="1000" b="0" i="0" u="none" strike="noStrike" cap="none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출력</a:t>
            </a:r>
            <a:endParaRPr sz="1000" b="0" i="0" u="none" strike="noStrike" cap="none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71;p7"/>
          <p:cNvSpPr/>
          <p:nvPr/>
        </p:nvSpPr>
        <p:spPr>
          <a:xfrm>
            <a:off x="4996815" y="4389755"/>
            <a:ext cx="1421765" cy="33464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en-US" sz="1000" b="0" i="0" u="none" strike="noStrike" cap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</a:t>
            </a:r>
            <a:r>
              <a:rPr lang="en-US" altLang="ko-KR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</a:t>
            </a:r>
            <a:r>
              <a:rPr lang="ko-KR" alt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</a:t>
            </a:r>
            <a:r>
              <a:rPr lang="en-US" sz="1000" b="0" i="0" u="none" strike="noStrike" cap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번호</a:t>
            </a:r>
            <a:r>
              <a:rPr 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000" b="0" i="0" u="none" strike="noStrike" cap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</a:t>
            </a:r>
            <a:endParaRPr sz="10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72;p7"/>
          <p:cNvSpPr/>
          <p:nvPr/>
        </p:nvSpPr>
        <p:spPr>
          <a:xfrm>
            <a:off x="7068185" y="4403725"/>
            <a:ext cx="1470660" cy="33464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Arial"/>
              <a:buNone/>
            </a:pPr>
            <a:r>
              <a:rPr lang="en-US" sz="95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95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en-US" sz="950" b="0" i="0" u="none" strike="noStrike" cap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r>
              <a:rPr lang="en-US" sz="95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Arial"/>
              <a:buNone/>
            </a:pPr>
            <a:r>
              <a:rPr lang="ko-KR" altLang="en-US" sz="95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 창 출력</a:t>
            </a:r>
            <a:endParaRPr sz="95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3" name="Google Shape;73;p7"/>
          <p:cNvCxnSpPr/>
          <p:nvPr/>
        </p:nvCxnSpPr>
        <p:spPr>
          <a:xfrm>
            <a:off x="1943735" y="1704340"/>
            <a:ext cx="897890" cy="635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4" name="Google Shape;74;p7"/>
          <p:cNvCxnSpPr/>
          <p:nvPr/>
        </p:nvCxnSpPr>
        <p:spPr>
          <a:xfrm>
            <a:off x="4016375" y="1704340"/>
            <a:ext cx="902970" cy="635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5" name="Google Shape;75;p7"/>
          <p:cNvCxnSpPr/>
          <p:nvPr/>
        </p:nvCxnSpPr>
        <p:spPr>
          <a:xfrm rot="10800000" flipH="1">
            <a:off x="6094095" y="1696085"/>
            <a:ext cx="890905" cy="889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6" name="Google Shape;76;p7"/>
          <p:cNvSpPr/>
          <p:nvPr/>
        </p:nvSpPr>
        <p:spPr>
          <a:xfrm>
            <a:off x="876935" y="1537335"/>
            <a:ext cx="1176020" cy="33464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000" b="0" i="0" u="none" strike="noStrike" cap="none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로그인 화면</a:t>
            </a:r>
            <a:endParaRPr sz="1000" b="0" i="0" u="none" strike="noStrike" cap="none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2949575" y="1537335"/>
            <a:ext cx="1176020" cy="33464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000" b="0" i="0" u="none" strike="noStrike" cap="none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아이디 / </a:t>
            </a:r>
            <a:endParaRPr sz="1000" b="0" i="0" u="none" strike="noStrike" cap="none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en-US" sz="1000" b="0" i="0" u="none" strike="noStrike" cap="none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입력</a:t>
            </a:r>
            <a:endParaRPr sz="1000" b="0" i="0" u="none" strike="noStrike" cap="none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78;p7"/>
          <p:cNvSpPr/>
          <p:nvPr/>
        </p:nvSpPr>
        <p:spPr>
          <a:xfrm>
            <a:off x="5027295" y="1537335"/>
            <a:ext cx="1176020" cy="33464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en-US" sz="1000" b="0" i="0" u="none" strike="noStrike" cap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10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" name="Google Shape;79;p7"/>
          <p:cNvSpPr/>
          <p:nvPr/>
        </p:nvSpPr>
        <p:spPr>
          <a:xfrm>
            <a:off x="7092950" y="1529080"/>
            <a:ext cx="1176020" cy="33464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1000" b="0" i="0" u="none" strike="noStrike" cap="none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메인화면 출력</a:t>
            </a:r>
            <a:endParaRPr sz="1000" b="0" i="0" u="none" strike="noStrike" cap="none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0" name="Google Shape;80;p7"/>
          <p:cNvCxnSpPr/>
          <p:nvPr/>
        </p:nvCxnSpPr>
        <p:spPr>
          <a:xfrm>
            <a:off x="2217420" y="3122930"/>
            <a:ext cx="688975" cy="254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1" name="Google Shape;81;p7"/>
          <p:cNvCxnSpPr/>
          <p:nvPr/>
        </p:nvCxnSpPr>
        <p:spPr>
          <a:xfrm rot="10800000" flipH="1">
            <a:off x="4354830" y="3122930"/>
            <a:ext cx="626110" cy="254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2" name="Google Shape;82;p7"/>
          <p:cNvCxnSpPr/>
          <p:nvPr/>
        </p:nvCxnSpPr>
        <p:spPr>
          <a:xfrm rot="10800000" flipH="1">
            <a:off x="6430010" y="3118485"/>
            <a:ext cx="611505" cy="508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3" name="Google Shape;83;p7"/>
          <p:cNvCxnSpPr>
            <a:stCxn id="76" idx="1"/>
            <a:endCxn id="69" idx="1"/>
          </p:cNvCxnSpPr>
          <p:nvPr/>
        </p:nvCxnSpPr>
        <p:spPr>
          <a:xfrm flipH="1">
            <a:off x="774635" y="1704657"/>
            <a:ext cx="102300" cy="2852400"/>
          </a:xfrm>
          <a:prstGeom prst="bentConnector3">
            <a:avLst>
              <a:gd name="adj1" fmla="val 34974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4" name="Google Shape;84;p7"/>
          <p:cNvCxnSpPr>
            <a:stCxn id="69" idx="3"/>
            <a:endCxn id="70" idx="1"/>
          </p:cNvCxnSpPr>
          <p:nvPr/>
        </p:nvCxnSpPr>
        <p:spPr>
          <a:xfrm rot="10800000" flipH="1">
            <a:off x="2252980" y="4551378"/>
            <a:ext cx="665400" cy="57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5" name="Google Shape;85;p7"/>
          <p:cNvCxnSpPr>
            <a:stCxn id="70" idx="3"/>
            <a:endCxn id="71" idx="1"/>
          </p:cNvCxnSpPr>
          <p:nvPr/>
        </p:nvCxnSpPr>
        <p:spPr>
          <a:xfrm>
            <a:off x="4340225" y="4551362"/>
            <a:ext cx="656700" cy="57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6" name="Google Shape;86;p7"/>
          <p:cNvCxnSpPr>
            <a:stCxn id="71" idx="3"/>
            <a:endCxn id="72" idx="1"/>
          </p:cNvCxnSpPr>
          <p:nvPr/>
        </p:nvCxnSpPr>
        <p:spPr>
          <a:xfrm>
            <a:off x="6418580" y="4557078"/>
            <a:ext cx="649500" cy="141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7" name="Google Shape;87;p7"/>
          <p:cNvCxnSpPr>
            <a:endCxn id="64" idx="1"/>
          </p:cNvCxnSpPr>
          <p:nvPr/>
        </p:nvCxnSpPr>
        <p:spPr>
          <a:xfrm>
            <a:off x="534685" y="3135417"/>
            <a:ext cx="234300" cy="18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321310" y="-36830"/>
            <a:ext cx="1115695" cy="29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100" tIns="38725" rIns="78100" bIns="38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sz="16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8" name="Google Shape;58;p7"/>
          <p:cNvGraphicFramePr/>
          <p:nvPr>
            <p:extLst>
              <p:ext uri="{D42A27DB-BD31-4B8C-83A1-F6EECF244321}">
                <p14:modId xmlns:p14="http://schemas.microsoft.com/office/powerpoint/2010/main" val="1522626528"/>
              </p:ext>
            </p:extLst>
          </p:nvPr>
        </p:nvGraphicFramePr>
        <p:xfrm>
          <a:off x="498475" y="323215"/>
          <a:ext cx="8205450" cy="515625"/>
        </p:xfrm>
        <a:graphic>
          <a:graphicData uri="http://schemas.openxmlformats.org/drawingml/2006/table">
            <a:tbl>
              <a:tblPr>
                <a:noFill/>
                <a:tableStyleId>{F4EDD438-0864-4C78-9A03-12CD24461EDC}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sz="1000" b="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RSP-USER-8</a:t>
                      </a:r>
                      <a:endParaRPr sz="10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sz="1000" b="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</a:t>
                      </a:r>
                      <a:r>
                        <a:rPr lang="ko-KR" altLang="en-US" sz="10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아웃</a:t>
                      </a:r>
                      <a:endParaRPr sz="10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sz="1000" b="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2020.09.09</a:t>
                      </a:r>
                      <a:endParaRPr sz="10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000" b="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1000" b="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이동주</a:t>
                      </a:r>
                      <a:endParaRPr lang="ko-KR" altLang="en-US" sz="10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" name="Google Shape;59;p7"/>
          <p:cNvSpPr txBox="1"/>
          <p:nvPr/>
        </p:nvSpPr>
        <p:spPr>
          <a:xfrm>
            <a:off x="3332480" y="967105"/>
            <a:ext cx="2521585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89525" tIns="46350" rIns="89525" bIns="463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-KR" altLang="en-US" sz="1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</a:t>
            </a:r>
            <a:r>
              <a:rPr lang="en-US" sz="1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en-US" sz="1800" b="0" i="0" u="none" strike="noStrike" cap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</a:t>
            </a:r>
            <a:endParaRPr sz="18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60;p7"/>
          <p:cNvSpPr/>
          <p:nvPr/>
        </p:nvSpPr>
        <p:spPr>
          <a:xfrm>
            <a:off x="3650615" y="2106599"/>
            <a:ext cx="1176020" cy="33464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000" b="0" i="0" u="none" strike="noStrike" cap="none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아이디 / </a:t>
            </a:r>
            <a:endParaRPr sz="1000" b="0" i="0" u="none" strike="noStrike" cap="none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en-US" sz="1000" b="0" i="0" u="none" strike="noStrike" cap="none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입력</a:t>
            </a:r>
            <a:endParaRPr sz="1000" b="0" i="0" u="none" strike="noStrike" cap="none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61;p7"/>
          <p:cNvSpPr/>
          <p:nvPr/>
        </p:nvSpPr>
        <p:spPr>
          <a:xfrm>
            <a:off x="5728335" y="2106599"/>
            <a:ext cx="1176020" cy="33464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1000" b="0" i="0" u="none" strike="noStrike" cap="none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로그인</a:t>
            </a:r>
            <a:endParaRPr sz="1000" b="0" i="0" u="none" strike="noStrike" cap="none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62;p7"/>
          <p:cNvSpPr/>
          <p:nvPr/>
        </p:nvSpPr>
        <p:spPr>
          <a:xfrm>
            <a:off x="4541266" y="3423950"/>
            <a:ext cx="1176020" cy="33464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1000" b="0" i="0" u="none" strike="noStrike" cap="none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메인화면 출력</a:t>
            </a:r>
            <a:endParaRPr sz="1000" b="0" i="0" u="none" strike="noStrike" cap="none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3" name="Google Shape;73;p7"/>
          <p:cNvCxnSpPr/>
          <p:nvPr/>
        </p:nvCxnSpPr>
        <p:spPr>
          <a:xfrm>
            <a:off x="2753360" y="2273604"/>
            <a:ext cx="897890" cy="635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4" name="Google Shape;74;p7"/>
          <p:cNvCxnSpPr/>
          <p:nvPr/>
        </p:nvCxnSpPr>
        <p:spPr>
          <a:xfrm>
            <a:off x="4826000" y="2273604"/>
            <a:ext cx="902970" cy="635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5" name="Google Shape;75;p7"/>
          <p:cNvCxnSpPr>
            <a:cxnSpLocks/>
            <a:stCxn id="3" idx="3"/>
          </p:cNvCxnSpPr>
          <p:nvPr/>
        </p:nvCxnSpPr>
        <p:spPr>
          <a:xfrm>
            <a:off x="3542411" y="3591591"/>
            <a:ext cx="999490" cy="318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6" name="Google Shape;76;p7"/>
          <p:cNvSpPr/>
          <p:nvPr/>
        </p:nvSpPr>
        <p:spPr>
          <a:xfrm>
            <a:off x="1686560" y="2106599"/>
            <a:ext cx="1176020" cy="33464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en-US" sz="1000" b="0" i="0" u="none" strike="noStrike" cap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000" b="0" i="0" u="none" strike="noStrike" cap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</a:t>
            </a:r>
            <a:endParaRPr sz="10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3759200" y="2106599"/>
            <a:ext cx="1176020" cy="33464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en-US" sz="1000" b="0" i="0" u="none" strike="noStrike" cap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/ </a:t>
            </a:r>
            <a:endParaRPr sz="10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en-US" sz="1000" b="0" i="0" u="none" strike="noStrike" cap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000" b="0" i="0" u="none" strike="noStrike" cap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</a:t>
            </a:r>
            <a:endParaRPr sz="10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78;p7"/>
          <p:cNvSpPr/>
          <p:nvPr/>
        </p:nvSpPr>
        <p:spPr>
          <a:xfrm>
            <a:off x="5836920" y="2106599"/>
            <a:ext cx="1176020" cy="33464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10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" name="Google Shape;79;p7"/>
          <p:cNvSpPr/>
          <p:nvPr/>
        </p:nvSpPr>
        <p:spPr>
          <a:xfrm>
            <a:off x="4649851" y="3423950"/>
            <a:ext cx="1176020" cy="33464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tx1"/>
                </a:solidFill>
                <a:ea typeface="Malgun Gothic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화면</a:t>
            </a:r>
            <a:endParaRPr lang="en-US" altLang="ko-KR" sz="10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000" b="0" i="0" u="none" strike="noStrike" cap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출력</a:t>
            </a:r>
            <a:endParaRPr sz="10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61;p7">
            <a:extLst>
              <a:ext uri="{FF2B5EF4-FFF2-40B4-BE49-F238E27FC236}">
                <a16:creationId xmlns:a16="http://schemas.microsoft.com/office/drawing/2014/main" id="{C9E6850B-6B04-4BDA-BAD9-A588DA74BBEC}"/>
              </a:ext>
            </a:extLst>
          </p:cNvPr>
          <p:cNvSpPr/>
          <p:nvPr/>
        </p:nvSpPr>
        <p:spPr>
          <a:xfrm>
            <a:off x="2366391" y="3424586"/>
            <a:ext cx="1176020" cy="33464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1000" b="0" i="0" u="none" strike="noStrike" cap="none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로그인</a:t>
            </a:r>
            <a:endParaRPr sz="1000" b="0" i="0" u="none" strike="noStrike" cap="none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78;p7">
            <a:extLst>
              <a:ext uri="{FF2B5EF4-FFF2-40B4-BE49-F238E27FC236}">
                <a16:creationId xmlns:a16="http://schemas.microsoft.com/office/drawing/2014/main" id="{A5BB2D36-188D-4705-A717-35CCFD150000}"/>
              </a:ext>
            </a:extLst>
          </p:cNvPr>
          <p:cNvSpPr/>
          <p:nvPr/>
        </p:nvSpPr>
        <p:spPr>
          <a:xfrm>
            <a:off x="2366391" y="3424268"/>
            <a:ext cx="1176020" cy="33464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tx1"/>
                </a:solidFill>
                <a:ea typeface="Malgun Gothic"/>
              </a:rPr>
              <a:t>4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10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7F5E381-495B-4598-85C0-3BF49412C460}"/>
              </a:ext>
            </a:extLst>
          </p:cNvPr>
          <p:cNvCxnSpPr>
            <a:stCxn id="78" idx="2"/>
            <a:endCxn id="3" idx="0"/>
          </p:cNvCxnSpPr>
          <p:nvPr/>
        </p:nvCxnSpPr>
        <p:spPr>
          <a:xfrm flipH="1">
            <a:off x="2954401" y="2441244"/>
            <a:ext cx="3470529" cy="983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93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 txBox="1">
            <a:spLocks noGrp="1"/>
          </p:cNvSpPr>
          <p:nvPr>
            <p:ph type="title"/>
          </p:nvPr>
        </p:nvSpPr>
        <p:spPr>
          <a:xfrm>
            <a:off x="321310" y="-36830"/>
            <a:ext cx="1115060" cy="294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100" tIns="38725" rIns="78100" bIns="38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sz="16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7" name="Google Shape;97;p8"/>
          <p:cNvGraphicFramePr/>
          <p:nvPr>
            <p:extLst>
              <p:ext uri="{D42A27DB-BD31-4B8C-83A1-F6EECF244321}">
                <p14:modId xmlns:p14="http://schemas.microsoft.com/office/powerpoint/2010/main" val="2875447491"/>
              </p:ext>
            </p:extLst>
          </p:nvPr>
        </p:nvGraphicFramePr>
        <p:xfrm>
          <a:off x="498475" y="323215"/>
          <a:ext cx="8205450" cy="515625"/>
        </p:xfrm>
        <a:graphic>
          <a:graphicData uri="http://schemas.openxmlformats.org/drawingml/2006/table">
            <a:tbl>
              <a:tblPr>
                <a:noFill/>
                <a:tableStyleId>{F4EDD438-0864-4C78-9A03-12CD24461EDC}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sz="1000" b="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RSP-USER-9 ~ 18</a:t>
                      </a:r>
                      <a:endParaRPr sz="10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sz="1000" b="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</a:t>
                      </a:r>
                      <a:endParaRPr sz="1000" b="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sz="10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2020.09.09</a:t>
                      </a:r>
                      <a:endParaRPr sz="10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000" b="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1000" b="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이동주</a:t>
                      </a:r>
                      <a:endParaRPr lang="ko-KR" altLang="en-US" sz="10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8" name="Google Shape;98;p8"/>
          <p:cNvSpPr/>
          <p:nvPr/>
        </p:nvSpPr>
        <p:spPr>
          <a:xfrm>
            <a:off x="424815" y="1701165"/>
            <a:ext cx="1175385" cy="28829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en-US" sz="1000" b="0" i="0" u="none" strike="noStrike" cap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000" b="0" i="0" u="none" strike="noStrike" cap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페이지</a:t>
            </a:r>
            <a:endParaRPr sz="10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8"/>
          <p:cNvSpPr/>
          <p:nvPr/>
        </p:nvSpPr>
        <p:spPr>
          <a:xfrm>
            <a:off x="425450" y="2808605"/>
            <a:ext cx="1175385" cy="28829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000" b="0" i="0" u="none" strike="noStrike" cap="none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회원가입</a:t>
            </a:r>
            <a:endParaRPr sz="1000" b="0" i="0" u="none" strike="noStrike" cap="none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8"/>
          <p:cNvSpPr/>
          <p:nvPr/>
        </p:nvSpPr>
        <p:spPr>
          <a:xfrm>
            <a:off x="7449673" y="2832238"/>
            <a:ext cx="1303020" cy="28892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en-US" sz="800" b="0" i="0" u="none" strike="noStrike" cap="none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가입 완료</a:t>
            </a:r>
            <a:endParaRPr sz="800" b="0" i="0" u="none" strike="noStrike" cap="none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8"/>
          <p:cNvSpPr/>
          <p:nvPr/>
        </p:nvSpPr>
        <p:spPr>
          <a:xfrm>
            <a:off x="1988058" y="2807970"/>
            <a:ext cx="1176020" cy="28892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약관동의 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체</a:t>
            </a:r>
            <a:r>
              <a:rPr lang="ko-KR" alt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크</a:t>
            </a:r>
            <a:endParaRPr sz="10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8"/>
          <p:cNvSpPr/>
          <p:nvPr/>
        </p:nvSpPr>
        <p:spPr>
          <a:xfrm>
            <a:off x="4118946" y="1323811"/>
            <a:ext cx="1249715" cy="28829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4.아이디(</a:t>
            </a:r>
            <a:r>
              <a:rPr lang="ko-KR" altLang="en-US" sz="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</a:t>
            </a:r>
            <a:r>
              <a:rPr lang="en-US" altLang="ko-KR" sz="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800" b="0" i="0" u="none" strike="noStrike" cap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</a:t>
            </a:r>
            <a:endParaRPr sz="8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p8"/>
          <p:cNvSpPr/>
          <p:nvPr/>
        </p:nvSpPr>
        <p:spPr>
          <a:xfrm>
            <a:off x="4123672" y="1706824"/>
            <a:ext cx="1244990" cy="29864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en-US" sz="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</a:t>
            </a:r>
            <a:r>
              <a:rPr 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인증번호</a:t>
            </a:r>
            <a:r>
              <a:rPr 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800" b="0" i="0" u="none" strike="noStrike" cap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</a:t>
            </a:r>
            <a:endParaRPr sz="8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p8"/>
          <p:cNvSpPr/>
          <p:nvPr/>
        </p:nvSpPr>
        <p:spPr>
          <a:xfrm>
            <a:off x="4123670" y="2530348"/>
            <a:ext cx="1244992" cy="28829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</a:t>
            </a:r>
            <a:r>
              <a:rPr lang="en-US" sz="800" b="0" i="0" u="none" strike="noStrike" cap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</a:t>
            </a:r>
            <a:r>
              <a:rPr 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800" b="0" i="0" u="none" strike="noStrike" cap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</a:t>
            </a:r>
            <a:endParaRPr sz="8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p8"/>
          <p:cNvSpPr/>
          <p:nvPr/>
        </p:nvSpPr>
        <p:spPr>
          <a:xfrm>
            <a:off x="4123670" y="2954793"/>
            <a:ext cx="1244992" cy="28829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</a:t>
            </a:r>
            <a:r>
              <a:rPr lang="en-US" sz="800" b="0" i="0" u="none" strike="noStrike" cap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전화번호</a:t>
            </a:r>
            <a:r>
              <a:rPr 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800" b="0" i="0" u="none" strike="noStrike" cap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</a:t>
            </a:r>
            <a:endParaRPr sz="8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8"/>
          <p:cNvSpPr/>
          <p:nvPr/>
        </p:nvSpPr>
        <p:spPr>
          <a:xfrm>
            <a:off x="4126210" y="3371734"/>
            <a:ext cx="1242452" cy="28829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</a:t>
            </a:r>
            <a:r>
              <a:rPr lang="ko-KR" alt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</a:t>
            </a:r>
            <a:r>
              <a:rPr 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800" b="0" i="0" u="none" strike="noStrike" cap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</a:t>
            </a:r>
            <a:endParaRPr sz="8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8"/>
          <p:cNvSpPr/>
          <p:nvPr/>
        </p:nvSpPr>
        <p:spPr>
          <a:xfrm>
            <a:off x="4134465" y="3796676"/>
            <a:ext cx="1234197" cy="28829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</a:t>
            </a:r>
            <a:r>
              <a:rPr lang="ko-KR" alt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생년월일</a:t>
            </a:r>
            <a:r>
              <a:rPr 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800" b="0" i="0" u="none" strike="noStrike" cap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</a:t>
            </a:r>
            <a:endParaRPr sz="8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109;p8"/>
          <p:cNvSpPr/>
          <p:nvPr/>
        </p:nvSpPr>
        <p:spPr>
          <a:xfrm>
            <a:off x="4117955" y="4240668"/>
            <a:ext cx="1250707" cy="28829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</a:t>
            </a:r>
            <a:r>
              <a:rPr lang="ko-KR" alt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</a:t>
            </a:r>
            <a:r>
              <a:rPr 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800" b="0" i="0" u="none" strike="noStrike" cap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</a:t>
            </a:r>
            <a:endParaRPr sz="8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8"/>
          <p:cNvSpPr/>
          <p:nvPr/>
        </p:nvSpPr>
        <p:spPr>
          <a:xfrm>
            <a:off x="4117955" y="4645544"/>
            <a:ext cx="1250707" cy="28829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</a:t>
            </a:r>
            <a:r>
              <a:rPr lang="en-US" sz="800" b="0" i="0" u="none" strike="noStrike" cap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보안문자</a:t>
            </a:r>
            <a:r>
              <a:rPr 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800" b="0" i="0" u="none" strike="noStrike" cap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</a:t>
            </a:r>
            <a:endParaRPr sz="8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8"/>
          <p:cNvSpPr/>
          <p:nvPr/>
        </p:nvSpPr>
        <p:spPr>
          <a:xfrm>
            <a:off x="5684193" y="1326156"/>
            <a:ext cx="871273" cy="247057"/>
          </a:xfrm>
          <a:prstGeom prst="wedgeRectCallout">
            <a:avLst>
              <a:gd name="adj1" fmla="val -70829"/>
              <a:gd name="adj2" fmla="val -238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ko-KR" alt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인증번호 발송</a:t>
            </a:r>
            <a:endParaRPr sz="8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p8"/>
          <p:cNvSpPr/>
          <p:nvPr/>
        </p:nvSpPr>
        <p:spPr>
          <a:xfrm>
            <a:off x="6007998" y="4593156"/>
            <a:ext cx="1441675" cy="393065"/>
          </a:xfrm>
          <a:prstGeom prst="wedgeRectCallout">
            <a:avLst>
              <a:gd name="adj1" fmla="val -71671"/>
              <a:gd name="adj2" fmla="val -688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en-US" sz="800" b="0" i="0" u="none" strike="noStrike" cap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불일치시</a:t>
            </a:r>
            <a:r>
              <a:rPr 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800" b="0" i="0" u="none" strike="noStrike" cap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경고창</a:t>
            </a:r>
            <a:r>
              <a:rPr 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800" b="0" i="0" u="none" strike="noStrike" cap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출력</a:t>
            </a:r>
            <a:r>
              <a:rPr 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및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새 </a:t>
            </a:r>
            <a:r>
              <a:rPr lang="en-US" sz="800" b="0" i="0" u="none" strike="noStrike" cap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보안이미지</a:t>
            </a:r>
            <a:r>
              <a:rPr 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800" b="0" i="0" u="none" strike="noStrike" cap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출력</a:t>
            </a:r>
            <a:endParaRPr sz="8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p8"/>
          <p:cNvSpPr txBox="1"/>
          <p:nvPr/>
        </p:nvSpPr>
        <p:spPr>
          <a:xfrm>
            <a:off x="3626802" y="896153"/>
            <a:ext cx="1890395" cy="3708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89525" tIns="46350" rIns="89525" bIns="463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-KR" altLang="en-US" sz="1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sz="18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p8"/>
          <p:cNvSpPr/>
          <p:nvPr/>
        </p:nvSpPr>
        <p:spPr>
          <a:xfrm>
            <a:off x="5644925" y="3362493"/>
            <a:ext cx="1541292" cy="637598"/>
          </a:xfrm>
          <a:prstGeom prst="star12">
            <a:avLst>
              <a:gd name="adj" fmla="val 34245"/>
            </a:avLst>
          </a:prstGeom>
          <a:solidFill>
            <a:schemeClr val="bg1">
              <a:lumMod val="85000"/>
            </a:schemeClr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algun Gothic"/>
              <a:buNone/>
            </a:pPr>
            <a:r>
              <a:rPr lang="en-US" sz="800" b="0" i="0" u="none" strike="noStrike" cap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빈칸</a:t>
            </a:r>
            <a:r>
              <a:rPr 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800" b="0" i="0" u="none" strike="noStrike" cap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존재시</a:t>
            </a:r>
            <a:r>
              <a:rPr 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sz="800" b="0" i="0" u="none" strike="noStrike" cap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경고창</a:t>
            </a:r>
            <a:r>
              <a:rPr 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800" b="0" i="0" u="none" strike="noStrike" cap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출력</a:t>
            </a:r>
            <a:endParaRPr sz="8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5" name="Google Shape;115;p8"/>
          <p:cNvCxnSpPr/>
          <p:nvPr/>
        </p:nvCxnSpPr>
        <p:spPr>
          <a:xfrm>
            <a:off x="1012190" y="1988820"/>
            <a:ext cx="1270" cy="82042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2" name="Google Shape;122;p8"/>
          <p:cNvCxnSpPr>
            <a:cxnSpLocks/>
            <a:endCxn id="100" idx="1"/>
          </p:cNvCxnSpPr>
          <p:nvPr/>
        </p:nvCxnSpPr>
        <p:spPr>
          <a:xfrm>
            <a:off x="5570175" y="2976700"/>
            <a:ext cx="1879498" cy="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" name="Google Shape;114;p8">
            <a:extLst>
              <a:ext uri="{FF2B5EF4-FFF2-40B4-BE49-F238E27FC236}">
                <a16:creationId xmlns:a16="http://schemas.microsoft.com/office/drawing/2014/main" id="{04E693EF-98F1-4689-84D4-A69B0015B764}"/>
              </a:ext>
            </a:extLst>
          </p:cNvPr>
          <p:cNvSpPr/>
          <p:nvPr/>
        </p:nvSpPr>
        <p:spPr>
          <a:xfrm>
            <a:off x="1782445" y="3187133"/>
            <a:ext cx="1437865" cy="641156"/>
          </a:xfrm>
          <a:prstGeom prst="star12">
            <a:avLst>
              <a:gd name="adj" fmla="val 34245"/>
            </a:avLst>
          </a:prstGeom>
          <a:solidFill>
            <a:schemeClr val="bg1">
              <a:lumMod val="85000"/>
            </a:schemeClr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algun Gothic"/>
              <a:buNone/>
            </a:pPr>
            <a:r>
              <a:rPr lang="ko-KR" altLang="en-US" sz="900" b="0" i="0" u="none" strike="noStrike" cap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미체크</a:t>
            </a:r>
            <a:r>
              <a:rPr lang="ko-KR" altLang="en-US" sz="9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시 </a:t>
            </a:r>
            <a:r>
              <a:rPr lang="ko-KR" altLang="en-US" sz="900" b="0" i="0" u="none" strike="noStrike" cap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경고창</a:t>
            </a:r>
            <a:r>
              <a:rPr lang="ko-KR" altLang="en-US" sz="9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출력</a:t>
            </a:r>
            <a:endParaRPr sz="9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104;p8">
            <a:extLst>
              <a:ext uri="{FF2B5EF4-FFF2-40B4-BE49-F238E27FC236}">
                <a16:creationId xmlns:a16="http://schemas.microsoft.com/office/drawing/2014/main" id="{D50BA6BC-CFB3-49DF-997B-72FCF6F035B8}"/>
              </a:ext>
            </a:extLst>
          </p:cNvPr>
          <p:cNvSpPr/>
          <p:nvPr/>
        </p:nvSpPr>
        <p:spPr>
          <a:xfrm>
            <a:off x="4123671" y="2105477"/>
            <a:ext cx="1246262" cy="28829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</a:t>
            </a:r>
            <a:r>
              <a:rPr lang="en-US" sz="800" b="0" i="0" u="none" strike="noStrike" cap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r>
              <a:rPr 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800" b="0" i="0" u="none" strike="noStrike" cap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</a:t>
            </a:r>
            <a:endParaRPr sz="8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11;p8">
            <a:extLst>
              <a:ext uri="{FF2B5EF4-FFF2-40B4-BE49-F238E27FC236}">
                <a16:creationId xmlns:a16="http://schemas.microsoft.com/office/drawing/2014/main" id="{13A37B0A-4926-4E34-8E9E-FFB6C00FD962}"/>
              </a:ext>
            </a:extLst>
          </p:cNvPr>
          <p:cNvSpPr/>
          <p:nvPr/>
        </p:nvSpPr>
        <p:spPr>
          <a:xfrm>
            <a:off x="5684218" y="1758418"/>
            <a:ext cx="1220121" cy="247054"/>
          </a:xfrm>
          <a:prstGeom prst="wedgeRectCallout">
            <a:avLst>
              <a:gd name="adj1" fmla="val -68514"/>
              <a:gd name="adj2" fmla="val -510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ko-KR" alt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불일치 </a:t>
            </a:r>
            <a:r>
              <a:rPr lang="ko-KR" altLang="en-US" sz="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 </a:t>
            </a:r>
            <a:r>
              <a:rPr lang="ko-KR" altLang="en-US" sz="8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경고창</a:t>
            </a:r>
            <a:r>
              <a:rPr lang="ko-KR" altLang="en-US" sz="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출력</a:t>
            </a:r>
            <a:endParaRPr sz="8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FB9FE13-752A-45B7-AAFB-7E6FC685DAA6}"/>
              </a:ext>
            </a:extLst>
          </p:cNvPr>
          <p:cNvCxnSpPr>
            <a:stCxn id="99" idx="3"/>
            <a:endCxn id="102" idx="1"/>
          </p:cNvCxnSpPr>
          <p:nvPr/>
        </p:nvCxnSpPr>
        <p:spPr>
          <a:xfrm flipV="1">
            <a:off x="1600835" y="2952433"/>
            <a:ext cx="387223" cy="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ABF00D3-EB44-4514-A179-B03240B95AD7}"/>
              </a:ext>
            </a:extLst>
          </p:cNvPr>
          <p:cNvCxnSpPr>
            <a:stCxn id="102" idx="3"/>
            <a:endCxn id="102" idx="3"/>
          </p:cNvCxnSpPr>
          <p:nvPr/>
        </p:nvCxnSpPr>
        <p:spPr>
          <a:xfrm>
            <a:off x="3164078" y="2952433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왼쪽 중괄호 12">
            <a:extLst>
              <a:ext uri="{FF2B5EF4-FFF2-40B4-BE49-F238E27FC236}">
                <a16:creationId xmlns:a16="http://schemas.microsoft.com/office/drawing/2014/main" id="{37640F63-1879-4BAC-8FD3-BBFBE473EE01}"/>
              </a:ext>
            </a:extLst>
          </p:cNvPr>
          <p:cNvSpPr/>
          <p:nvPr/>
        </p:nvSpPr>
        <p:spPr>
          <a:xfrm>
            <a:off x="3803414" y="1466782"/>
            <a:ext cx="331051" cy="3353503"/>
          </a:xfrm>
          <a:prstGeom prst="leftBrace">
            <a:avLst>
              <a:gd name="adj1" fmla="val 253247"/>
              <a:gd name="adj2" fmla="val 4438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0AF8120-917F-4D2D-9A56-86412D997D8E}"/>
              </a:ext>
            </a:extLst>
          </p:cNvPr>
          <p:cNvCxnSpPr>
            <a:cxnSpLocks/>
            <a:stCxn id="102" idx="3"/>
            <a:endCxn id="13" idx="1"/>
          </p:cNvCxnSpPr>
          <p:nvPr/>
        </p:nvCxnSpPr>
        <p:spPr>
          <a:xfrm>
            <a:off x="3164078" y="2952433"/>
            <a:ext cx="639336" cy="2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말풍선: 모서리가 둥근 사각형 19">
            <a:extLst>
              <a:ext uri="{FF2B5EF4-FFF2-40B4-BE49-F238E27FC236}">
                <a16:creationId xmlns:a16="http://schemas.microsoft.com/office/drawing/2014/main" id="{0AE07785-7382-442C-80DD-D4033F1BA6CF}"/>
              </a:ext>
            </a:extLst>
          </p:cNvPr>
          <p:cNvSpPr/>
          <p:nvPr/>
        </p:nvSpPr>
        <p:spPr>
          <a:xfrm>
            <a:off x="7455516" y="2288412"/>
            <a:ext cx="1248409" cy="388060"/>
          </a:xfrm>
          <a:prstGeom prst="wedgeRoundRectCallou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취소 버튼 클릭 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로그인 화면 이동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321310" y="-36830"/>
            <a:ext cx="1115060" cy="294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100" tIns="38725" rIns="78100" bIns="38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sz="16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2" name="Google Shape;132;p9"/>
          <p:cNvGraphicFramePr/>
          <p:nvPr>
            <p:extLst>
              <p:ext uri="{D42A27DB-BD31-4B8C-83A1-F6EECF244321}">
                <p14:modId xmlns:p14="http://schemas.microsoft.com/office/powerpoint/2010/main" val="3692752833"/>
              </p:ext>
            </p:extLst>
          </p:nvPr>
        </p:nvGraphicFramePr>
        <p:xfrm>
          <a:off x="498475" y="323215"/>
          <a:ext cx="8205450" cy="515625"/>
        </p:xfrm>
        <a:graphic>
          <a:graphicData uri="http://schemas.openxmlformats.org/drawingml/2006/table">
            <a:tbl>
              <a:tblPr>
                <a:noFill/>
                <a:tableStyleId>{F4EDD438-0864-4C78-9A03-12CD24461EDC}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sz="1000" b="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RSP-USER-19~27</a:t>
                      </a:r>
                      <a:endParaRPr sz="10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sz="1000" b="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마이페이지</a:t>
                      </a: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0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</a:t>
                      </a:r>
                      <a:r>
                        <a:rPr lang="en-US" altLang="ko-KR" sz="10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10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sz="10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2020.09.09</a:t>
                      </a:r>
                      <a:endParaRPr sz="10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000" b="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1000" b="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이동주</a:t>
                      </a:r>
                      <a:endParaRPr lang="ko-KR" altLang="en-US" sz="10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3" name="Google Shape;133;p9"/>
          <p:cNvSpPr/>
          <p:nvPr/>
        </p:nvSpPr>
        <p:spPr>
          <a:xfrm>
            <a:off x="335531" y="2599055"/>
            <a:ext cx="862967" cy="28892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en-US" sz="800" b="0" i="0" u="none" strike="noStrike" cap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</a:t>
            </a:r>
            <a:r>
              <a:rPr 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800" b="0" i="0" u="none" strike="noStrike" cap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페이지</a:t>
            </a:r>
            <a:endParaRPr sz="8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p9"/>
          <p:cNvSpPr txBox="1"/>
          <p:nvPr/>
        </p:nvSpPr>
        <p:spPr>
          <a:xfrm>
            <a:off x="3626802" y="891916"/>
            <a:ext cx="1890395" cy="3708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89525" tIns="46350" rIns="89525" bIns="463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-KR" altLang="en-US" sz="1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5" name="Google Shape;135;p9"/>
          <p:cNvSpPr/>
          <p:nvPr/>
        </p:nvSpPr>
        <p:spPr>
          <a:xfrm>
            <a:off x="2059559" y="1766733"/>
            <a:ext cx="1044650" cy="28892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정보 조회</a:t>
            </a:r>
            <a:endParaRPr sz="8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9"/>
          <p:cNvSpPr/>
          <p:nvPr/>
        </p:nvSpPr>
        <p:spPr>
          <a:xfrm>
            <a:off x="2059559" y="3650867"/>
            <a:ext cx="1044650" cy="28892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8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800" b="0" i="0" u="none" strike="noStrike" cap="none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회원 탈퇴 </a:t>
            </a:r>
            <a:endParaRPr sz="800" b="0" i="0" u="none" strike="noStrike" cap="none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p9"/>
          <p:cNvSpPr/>
          <p:nvPr/>
        </p:nvSpPr>
        <p:spPr>
          <a:xfrm>
            <a:off x="3745005" y="3650867"/>
            <a:ext cx="1044650" cy="28892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en-US" sz="800" b="0" i="0" u="none" strike="noStrike" cap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r>
              <a:rPr 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800" b="0" i="0" u="none" strike="noStrike" cap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</a:t>
            </a:r>
            <a:endParaRPr sz="8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9"/>
          <p:cNvSpPr/>
          <p:nvPr/>
        </p:nvSpPr>
        <p:spPr>
          <a:xfrm>
            <a:off x="4182386" y="1734348"/>
            <a:ext cx="2155805" cy="35306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en-US" sz="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프로필사진</a:t>
            </a:r>
            <a:r>
              <a:rPr lang="en-US" altLang="ko-KR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r>
              <a:rPr lang="en-US" altLang="ko-KR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</a:t>
            </a:r>
            <a:r>
              <a:rPr lang="en-US" altLang="ko-KR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</a:t>
            </a:r>
            <a:r>
              <a:rPr lang="en-US" altLang="ko-KR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전화번호</a:t>
            </a:r>
            <a:r>
              <a:rPr lang="en-US" altLang="ko-KR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생년월일</a:t>
            </a:r>
            <a:r>
              <a:rPr lang="en-US" altLang="ko-KR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</a:t>
            </a:r>
            <a:r>
              <a:rPr lang="en-US" altLang="ko-KR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사용중인 요금제</a:t>
            </a:r>
            <a:endParaRPr sz="8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9"/>
          <p:cNvSpPr/>
          <p:nvPr/>
        </p:nvSpPr>
        <p:spPr>
          <a:xfrm>
            <a:off x="5145341" y="3650867"/>
            <a:ext cx="1128158" cy="28892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en-US" sz="800" b="0" i="0" u="none" strike="noStrike" cap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r>
              <a:rPr 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800" b="0" i="0" u="none" strike="noStrike" cap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탈퇴</a:t>
            </a:r>
            <a:r>
              <a:rPr 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lang="en-US" altLang="ko-KR" sz="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-KR" altLang="en-US" sz="800" b="0" i="0" u="none" strike="noStrike" cap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팝업창</a:t>
            </a:r>
            <a:r>
              <a:rPr 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800" b="0" i="0" u="none" strike="noStrike" cap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출력</a:t>
            </a:r>
            <a:endParaRPr sz="8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9"/>
          <p:cNvSpPr/>
          <p:nvPr/>
        </p:nvSpPr>
        <p:spPr>
          <a:xfrm>
            <a:off x="3526966" y="3055596"/>
            <a:ext cx="1480728" cy="490129"/>
          </a:xfrm>
          <a:prstGeom prst="star12">
            <a:avLst>
              <a:gd name="adj" fmla="val 37500"/>
            </a:avLst>
          </a:prstGeom>
          <a:solidFill>
            <a:schemeClr val="bg1">
              <a:lumMod val="85000"/>
            </a:schemeClr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en-US" sz="800" b="0" i="0" u="none" strike="noStrike" cap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r>
              <a:rPr 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br>
              <a:rPr 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800" b="0" i="0" u="none" strike="noStrike" cap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불일치</a:t>
            </a:r>
            <a:r>
              <a:rPr 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시 </a:t>
            </a:r>
            <a:br>
              <a:rPr 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800" b="0" i="0" u="none" strike="noStrike" cap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경고창</a:t>
            </a:r>
            <a:r>
              <a:rPr 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800" b="0" i="0" u="none" strike="noStrike" cap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출력</a:t>
            </a:r>
            <a:endParaRPr sz="8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2" name="Google Shape;142;p9"/>
          <p:cNvCxnSpPr>
            <a:cxnSpLocks/>
            <a:endCxn id="135" idx="1"/>
          </p:cNvCxnSpPr>
          <p:nvPr/>
        </p:nvCxnSpPr>
        <p:spPr>
          <a:xfrm flipV="1">
            <a:off x="1197864" y="1911196"/>
            <a:ext cx="861695" cy="83264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3" name="Google Shape;143;p9"/>
          <p:cNvCxnSpPr>
            <a:cxnSpLocks/>
            <a:stCxn id="133" idx="3"/>
            <a:endCxn id="136" idx="1"/>
          </p:cNvCxnSpPr>
          <p:nvPr/>
        </p:nvCxnSpPr>
        <p:spPr>
          <a:xfrm>
            <a:off x="1198498" y="2743518"/>
            <a:ext cx="861061" cy="105181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4" name="Google Shape;144;p9"/>
          <p:cNvCxnSpPr>
            <a:cxnSpLocks/>
            <a:stCxn id="135" idx="3"/>
            <a:endCxn id="139" idx="1"/>
          </p:cNvCxnSpPr>
          <p:nvPr/>
        </p:nvCxnSpPr>
        <p:spPr>
          <a:xfrm flipV="1">
            <a:off x="3104209" y="1910878"/>
            <a:ext cx="1078177" cy="318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" name="Google Shape;135;p9">
            <a:extLst>
              <a:ext uri="{FF2B5EF4-FFF2-40B4-BE49-F238E27FC236}">
                <a16:creationId xmlns:a16="http://schemas.microsoft.com/office/drawing/2014/main" id="{D2A10C4C-9AAC-4A0F-A1CD-DCF545352009}"/>
              </a:ext>
            </a:extLst>
          </p:cNvPr>
          <p:cNvSpPr/>
          <p:nvPr/>
        </p:nvSpPr>
        <p:spPr>
          <a:xfrm>
            <a:off x="2059559" y="2608561"/>
            <a:ext cx="1044650" cy="28892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정보</a:t>
            </a:r>
            <a:r>
              <a:rPr 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8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137;p9">
            <a:extLst>
              <a:ext uri="{FF2B5EF4-FFF2-40B4-BE49-F238E27FC236}">
                <a16:creationId xmlns:a16="http://schemas.microsoft.com/office/drawing/2014/main" id="{2304EE3E-C094-4C2B-B3E5-95351C907D45}"/>
              </a:ext>
            </a:extLst>
          </p:cNvPr>
          <p:cNvSpPr/>
          <p:nvPr/>
        </p:nvSpPr>
        <p:spPr>
          <a:xfrm>
            <a:off x="3745005" y="2608561"/>
            <a:ext cx="1044650" cy="28892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en-US" sz="800" b="0" i="0" u="none" strike="noStrike" cap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r>
              <a:rPr 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800" b="0" i="0" u="none" strike="noStrike" cap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</a:t>
            </a:r>
            <a:endParaRPr sz="8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139;p9">
            <a:extLst>
              <a:ext uri="{FF2B5EF4-FFF2-40B4-BE49-F238E27FC236}">
                <a16:creationId xmlns:a16="http://schemas.microsoft.com/office/drawing/2014/main" id="{4F4AB8AD-7CE2-41BF-904E-D63AD5A75187}"/>
              </a:ext>
            </a:extLst>
          </p:cNvPr>
          <p:cNvSpPr/>
          <p:nvPr/>
        </p:nvSpPr>
        <p:spPr>
          <a:xfrm>
            <a:off x="5260923" y="2571750"/>
            <a:ext cx="1367529" cy="35306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</a:t>
            </a:r>
            <a:r>
              <a:rPr lang="ko-KR" alt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r>
              <a:rPr lang="en-US" altLang="ko-KR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</a:t>
            </a:r>
            <a:r>
              <a:rPr lang="en-US" altLang="ko-KR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생년월일을 제외한 모든 정보를 수정할 수 있다</a:t>
            </a:r>
            <a:r>
              <a:rPr lang="en-US" altLang="ko-KR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8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138AD23-03D8-4104-AED4-07497555FD8D}"/>
              </a:ext>
            </a:extLst>
          </p:cNvPr>
          <p:cNvCxnSpPr>
            <a:cxnSpLocks/>
            <a:stCxn id="133" idx="3"/>
            <a:endCxn id="19" idx="1"/>
          </p:cNvCxnSpPr>
          <p:nvPr/>
        </p:nvCxnSpPr>
        <p:spPr>
          <a:xfrm>
            <a:off x="1198498" y="2743518"/>
            <a:ext cx="861061" cy="9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E4E01EE0-C331-431F-8446-88D6064AE460}"/>
              </a:ext>
            </a:extLst>
          </p:cNvPr>
          <p:cNvSpPr/>
          <p:nvPr/>
        </p:nvSpPr>
        <p:spPr>
          <a:xfrm>
            <a:off x="187961" y="2055658"/>
            <a:ext cx="1248409" cy="388060"/>
          </a:xfrm>
          <a:prstGeom prst="wedgeRoundRectCallou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프로필사진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>
                <a:solidFill>
                  <a:schemeClr val="tx1"/>
                </a:solidFill>
              </a:rPr>
              <a:t>클릭 시 마이페이지 접속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7439006-AFE7-4450-8217-6DF5603084A9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3104209" y="2753024"/>
            <a:ext cx="6407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6A466FF-C93F-46A9-A813-4BF2D075243A}"/>
              </a:ext>
            </a:extLst>
          </p:cNvPr>
          <p:cNvCxnSpPr>
            <a:cxnSpLocks/>
            <a:stCxn id="136" idx="3"/>
            <a:endCxn id="138" idx="1"/>
          </p:cNvCxnSpPr>
          <p:nvPr/>
        </p:nvCxnSpPr>
        <p:spPr>
          <a:xfrm>
            <a:off x="3104209" y="3795330"/>
            <a:ext cx="6407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1051F61-25B6-4C38-8CEC-6DBCAF12F4E3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 flipV="1">
            <a:off x="4789655" y="2748280"/>
            <a:ext cx="471268" cy="4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oogle Shape;135;p9">
            <a:extLst>
              <a:ext uri="{FF2B5EF4-FFF2-40B4-BE49-F238E27FC236}">
                <a16:creationId xmlns:a16="http://schemas.microsoft.com/office/drawing/2014/main" id="{3F849DF5-E930-42D9-86E6-04310960AEA0}"/>
              </a:ext>
            </a:extLst>
          </p:cNvPr>
          <p:cNvSpPr/>
          <p:nvPr/>
        </p:nvSpPr>
        <p:spPr>
          <a:xfrm>
            <a:off x="7352508" y="2596104"/>
            <a:ext cx="1176020" cy="28892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정보 조회 화면 이동</a:t>
            </a:r>
            <a:endParaRPr sz="8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140;p9">
            <a:extLst>
              <a:ext uri="{FF2B5EF4-FFF2-40B4-BE49-F238E27FC236}">
                <a16:creationId xmlns:a16="http://schemas.microsoft.com/office/drawing/2014/main" id="{FED1B6DA-87CC-4BC3-9785-95206368EE6F}"/>
              </a:ext>
            </a:extLst>
          </p:cNvPr>
          <p:cNvSpPr/>
          <p:nvPr/>
        </p:nvSpPr>
        <p:spPr>
          <a:xfrm>
            <a:off x="7122130" y="3191859"/>
            <a:ext cx="1751559" cy="28892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800" dirty="0">
                <a:solidFill>
                  <a:schemeClr val="tx1"/>
                </a:solidFill>
                <a:ea typeface="Malgun Gothic"/>
              </a:rPr>
              <a:t>5</a:t>
            </a:r>
            <a:r>
              <a:rPr 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탈퇴완료 안내 메시지 출력 후 로그인 화면 이동</a:t>
            </a:r>
            <a:endParaRPr sz="8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140;p9">
            <a:extLst>
              <a:ext uri="{FF2B5EF4-FFF2-40B4-BE49-F238E27FC236}">
                <a16:creationId xmlns:a16="http://schemas.microsoft.com/office/drawing/2014/main" id="{E300D708-0BB5-46BC-ADAA-304CDDA35485}"/>
              </a:ext>
            </a:extLst>
          </p:cNvPr>
          <p:cNvSpPr/>
          <p:nvPr/>
        </p:nvSpPr>
        <p:spPr>
          <a:xfrm>
            <a:off x="7122130" y="3939792"/>
            <a:ext cx="861060" cy="28892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이전페이지</a:t>
            </a:r>
            <a:endParaRPr sz="8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D03946A-7AD1-48A1-9844-E09197177645}"/>
              </a:ext>
            </a:extLst>
          </p:cNvPr>
          <p:cNvCxnSpPr>
            <a:cxnSpLocks/>
            <a:stCxn id="21" idx="3"/>
            <a:endCxn id="26" idx="1"/>
          </p:cNvCxnSpPr>
          <p:nvPr/>
        </p:nvCxnSpPr>
        <p:spPr>
          <a:xfrm flipV="1">
            <a:off x="6628452" y="2740567"/>
            <a:ext cx="724056" cy="77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D7F9018-B028-4B8E-B96B-68618D0759A4}"/>
              </a:ext>
            </a:extLst>
          </p:cNvPr>
          <p:cNvCxnSpPr>
            <a:cxnSpLocks/>
            <a:stCxn id="140" idx="3"/>
            <a:endCxn id="39" idx="1"/>
          </p:cNvCxnSpPr>
          <p:nvPr/>
        </p:nvCxnSpPr>
        <p:spPr>
          <a:xfrm flipV="1">
            <a:off x="6273499" y="3336322"/>
            <a:ext cx="848631" cy="459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1FFCB6B-7AEC-4842-83D2-469D207D6AA2}"/>
              </a:ext>
            </a:extLst>
          </p:cNvPr>
          <p:cNvCxnSpPr>
            <a:cxnSpLocks/>
            <a:stCxn id="140" idx="3"/>
            <a:endCxn id="40" idx="1"/>
          </p:cNvCxnSpPr>
          <p:nvPr/>
        </p:nvCxnSpPr>
        <p:spPr>
          <a:xfrm>
            <a:off x="6273499" y="3795330"/>
            <a:ext cx="848631" cy="288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23F6D565-8398-4CBE-AFCB-59BB04887623}"/>
              </a:ext>
            </a:extLst>
          </p:cNvPr>
          <p:cNvSpPr/>
          <p:nvPr/>
        </p:nvSpPr>
        <p:spPr>
          <a:xfrm>
            <a:off x="6411302" y="3336321"/>
            <a:ext cx="573024" cy="28892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확인버튼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C627970-F112-4B40-AA9B-B4594F40E045}"/>
              </a:ext>
            </a:extLst>
          </p:cNvPr>
          <p:cNvSpPr/>
          <p:nvPr/>
        </p:nvSpPr>
        <p:spPr>
          <a:xfrm>
            <a:off x="6411302" y="3867561"/>
            <a:ext cx="573024" cy="28892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취소버튼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4DED89E-5A77-4011-9A4B-58BBAD2E4922}"/>
              </a:ext>
            </a:extLst>
          </p:cNvPr>
          <p:cNvCxnSpPr>
            <a:cxnSpLocks/>
            <a:stCxn id="138" idx="3"/>
            <a:endCxn id="140" idx="1"/>
          </p:cNvCxnSpPr>
          <p:nvPr/>
        </p:nvCxnSpPr>
        <p:spPr>
          <a:xfrm>
            <a:off x="4789655" y="3795330"/>
            <a:ext cx="3556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 txBox="1">
            <a:spLocks noGrp="1"/>
          </p:cNvSpPr>
          <p:nvPr>
            <p:ph type="title"/>
          </p:nvPr>
        </p:nvSpPr>
        <p:spPr>
          <a:xfrm>
            <a:off x="321310" y="-36830"/>
            <a:ext cx="1115060" cy="294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100" tIns="38725" rIns="78100" bIns="38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sz="16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7" name="Google Shape;157;p10"/>
          <p:cNvGraphicFramePr/>
          <p:nvPr>
            <p:extLst>
              <p:ext uri="{D42A27DB-BD31-4B8C-83A1-F6EECF244321}">
                <p14:modId xmlns:p14="http://schemas.microsoft.com/office/powerpoint/2010/main" val="955606921"/>
              </p:ext>
            </p:extLst>
          </p:nvPr>
        </p:nvGraphicFramePr>
        <p:xfrm>
          <a:off x="498475" y="323215"/>
          <a:ext cx="8205450" cy="520685"/>
        </p:xfrm>
        <a:graphic>
          <a:graphicData uri="http://schemas.openxmlformats.org/drawingml/2006/table">
            <a:tbl>
              <a:tblPr>
                <a:noFill/>
                <a:tableStyleId>{F4EDD438-0864-4C78-9A03-12CD24461EDC}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541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sz="1000" b="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sz="10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RSP-USER-28~32</a:t>
                      </a: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sz="10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마이페이지</a:t>
                      </a:r>
                      <a:r>
                        <a:rPr lang="en-US" altLang="ko-KR" sz="10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0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요금제</a:t>
                      </a:r>
                      <a:r>
                        <a:rPr lang="en-US" altLang="ko-KR" sz="10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10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sz="1000" b="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2020.09.09</a:t>
                      </a:r>
                      <a:endParaRPr sz="10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0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이동주</a:t>
                      </a:r>
                      <a:endParaRPr sz="10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8" name="Google Shape;158;p10"/>
          <p:cNvSpPr/>
          <p:nvPr/>
        </p:nvSpPr>
        <p:spPr>
          <a:xfrm>
            <a:off x="2037906" y="1666695"/>
            <a:ext cx="1175385" cy="35496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구독 신청 </a:t>
            </a:r>
            <a:endParaRPr sz="10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p10"/>
          <p:cNvSpPr txBox="1"/>
          <p:nvPr/>
        </p:nvSpPr>
        <p:spPr>
          <a:xfrm>
            <a:off x="3656003" y="878825"/>
            <a:ext cx="1890394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89525" tIns="46350" rIns="89525" bIns="463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-KR" altLang="en-US" sz="1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sz="18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p10"/>
          <p:cNvSpPr/>
          <p:nvPr/>
        </p:nvSpPr>
        <p:spPr>
          <a:xfrm>
            <a:off x="6227953" y="1666694"/>
            <a:ext cx="1175385" cy="35496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</a:t>
            </a:r>
            <a:endParaRPr sz="10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" name="Google Shape;164;p10"/>
          <p:cNvSpPr/>
          <p:nvPr/>
        </p:nvSpPr>
        <p:spPr>
          <a:xfrm>
            <a:off x="6054665" y="2803015"/>
            <a:ext cx="1088158" cy="353266"/>
          </a:xfrm>
          <a:prstGeom prst="star12">
            <a:avLst>
              <a:gd name="adj" fmla="val 37500"/>
            </a:avLst>
          </a:prstGeom>
          <a:solidFill>
            <a:schemeClr val="bg1">
              <a:lumMod val="85000"/>
            </a:schemeClr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ko-KR" altLang="en-US" sz="6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불일치시</a:t>
            </a:r>
            <a:endParaRPr lang="en-US" altLang="ko-KR" sz="6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en-US" sz="600" b="0" i="0" u="none" strike="noStrike" cap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경고창출력</a:t>
            </a:r>
            <a:endParaRPr sz="6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p10"/>
          <p:cNvSpPr/>
          <p:nvPr/>
        </p:nvSpPr>
        <p:spPr>
          <a:xfrm>
            <a:off x="4218178" y="1666695"/>
            <a:ext cx="1175385" cy="35496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요금제 선택</a:t>
            </a:r>
            <a:endParaRPr sz="10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p10"/>
          <p:cNvSpPr/>
          <p:nvPr/>
        </p:nvSpPr>
        <p:spPr>
          <a:xfrm>
            <a:off x="2037906" y="3638523"/>
            <a:ext cx="1175385" cy="35496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나의</a:t>
            </a:r>
            <a:r>
              <a:rPr lang="ko-KR" alt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요금제 조회</a:t>
            </a:r>
            <a:r>
              <a:rPr lang="en-US" altLang="ko-KR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10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p10"/>
          <p:cNvSpPr/>
          <p:nvPr/>
        </p:nvSpPr>
        <p:spPr>
          <a:xfrm>
            <a:off x="3769677" y="3638453"/>
            <a:ext cx="1493330" cy="35496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나의 이용권</a:t>
            </a:r>
            <a:r>
              <a:rPr lang="en-US" altLang="ko-KR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 정보 출력 </a:t>
            </a:r>
            <a:endParaRPr sz="10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7" name="Google Shape;177;p10"/>
          <p:cNvCxnSpPr>
            <a:cxnSpLocks/>
            <a:stCxn id="158" idx="3"/>
            <a:endCxn id="168" idx="1"/>
          </p:cNvCxnSpPr>
          <p:nvPr/>
        </p:nvCxnSpPr>
        <p:spPr>
          <a:xfrm>
            <a:off x="3213291" y="1844178"/>
            <a:ext cx="1004887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8" name="Google Shape;178;p10"/>
          <p:cNvCxnSpPr>
            <a:stCxn id="168" idx="3"/>
            <a:endCxn id="160" idx="1"/>
          </p:cNvCxnSpPr>
          <p:nvPr/>
        </p:nvCxnSpPr>
        <p:spPr>
          <a:xfrm flipV="1">
            <a:off x="5393563" y="1844177"/>
            <a:ext cx="834390" cy="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9" name="Google Shape;179;p10"/>
          <p:cNvCxnSpPr>
            <a:cxnSpLocks/>
            <a:stCxn id="169" idx="3"/>
            <a:endCxn id="171" idx="1"/>
          </p:cNvCxnSpPr>
          <p:nvPr/>
        </p:nvCxnSpPr>
        <p:spPr>
          <a:xfrm flipV="1">
            <a:off x="3213291" y="3815936"/>
            <a:ext cx="556386" cy="7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" name="Google Shape;158;p10">
            <a:extLst>
              <a:ext uri="{FF2B5EF4-FFF2-40B4-BE49-F238E27FC236}">
                <a16:creationId xmlns:a16="http://schemas.microsoft.com/office/drawing/2014/main" id="{485CF0E1-870A-4D24-809B-A91C68514BB5}"/>
              </a:ext>
            </a:extLst>
          </p:cNvPr>
          <p:cNvSpPr/>
          <p:nvPr/>
        </p:nvSpPr>
        <p:spPr>
          <a:xfrm>
            <a:off x="253270" y="2571750"/>
            <a:ext cx="1175385" cy="35496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나의 요금제</a:t>
            </a:r>
            <a:endParaRPr sz="10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140;p9">
            <a:extLst>
              <a:ext uri="{FF2B5EF4-FFF2-40B4-BE49-F238E27FC236}">
                <a16:creationId xmlns:a16="http://schemas.microsoft.com/office/drawing/2014/main" id="{C0A8488F-7808-4BC6-9EFB-417434377FAB}"/>
              </a:ext>
            </a:extLst>
          </p:cNvPr>
          <p:cNvSpPr/>
          <p:nvPr/>
        </p:nvSpPr>
        <p:spPr>
          <a:xfrm>
            <a:off x="6095651" y="3216372"/>
            <a:ext cx="939133" cy="28892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800" dirty="0">
                <a:solidFill>
                  <a:schemeClr val="tx1"/>
                </a:solidFill>
                <a:ea typeface="Malgun Gothic"/>
              </a:rPr>
              <a:t>5</a:t>
            </a:r>
            <a:r>
              <a:rPr 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입력</a:t>
            </a:r>
            <a:endParaRPr sz="8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61D36DB-4774-48AD-B949-F6EA59BE1DDF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5247020" y="3360835"/>
            <a:ext cx="848631" cy="459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934F401A-913D-4331-AF9D-DB7C90F33E1D}"/>
              </a:ext>
            </a:extLst>
          </p:cNvPr>
          <p:cNvCxnSpPr>
            <a:cxnSpLocks/>
            <a:stCxn id="171" idx="3"/>
            <a:endCxn id="29" idx="1"/>
          </p:cNvCxnSpPr>
          <p:nvPr/>
        </p:nvCxnSpPr>
        <p:spPr>
          <a:xfrm>
            <a:off x="5263007" y="3815936"/>
            <a:ext cx="832644" cy="2258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0FA369CB-3850-43C4-BAC9-108B6B661D9C}"/>
              </a:ext>
            </a:extLst>
          </p:cNvPr>
          <p:cNvSpPr/>
          <p:nvPr/>
        </p:nvSpPr>
        <p:spPr>
          <a:xfrm>
            <a:off x="5384823" y="3360834"/>
            <a:ext cx="573024" cy="28892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변경버튼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3C7D0EA7-456C-4FF9-953B-AF7497EE4F38}"/>
              </a:ext>
            </a:extLst>
          </p:cNvPr>
          <p:cNvSpPr/>
          <p:nvPr/>
        </p:nvSpPr>
        <p:spPr>
          <a:xfrm>
            <a:off x="5440478" y="3879934"/>
            <a:ext cx="573024" cy="28892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해지버튼</a:t>
            </a:r>
          </a:p>
        </p:txBody>
      </p:sp>
      <p:sp>
        <p:nvSpPr>
          <p:cNvPr id="29" name="Google Shape;140;p9">
            <a:extLst>
              <a:ext uri="{FF2B5EF4-FFF2-40B4-BE49-F238E27FC236}">
                <a16:creationId xmlns:a16="http://schemas.microsoft.com/office/drawing/2014/main" id="{79992E9C-2967-4F9D-9EB7-49A7220149D8}"/>
              </a:ext>
            </a:extLst>
          </p:cNvPr>
          <p:cNvSpPr/>
          <p:nvPr/>
        </p:nvSpPr>
        <p:spPr>
          <a:xfrm>
            <a:off x="6095651" y="3897348"/>
            <a:ext cx="939134" cy="28892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800" dirty="0">
                <a:solidFill>
                  <a:schemeClr val="tx1"/>
                </a:solidFill>
                <a:ea typeface="Malgun Gothic"/>
              </a:rPr>
              <a:t>5</a:t>
            </a:r>
            <a:r>
              <a:rPr 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입력</a:t>
            </a:r>
            <a:endParaRPr sz="8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164;p10">
            <a:extLst>
              <a:ext uri="{FF2B5EF4-FFF2-40B4-BE49-F238E27FC236}">
                <a16:creationId xmlns:a16="http://schemas.microsoft.com/office/drawing/2014/main" id="{9B6F741C-DD6F-4D8A-98B3-D0E328A39E8F}"/>
              </a:ext>
            </a:extLst>
          </p:cNvPr>
          <p:cNvSpPr/>
          <p:nvPr/>
        </p:nvSpPr>
        <p:spPr>
          <a:xfrm>
            <a:off x="6095650" y="4246364"/>
            <a:ext cx="1088158" cy="353266"/>
          </a:xfrm>
          <a:prstGeom prst="star12">
            <a:avLst>
              <a:gd name="adj" fmla="val 37500"/>
            </a:avLst>
          </a:prstGeom>
          <a:solidFill>
            <a:schemeClr val="bg1">
              <a:lumMod val="85000"/>
            </a:schemeClr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ko-KR" altLang="en-US" sz="6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불일치시</a:t>
            </a:r>
            <a:endParaRPr lang="en-US" altLang="ko-KR" sz="6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en-US" sz="600" b="0" i="0" u="none" strike="noStrike" cap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경고창출력</a:t>
            </a:r>
            <a:endParaRPr sz="6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140;p9">
            <a:extLst>
              <a:ext uri="{FF2B5EF4-FFF2-40B4-BE49-F238E27FC236}">
                <a16:creationId xmlns:a16="http://schemas.microsoft.com/office/drawing/2014/main" id="{9C0EE9A1-B917-45C6-AB79-0C27DE7C4FC3}"/>
              </a:ext>
            </a:extLst>
          </p:cNvPr>
          <p:cNvSpPr/>
          <p:nvPr/>
        </p:nvSpPr>
        <p:spPr>
          <a:xfrm>
            <a:off x="7383909" y="3891797"/>
            <a:ext cx="939134" cy="28892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altLang="ko-KR" sz="800" dirty="0">
                <a:solidFill>
                  <a:schemeClr val="tx1"/>
                </a:solidFill>
                <a:ea typeface="Malgun Gothic"/>
              </a:rPr>
              <a:t>6.</a:t>
            </a:r>
            <a:r>
              <a:rPr lang="ko-KR" altLang="en-US" sz="800" dirty="0">
                <a:solidFill>
                  <a:schemeClr val="tx1"/>
                </a:solidFill>
                <a:ea typeface="Malgun Gothic"/>
              </a:rPr>
              <a:t> 내 요금제 조회 화면</a:t>
            </a:r>
            <a:endParaRPr sz="8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140;p9">
            <a:extLst>
              <a:ext uri="{FF2B5EF4-FFF2-40B4-BE49-F238E27FC236}">
                <a16:creationId xmlns:a16="http://schemas.microsoft.com/office/drawing/2014/main" id="{0E0B68A2-087F-4E8D-B4BD-B4EC0811388B}"/>
              </a:ext>
            </a:extLst>
          </p:cNvPr>
          <p:cNvSpPr/>
          <p:nvPr/>
        </p:nvSpPr>
        <p:spPr>
          <a:xfrm>
            <a:off x="7383909" y="3216372"/>
            <a:ext cx="939134" cy="28892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altLang="ko-KR" sz="800" dirty="0">
                <a:solidFill>
                  <a:schemeClr val="tx1"/>
                </a:solidFill>
                <a:ea typeface="Malgun Gothic"/>
              </a:rPr>
              <a:t>6.</a:t>
            </a:r>
            <a:r>
              <a:rPr lang="ko-KR" altLang="en-US" sz="800" dirty="0">
                <a:solidFill>
                  <a:schemeClr val="tx1"/>
                </a:solidFill>
                <a:ea typeface="Malgun Gothic"/>
              </a:rPr>
              <a:t>요금제 구매 화면 출력</a:t>
            </a:r>
            <a:endParaRPr sz="8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6BB4ECB-FDC6-42C5-8BBD-8C652FEA36F5}"/>
              </a:ext>
            </a:extLst>
          </p:cNvPr>
          <p:cNvCxnSpPr>
            <a:stCxn id="17" idx="3"/>
            <a:endCxn id="158" idx="1"/>
          </p:cNvCxnSpPr>
          <p:nvPr/>
        </p:nvCxnSpPr>
        <p:spPr>
          <a:xfrm flipV="1">
            <a:off x="1428655" y="1844178"/>
            <a:ext cx="609251" cy="9050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B46EC70-1A5B-457D-BD0C-71A5893365F8}"/>
              </a:ext>
            </a:extLst>
          </p:cNvPr>
          <p:cNvCxnSpPr>
            <a:stCxn id="17" idx="3"/>
            <a:endCxn id="169" idx="1"/>
          </p:cNvCxnSpPr>
          <p:nvPr/>
        </p:nvCxnSpPr>
        <p:spPr>
          <a:xfrm>
            <a:off x="1428655" y="2749233"/>
            <a:ext cx="609251" cy="10667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31C414E-3C85-40A1-9DA0-3A1263A80362}"/>
              </a:ext>
            </a:extLst>
          </p:cNvPr>
          <p:cNvCxnSpPr>
            <a:stCxn id="67" idx="3"/>
            <a:endCxn id="37" idx="1"/>
          </p:cNvCxnSpPr>
          <p:nvPr/>
        </p:nvCxnSpPr>
        <p:spPr>
          <a:xfrm>
            <a:off x="7034784" y="3360835"/>
            <a:ext cx="3491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7404A88-DF44-42EA-8FE8-2DEABAD6799E}"/>
              </a:ext>
            </a:extLst>
          </p:cNvPr>
          <p:cNvCxnSpPr>
            <a:stCxn id="29" idx="3"/>
            <a:endCxn id="36" idx="1"/>
          </p:cNvCxnSpPr>
          <p:nvPr/>
        </p:nvCxnSpPr>
        <p:spPr>
          <a:xfrm flipV="1">
            <a:off x="7034785" y="4036260"/>
            <a:ext cx="349124" cy="5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"/>
          <p:cNvSpPr txBox="1">
            <a:spLocks noGrp="1"/>
          </p:cNvSpPr>
          <p:nvPr>
            <p:ph type="title"/>
          </p:nvPr>
        </p:nvSpPr>
        <p:spPr>
          <a:xfrm>
            <a:off x="321310" y="-36830"/>
            <a:ext cx="1115060" cy="294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100" tIns="38725" rIns="78100" bIns="38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sz="16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p11"/>
          <p:cNvSpPr txBox="1"/>
          <p:nvPr/>
        </p:nvSpPr>
        <p:spPr>
          <a:xfrm>
            <a:off x="2968625" y="975995"/>
            <a:ext cx="3266440" cy="371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89525" tIns="46350" rIns="89525" bIns="463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-KR" altLang="en-US" sz="1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sz="18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11"/>
          <p:cNvSpPr/>
          <p:nvPr/>
        </p:nvSpPr>
        <p:spPr>
          <a:xfrm>
            <a:off x="783844" y="2960481"/>
            <a:ext cx="1176020" cy="39751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US" sz="1000" b="0" i="0" u="none" strike="noStrike" cap="none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그룹추가</a:t>
            </a:r>
            <a:endParaRPr sz="10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p11"/>
          <p:cNvSpPr/>
          <p:nvPr/>
        </p:nvSpPr>
        <p:spPr>
          <a:xfrm>
            <a:off x="2533002" y="2423355"/>
            <a:ext cx="1259205" cy="38925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그룹생성</a:t>
            </a:r>
            <a:endParaRPr sz="10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p11"/>
          <p:cNvSpPr/>
          <p:nvPr/>
        </p:nvSpPr>
        <p:spPr>
          <a:xfrm>
            <a:off x="4892040" y="2042355"/>
            <a:ext cx="1343025" cy="381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1000" b="0" i="0" u="none" strike="noStrike" cap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그룹나가기</a:t>
            </a:r>
            <a:endParaRPr sz="10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04" name="Google Shape;204;p11"/>
          <p:cNvGraphicFramePr/>
          <p:nvPr>
            <p:extLst>
              <p:ext uri="{D42A27DB-BD31-4B8C-83A1-F6EECF244321}">
                <p14:modId xmlns:p14="http://schemas.microsoft.com/office/powerpoint/2010/main" val="733793135"/>
              </p:ext>
            </p:extLst>
          </p:nvPr>
        </p:nvGraphicFramePr>
        <p:xfrm>
          <a:off x="498475" y="323215"/>
          <a:ext cx="8205450" cy="515625"/>
        </p:xfrm>
        <a:graphic>
          <a:graphicData uri="http://schemas.openxmlformats.org/drawingml/2006/table">
            <a:tbl>
              <a:tblPr>
                <a:noFill/>
                <a:tableStyleId>{F4EDD438-0864-4C78-9A03-12CD24461EDC}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sz="1000" b="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RSP-USER-33 ~ 39</a:t>
                      </a:r>
                      <a:endParaRPr sz="10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sz="1000" b="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그룹관리</a:t>
                      </a:r>
                      <a:endParaRPr sz="10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sz="1000" b="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2020.09.09</a:t>
                      </a:r>
                      <a:endParaRPr sz="10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000" b="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이동주</a:t>
                      </a:r>
                      <a:endParaRPr sz="10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5" name="Google Shape;205;p11"/>
          <p:cNvSpPr/>
          <p:nvPr/>
        </p:nvSpPr>
        <p:spPr>
          <a:xfrm>
            <a:off x="2533002" y="3813513"/>
            <a:ext cx="1168400" cy="37909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10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1" name="Google Shape;211;p11"/>
          <p:cNvCxnSpPr>
            <a:stCxn id="202" idx="3"/>
            <a:endCxn id="203" idx="1"/>
          </p:cNvCxnSpPr>
          <p:nvPr/>
        </p:nvCxnSpPr>
        <p:spPr>
          <a:xfrm flipV="1">
            <a:off x="3792207" y="2232855"/>
            <a:ext cx="1099833" cy="385128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" name="Google Shape;203;p11">
            <a:extLst>
              <a:ext uri="{FF2B5EF4-FFF2-40B4-BE49-F238E27FC236}">
                <a16:creationId xmlns:a16="http://schemas.microsoft.com/office/drawing/2014/main" id="{5C597BA9-9887-4C82-B931-B182F31190D8}"/>
              </a:ext>
            </a:extLst>
          </p:cNvPr>
          <p:cNvSpPr/>
          <p:nvPr/>
        </p:nvSpPr>
        <p:spPr>
          <a:xfrm>
            <a:off x="4892039" y="3078143"/>
            <a:ext cx="1343025" cy="381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en-US" sz="1000" b="0" i="0" u="none" strike="noStrike" cap="none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초대하기</a:t>
            </a:r>
            <a:endParaRPr sz="10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6CA3EA1-57F9-4A4B-9B6C-E6C24E9CE4FA}"/>
              </a:ext>
            </a:extLst>
          </p:cNvPr>
          <p:cNvCxnSpPr>
            <a:stCxn id="201" idx="3"/>
            <a:endCxn id="202" idx="1"/>
          </p:cNvCxnSpPr>
          <p:nvPr/>
        </p:nvCxnSpPr>
        <p:spPr>
          <a:xfrm flipV="1">
            <a:off x="1959864" y="2617983"/>
            <a:ext cx="573138" cy="541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96A6F1C-632C-496E-ACAD-7576E5B66EAD}"/>
              </a:ext>
            </a:extLst>
          </p:cNvPr>
          <p:cNvCxnSpPr>
            <a:stCxn id="201" idx="3"/>
            <a:endCxn id="205" idx="1"/>
          </p:cNvCxnSpPr>
          <p:nvPr/>
        </p:nvCxnSpPr>
        <p:spPr>
          <a:xfrm>
            <a:off x="1959864" y="3159236"/>
            <a:ext cx="573138" cy="843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E6AE9F9-78FA-4E76-B251-3B9696AC8FBD}"/>
              </a:ext>
            </a:extLst>
          </p:cNvPr>
          <p:cNvCxnSpPr>
            <a:stCxn id="202" idx="3"/>
            <a:endCxn id="11" idx="1"/>
          </p:cNvCxnSpPr>
          <p:nvPr/>
        </p:nvCxnSpPr>
        <p:spPr>
          <a:xfrm>
            <a:off x="3792207" y="2617983"/>
            <a:ext cx="1099832" cy="650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203;p11">
            <a:extLst>
              <a:ext uri="{FF2B5EF4-FFF2-40B4-BE49-F238E27FC236}">
                <a16:creationId xmlns:a16="http://schemas.microsoft.com/office/drawing/2014/main" id="{4CA752CC-EBFA-496D-95F9-1C085792B444}"/>
              </a:ext>
            </a:extLst>
          </p:cNvPr>
          <p:cNvSpPr/>
          <p:nvPr/>
        </p:nvSpPr>
        <p:spPr>
          <a:xfrm>
            <a:off x="6611000" y="3078143"/>
            <a:ext cx="1343025" cy="381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</a:t>
            </a:r>
            <a:r>
              <a:rPr lang="ko-KR" alt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초대할 사용자 아이디 입력</a:t>
            </a:r>
            <a:endParaRPr sz="10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203;p11">
            <a:extLst>
              <a:ext uri="{FF2B5EF4-FFF2-40B4-BE49-F238E27FC236}">
                <a16:creationId xmlns:a16="http://schemas.microsoft.com/office/drawing/2014/main" id="{910F7FB9-A7B2-4951-895F-B6267CE34FEE}"/>
              </a:ext>
            </a:extLst>
          </p:cNvPr>
          <p:cNvSpPr/>
          <p:nvPr/>
        </p:nvSpPr>
        <p:spPr>
          <a:xfrm>
            <a:off x="6611000" y="3719769"/>
            <a:ext cx="1343025" cy="381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</a:t>
            </a:r>
            <a:r>
              <a:rPr lang="ko-KR" alt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초대 메일이 발송</a:t>
            </a:r>
            <a:endParaRPr sz="10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DB798F5-3777-40B1-A443-4A011C9FD999}"/>
              </a:ext>
            </a:extLst>
          </p:cNvPr>
          <p:cNvCxnSpPr>
            <a:stCxn id="11" idx="3"/>
            <a:endCxn id="22" idx="1"/>
          </p:cNvCxnSpPr>
          <p:nvPr/>
        </p:nvCxnSpPr>
        <p:spPr>
          <a:xfrm>
            <a:off x="6235064" y="3268643"/>
            <a:ext cx="3759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C9A8F5B-D0C4-41C0-AD8B-8B175486DB89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>
            <a:off x="7282513" y="3459143"/>
            <a:ext cx="0" cy="2606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Google Shape;205;p11">
            <a:extLst>
              <a:ext uri="{FF2B5EF4-FFF2-40B4-BE49-F238E27FC236}">
                <a16:creationId xmlns:a16="http://schemas.microsoft.com/office/drawing/2014/main" id="{D8063F85-0F75-4402-A78E-F99F33C6F03F}"/>
              </a:ext>
            </a:extLst>
          </p:cNvPr>
          <p:cNvSpPr/>
          <p:nvPr/>
        </p:nvSpPr>
        <p:spPr>
          <a:xfrm>
            <a:off x="4191114" y="3813513"/>
            <a:ext cx="1168400" cy="37909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이전페이지</a:t>
            </a:r>
            <a:endParaRPr sz="10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458B2A1-9480-4D10-B84F-CB5668060C0C}"/>
              </a:ext>
            </a:extLst>
          </p:cNvPr>
          <p:cNvCxnSpPr>
            <a:stCxn id="205" idx="3"/>
            <a:endCxn id="31" idx="1"/>
          </p:cNvCxnSpPr>
          <p:nvPr/>
        </p:nvCxnSpPr>
        <p:spPr>
          <a:xfrm>
            <a:off x="3701402" y="4003061"/>
            <a:ext cx="4897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"/>
          <p:cNvSpPr txBox="1">
            <a:spLocks noGrp="1"/>
          </p:cNvSpPr>
          <p:nvPr>
            <p:ph type="title"/>
          </p:nvPr>
        </p:nvSpPr>
        <p:spPr>
          <a:xfrm>
            <a:off x="321310" y="-36830"/>
            <a:ext cx="1115060" cy="294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100" tIns="38725" rIns="78100" bIns="38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sz="16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2" name="Google Shape;222;p12"/>
          <p:cNvSpPr txBox="1"/>
          <p:nvPr/>
        </p:nvSpPr>
        <p:spPr>
          <a:xfrm>
            <a:off x="2968625" y="975995"/>
            <a:ext cx="3267075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89525" tIns="46350" rIns="89525" bIns="463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-KR" altLang="en-US" sz="1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sz="18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3" name="Google Shape;223;p12"/>
          <p:cNvSpPr/>
          <p:nvPr/>
        </p:nvSpPr>
        <p:spPr>
          <a:xfrm>
            <a:off x="626110" y="1260284"/>
            <a:ext cx="1297940" cy="37909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altLang="en-US" sz="1000" b="0" i="0" u="none" strike="noStrike" cap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그룹명</a:t>
            </a:r>
            <a:r>
              <a:rPr lang="ko-KR" alt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클릭</a:t>
            </a:r>
            <a:endParaRPr sz="10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" name="Google Shape;224;p12"/>
          <p:cNvSpPr/>
          <p:nvPr/>
        </p:nvSpPr>
        <p:spPr>
          <a:xfrm>
            <a:off x="624927" y="2130231"/>
            <a:ext cx="1292225" cy="37909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Malgun Gothic"/>
              <a:buNone/>
            </a:pPr>
            <a:r>
              <a:rPr lang="en-US" sz="95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95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 그룹 </a:t>
            </a:r>
            <a:r>
              <a:rPr lang="ko-KR" altLang="en-US" sz="950" b="0" i="0" u="none" strike="noStrike" cap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메인화면</a:t>
            </a:r>
            <a:r>
              <a:rPr lang="ko-KR" altLang="en-US" sz="95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출력</a:t>
            </a:r>
            <a:endParaRPr sz="95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26" name="Google Shape;226;p12"/>
          <p:cNvGraphicFramePr/>
          <p:nvPr>
            <p:extLst>
              <p:ext uri="{D42A27DB-BD31-4B8C-83A1-F6EECF244321}">
                <p14:modId xmlns:p14="http://schemas.microsoft.com/office/powerpoint/2010/main" val="2667346415"/>
              </p:ext>
            </p:extLst>
          </p:nvPr>
        </p:nvGraphicFramePr>
        <p:xfrm>
          <a:off x="498475" y="323215"/>
          <a:ext cx="8205450" cy="515625"/>
        </p:xfrm>
        <a:graphic>
          <a:graphicData uri="http://schemas.openxmlformats.org/drawingml/2006/table">
            <a:tbl>
              <a:tblPr>
                <a:noFill/>
                <a:tableStyleId>{F4EDD438-0864-4C78-9A03-12CD24461EDC}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sz="1000" b="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RSP-USER-40 ~ 52</a:t>
                      </a:r>
                      <a:endParaRPr sz="10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sz="1000" b="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그룹열기</a:t>
                      </a:r>
                      <a:r>
                        <a:rPr lang="en-US" altLang="ko-KR" sz="10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0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드라이브</a:t>
                      </a:r>
                      <a:r>
                        <a:rPr lang="en-US" altLang="ko-KR" sz="10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10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sz="1000" b="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2020.09.09</a:t>
                      </a:r>
                      <a:endParaRPr sz="10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0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이동주</a:t>
                      </a:r>
                      <a:endParaRPr sz="10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7" name="Google Shape;227;p12"/>
          <p:cNvSpPr/>
          <p:nvPr/>
        </p:nvSpPr>
        <p:spPr>
          <a:xfrm>
            <a:off x="2652395" y="1489006"/>
            <a:ext cx="1242060" cy="37909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</a:t>
            </a:r>
            <a:r>
              <a:rPr lang="ko-KR" alt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폴더생성 </a:t>
            </a:r>
            <a:endParaRPr sz="10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" name="Google Shape;232;p12"/>
          <p:cNvSpPr/>
          <p:nvPr/>
        </p:nvSpPr>
        <p:spPr>
          <a:xfrm>
            <a:off x="2652395" y="2042293"/>
            <a:ext cx="1242060" cy="35496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</a:t>
            </a:r>
            <a:r>
              <a:rPr lang="ko-KR" alt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업로드</a:t>
            </a:r>
            <a:endParaRPr sz="10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" name="Google Shape;237;p12"/>
          <p:cNvSpPr/>
          <p:nvPr/>
        </p:nvSpPr>
        <p:spPr>
          <a:xfrm>
            <a:off x="2651760" y="2571450"/>
            <a:ext cx="1242695" cy="35496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다운로드</a:t>
            </a:r>
            <a:endParaRPr sz="10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0" name="Google Shape;240;p12"/>
          <p:cNvCxnSpPr>
            <a:stCxn id="223" idx="2"/>
            <a:endCxn id="224" idx="0"/>
          </p:cNvCxnSpPr>
          <p:nvPr/>
        </p:nvCxnSpPr>
        <p:spPr>
          <a:xfrm flipH="1">
            <a:off x="1271040" y="1639379"/>
            <a:ext cx="4040" cy="49085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" name="Google Shape;237;p12">
            <a:extLst>
              <a:ext uri="{FF2B5EF4-FFF2-40B4-BE49-F238E27FC236}">
                <a16:creationId xmlns:a16="http://schemas.microsoft.com/office/drawing/2014/main" id="{9C8F3605-C506-4F8F-8AA0-AA58FA91E6E4}"/>
              </a:ext>
            </a:extLst>
          </p:cNvPr>
          <p:cNvSpPr/>
          <p:nvPr/>
        </p:nvSpPr>
        <p:spPr>
          <a:xfrm>
            <a:off x="2651760" y="3078810"/>
            <a:ext cx="1242695" cy="35496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10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237;p12">
            <a:extLst>
              <a:ext uri="{FF2B5EF4-FFF2-40B4-BE49-F238E27FC236}">
                <a16:creationId xmlns:a16="http://schemas.microsoft.com/office/drawing/2014/main" id="{79C97640-2749-435A-84B7-6CBAA951DE48}"/>
              </a:ext>
            </a:extLst>
          </p:cNvPr>
          <p:cNvSpPr/>
          <p:nvPr/>
        </p:nvSpPr>
        <p:spPr>
          <a:xfrm>
            <a:off x="2651760" y="3578823"/>
            <a:ext cx="1242695" cy="35496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10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237;p12">
            <a:extLst>
              <a:ext uri="{FF2B5EF4-FFF2-40B4-BE49-F238E27FC236}">
                <a16:creationId xmlns:a16="http://schemas.microsoft.com/office/drawing/2014/main" id="{5F49E172-E7FC-420A-B8B4-4D28460F7C2B}"/>
              </a:ext>
            </a:extLst>
          </p:cNvPr>
          <p:cNvSpPr/>
          <p:nvPr/>
        </p:nvSpPr>
        <p:spPr>
          <a:xfrm>
            <a:off x="2651760" y="4078836"/>
            <a:ext cx="1242695" cy="35496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000" b="0" i="0" u="none" strike="noStrike" cap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우클릭</a:t>
            </a:r>
            <a:endParaRPr sz="10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224;p12">
            <a:extLst>
              <a:ext uri="{FF2B5EF4-FFF2-40B4-BE49-F238E27FC236}">
                <a16:creationId xmlns:a16="http://schemas.microsoft.com/office/drawing/2014/main" id="{2C96709C-A4C3-4063-BF78-13B10C71E858}"/>
              </a:ext>
            </a:extLst>
          </p:cNvPr>
          <p:cNvSpPr/>
          <p:nvPr/>
        </p:nvSpPr>
        <p:spPr>
          <a:xfrm>
            <a:off x="631825" y="2894798"/>
            <a:ext cx="1292225" cy="37909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Malgun Gothic"/>
              <a:buNone/>
            </a:pPr>
            <a:r>
              <a:rPr lang="en-US" sz="95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95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드라이브</a:t>
            </a:r>
            <a:endParaRPr sz="95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AA513CD-94F7-4985-B69C-59D1505F721D}"/>
              </a:ext>
            </a:extLst>
          </p:cNvPr>
          <p:cNvCxnSpPr>
            <a:stCxn id="224" idx="2"/>
            <a:endCxn id="10" idx="0"/>
          </p:cNvCxnSpPr>
          <p:nvPr/>
        </p:nvCxnSpPr>
        <p:spPr>
          <a:xfrm>
            <a:off x="1271040" y="2509326"/>
            <a:ext cx="6898" cy="385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224;p12">
            <a:extLst>
              <a:ext uri="{FF2B5EF4-FFF2-40B4-BE49-F238E27FC236}">
                <a16:creationId xmlns:a16="http://schemas.microsoft.com/office/drawing/2014/main" id="{6C70B574-FB98-491D-8B11-80ABCFB30187}"/>
              </a:ext>
            </a:extLst>
          </p:cNvPr>
          <p:cNvSpPr/>
          <p:nvPr/>
        </p:nvSpPr>
        <p:spPr>
          <a:xfrm>
            <a:off x="5141555" y="4079448"/>
            <a:ext cx="1769284" cy="37909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Malgun Gothic"/>
              <a:buNone/>
            </a:pPr>
            <a:r>
              <a:rPr 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</a:t>
            </a:r>
            <a:r>
              <a:rPr lang="ko-KR" alt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복사하기</a:t>
            </a:r>
            <a:r>
              <a:rPr lang="en-US" altLang="ko-KR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붙여넣기</a:t>
            </a:r>
            <a:r>
              <a:rPr lang="en-US" altLang="ko-KR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공유하기</a:t>
            </a:r>
            <a:r>
              <a:rPr lang="en-US" altLang="ko-KR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이름변경</a:t>
            </a:r>
            <a:r>
              <a:rPr lang="en-US" altLang="ko-KR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위치변경</a:t>
            </a:r>
            <a:r>
              <a:rPr 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8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227;p12">
            <a:extLst>
              <a:ext uri="{FF2B5EF4-FFF2-40B4-BE49-F238E27FC236}">
                <a16:creationId xmlns:a16="http://schemas.microsoft.com/office/drawing/2014/main" id="{8C5C6AE2-85B0-4BB1-BC87-AC9456334BE2}"/>
              </a:ext>
            </a:extLst>
          </p:cNvPr>
          <p:cNvSpPr/>
          <p:nvPr/>
        </p:nvSpPr>
        <p:spPr>
          <a:xfrm>
            <a:off x="5249547" y="2571450"/>
            <a:ext cx="1242060" cy="37909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en-US" sz="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 및 폴더를 찾는 </a:t>
            </a:r>
            <a:r>
              <a:rPr lang="ko-KR" altLang="en-US" sz="800" b="0" i="0" u="none" strike="noStrike" cap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팝업창</a:t>
            </a:r>
            <a:r>
              <a:rPr lang="en-US" altLang="ko-KR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8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227;p12">
            <a:extLst>
              <a:ext uri="{FF2B5EF4-FFF2-40B4-BE49-F238E27FC236}">
                <a16:creationId xmlns:a16="http://schemas.microsoft.com/office/drawing/2014/main" id="{51E1B2AA-C54F-4582-9B6D-1171C837D182}"/>
              </a:ext>
            </a:extLst>
          </p:cNvPr>
          <p:cNvSpPr/>
          <p:nvPr/>
        </p:nvSpPr>
        <p:spPr>
          <a:xfrm>
            <a:off x="5141555" y="3571476"/>
            <a:ext cx="1242060" cy="37909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en-US" sz="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en-US" sz="800" b="0" i="0" u="none" strike="noStrike" cap="none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키워드 입력</a:t>
            </a:r>
            <a:endParaRPr sz="8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227;p12">
            <a:extLst>
              <a:ext uri="{FF2B5EF4-FFF2-40B4-BE49-F238E27FC236}">
                <a16:creationId xmlns:a16="http://schemas.microsoft.com/office/drawing/2014/main" id="{6B50F777-8EC4-4A1D-B858-4D86EA3D44F4}"/>
              </a:ext>
            </a:extLst>
          </p:cNvPr>
          <p:cNvSpPr/>
          <p:nvPr/>
        </p:nvSpPr>
        <p:spPr>
          <a:xfrm>
            <a:off x="6910839" y="3571348"/>
            <a:ext cx="1242060" cy="37909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0150" tIns="45075" rIns="90150" bIns="4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</a:t>
            </a:r>
            <a:r>
              <a:rPr lang="ko-KR" altLang="en-US" sz="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 출력</a:t>
            </a:r>
            <a:endParaRPr sz="8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왼쪽 중괄호 17">
            <a:extLst>
              <a:ext uri="{FF2B5EF4-FFF2-40B4-BE49-F238E27FC236}">
                <a16:creationId xmlns:a16="http://schemas.microsoft.com/office/drawing/2014/main" id="{FE8AED46-131C-48AA-B825-824534EC34ED}"/>
              </a:ext>
            </a:extLst>
          </p:cNvPr>
          <p:cNvSpPr/>
          <p:nvPr/>
        </p:nvSpPr>
        <p:spPr>
          <a:xfrm>
            <a:off x="2503511" y="1677467"/>
            <a:ext cx="148884" cy="2614117"/>
          </a:xfrm>
          <a:prstGeom prst="leftBrace">
            <a:avLst>
              <a:gd name="adj1" fmla="val 416434"/>
              <a:gd name="adj2" fmla="val 5396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976FC27-ED36-4FFD-A48A-C7DDD32C2EF0}"/>
              </a:ext>
            </a:extLst>
          </p:cNvPr>
          <p:cNvCxnSpPr>
            <a:cxnSpLocks/>
            <a:stCxn id="10" idx="3"/>
            <a:endCxn id="18" idx="1"/>
          </p:cNvCxnSpPr>
          <p:nvPr/>
        </p:nvCxnSpPr>
        <p:spPr>
          <a:xfrm>
            <a:off x="1924050" y="3084346"/>
            <a:ext cx="579461" cy="38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56AD941-132B-40D5-B38C-7DE4CD16CCAE}"/>
              </a:ext>
            </a:extLst>
          </p:cNvPr>
          <p:cNvCxnSpPr>
            <a:cxnSpLocks/>
            <a:stCxn id="232" idx="3"/>
            <a:endCxn id="15" idx="1"/>
          </p:cNvCxnSpPr>
          <p:nvPr/>
        </p:nvCxnSpPr>
        <p:spPr>
          <a:xfrm>
            <a:off x="3894455" y="2219776"/>
            <a:ext cx="1355092" cy="541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22BDA1F-96F9-48E4-8953-F756C6CA8E35}"/>
              </a:ext>
            </a:extLst>
          </p:cNvPr>
          <p:cNvCxnSpPr>
            <a:cxnSpLocks/>
            <a:stCxn id="237" idx="3"/>
            <a:endCxn id="15" idx="1"/>
          </p:cNvCxnSpPr>
          <p:nvPr/>
        </p:nvCxnSpPr>
        <p:spPr>
          <a:xfrm>
            <a:off x="3894455" y="2748933"/>
            <a:ext cx="1355092" cy="1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556CD1C-9CF1-475A-9FEA-B0EC1AD2402C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 flipV="1">
            <a:off x="3894455" y="2760998"/>
            <a:ext cx="1355092" cy="4952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305873F-E3BF-4160-967A-C32B765A1111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>
            <a:off x="3894455" y="3756306"/>
            <a:ext cx="1247100" cy="4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69BE61D-1259-4085-8F91-B516C0C2E13A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 flipV="1">
            <a:off x="6383615" y="3760896"/>
            <a:ext cx="527224" cy="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FF10606-D66D-48D3-AE83-5456D09A0968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3894455" y="4256319"/>
            <a:ext cx="1247100" cy="126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오피스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1243</Words>
  <Application>Microsoft Office PowerPoint</Application>
  <PresentationFormat>화면 슬라이드 쇼(16:9)</PresentationFormat>
  <Paragraphs>437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Malgun Gothic</vt:lpstr>
      <vt:lpstr>Arial</vt:lpstr>
      <vt:lpstr>Times New Roman</vt:lpstr>
      <vt:lpstr>오피스 테마</vt:lpstr>
      <vt:lpstr>PowerPoint 프레젠테이션</vt:lpstr>
      <vt:lpstr>INDEX</vt:lpstr>
      <vt:lpstr>PROCESS</vt:lpstr>
      <vt:lpstr>PROCESS</vt:lpstr>
      <vt:lpstr>PROCESS</vt:lpstr>
      <vt:lpstr>PROCESS</vt:lpstr>
      <vt:lpstr>PROCESS</vt:lpstr>
      <vt:lpstr>PROCESS</vt:lpstr>
      <vt:lpstr>PROCESS</vt:lpstr>
      <vt:lpstr>PROCESS</vt:lpstr>
      <vt:lpstr>PROCESS</vt:lpstr>
      <vt:lpstr>PROCESS</vt:lpstr>
      <vt:lpstr>PROCESS</vt:lpstr>
      <vt:lpstr>PROCESS</vt:lpstr>
      <vt:lpstr>PROCESS</vt:lpstr>
      <vt:lpstr>PROCESS</vt:lpstr>
      <vt:lpstr>PROCESS</vt:lpstr>
      <vt:lpstr>PROCESS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이동주</dc:creator>
  <cp:lastModifiedBy>PC-01</cp:lastModifiedBy>
  <cp:revision>78</cp:revision>
  <dcterms:modified xsi:type="dcterms:W3CDTF">2020-09-21T05:24:15Z</dcterms:modified>
</cp:coreProperties>
</file>