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72" r:id="rId16"/>
    <p:sldId id="268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83" r:id="rId26"/>
    <p:sldId id="284" r:id="rId27"/>
    <p:sldId id="285" r:id="rId28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43">
          <p15:clr>
            <a:srgbClr val="000000"/>
          </p15:clr>
        </p15:guide>
        <p15:guide id="2" orient="horz" pos="5888">
          <p15:clr>
            <a:srgbClr val="000000"/>
          </p15:clr>
        </p15:guide>
        <p15:guide id="3" orient="horz" pos="852">
          <p15:clr>
            <a:srgbClr val="000000"/>
          </p15:clr>
        </p15:guide>
        <p15:guide id="4" pos="2160">
          <p15:clr>
            <a:srgbClr val="000000"/>
          </p15:clr>
        </p15:guide>
        <p15:guide id="5" pos="391">
          <p15:clr>
            <a:srgbClr val="000000"/>
          </p15:clr>
        </p15:guide>
        <p15:guide id="6" pos="392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49E8D9-C628-4274-AB7A-A3934A80A17E}">
  <a:tblStyle styleId="{AE49E8D9-C628-4274-AB7A-A3934A80A17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>
        <p:guide orient="horz" pos="443"/>
        <p:guide orient="horz" pos="5888"/>
        <p:guide orient="horz" pos="852"/>
        <p:guide pos="2160"/>
        <p:guide pos="391"/>
        <p:guide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399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902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9990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315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9213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77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602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577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2318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414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715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545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83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18350" y="2072682"/>
            <a:ext cx="52213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944460" y="3800873"/>
            <a:ext cx="2969083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0714" y="3008784"/>
            <a:ext cx="5616575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996952" y="9345612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1700809" y="1280592"/>
            <a:ext cx="345638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8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996952" y="9345612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620714" y="707521"/>
            <a:ext cx="5616575" cy="18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5004479" y="441896"/>
            <a:ext cx="122782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720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설계클래스 다이어그램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996952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001108" y="2072682"/>
            <a:ext cx="485581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en-US"/>
              <a:t>설계클래스 다이어그램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759592" y="3800874"/>
            <a:ext cx="1338828" cy="70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err="1"/>
              <a:t>프로젝트명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err="1"/>
              <a:t>버전</a:t>
            </a:r>
            <a:r>
              <a:rPr lang="en-US" dirty="0"/>
              <a:t> 0.1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 VO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20689" y="2144688"/>
            <a:ext cx="5616600" cy="720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20688" y="1775540"/>
            <a:ext cx="5616575" cy="33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1.2.1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VO정의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366D7D8-8F91-4728-B3DF-132B4895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1" y="2264080"/>
            <a:ext cx="5465787" cy="46858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 VO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20689" y="2144688"/>
            <a:ext cx="5616600" cy="720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20688" y="1775540"/>
            <a:ext cx="5616575" cy="33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1.2.2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VO정의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1592B16-4A71-4363-9E06-B9F7B764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" y="2233427"/>
            <a:ext cx="5489527" cy="48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알람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20688" y="1775540"/>
            <a:ext cx="5616575" cy="33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1.3.1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알람</a:t>
            </a:r>
            <a:r>
              <a:rPr 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4195050-DC38-4D46-83EF-E759B7F3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8" y="2233427"/>
            <a:ext cx="5153744" cy="71137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8341A-FDAA-4F83-864E-DDDE139F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00" y="2233427"/>
            <a:ext cx="5477949" cy="40435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1.4.2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88677-54B7-428C-B49B-C59A5196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82" y="2473326"/>
            <a:ext cx="4724786" cy="64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3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업무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업무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D9380EB-5B71-4313-BA6B-7CBCEB90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5" y="2374251"/>
            <a:ext cx="5513759" cy="49123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1.6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업무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1.6.1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업무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0B67B60-E367-4498-80C5-B613FC4E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68" y="2872443"/>
            <a:ext cx="5465463" cy="44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1.7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1.7.1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4A086-CC9F-4492-8AAA-614C5445F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0" y="2265250"/>
            <a:ext cx="4724786" cy="66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1.8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1.8.1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0B10589-80C5-4116-AB46-7362C38F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40" y="2499898"/>
            <a:ext cx="4620270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42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1.9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드라이브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1.9.1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드라이브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50273-1A8F-48B8-A1E7-25FF8455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98" y="2855438"/>
            <a:ext cx="5212454" cy="41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3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검 토 이 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42" name="Google Shape;42;p9"/>
          <p:cNvGraphicFramePr/>
          <p:nvPr>
            <p:extLst>
              <p:ext uri="{D42A27DB-BD31-4B8C-83A1-F6EECF244321}">
                <p14:modId xmlns:p14="http://schemas.microsoft.com/office/powerpoint/2010/main" val="1934754963"/>
              </p:ext>
            </p:extLst>
          </p:nvPr>
        </p:nvGraphicFramePr>
        <p:xfrm>
          <a:off x="620713" y="1496617"/>
          <a:ext cx="5616575" cy="7787850"/>
        </p:xfrm>
        <a:graphic>
          <a:graphicData uri="http://schemas.openxmlformats.org/drawingml/2006/table">
            <a:tbl>
              <a:tblPr firstRow="1" bandRow="1">
                <a:noFill/>
                <a:tableStyleId>{AE49E8D9-C628-4274-AB7A-A3934A80A17E}</a:tableStyleId>
              </a:tblPr>
              <a:tblGrid>
                <a:gridCol w="86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직위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성명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검토일자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서명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BA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이동주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2020-09-21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이동주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PL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홍정기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2020-09-21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홍정기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1.9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드라이브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1.9.2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드라이브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F1FC7F4-1FAD-426D-BED8-CE1049E9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2656366"/>
            <a:ext cx="5202983" cy="5104946"/>
          </a:xfrm>
          <a:prstGeom prst="rect">
            <a:avLst/>
          </a:prstGeom>
        </p:spPr>
      </p:pic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02BB5720-6CEE-4284-B359-93876E57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787" y="7117908"/>
            <a:ext cx="304842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7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1.10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1.10.1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EEA24ED-32C7-4F00-B804-B1978ABC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93" y="2567627"/>
            <a:ext cx="2676758" cy="57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9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1.11.1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EC869C6-90FF-4E22-8704-0D1C8BD2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36" y="2433141"/>
            <a:ext cx="3586439" cy="64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1.12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1.12.1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65A6CBA-844C-4716-9F3E-1A07E503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46" y="2399931"/>
            <a:ext cx="4929554" cy="66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65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1.13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1.13.1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A068D99-21C6-4CAE-9197-B482B05DF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910094"/>
            <a:ext cx="4714875" cy="50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9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1.14 QNA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1.14.1 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EB0630F-ECB2-40C6-9EE7-75090375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31" y="2986373"/>
            <a:ext cx="5458487" cy="49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42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1.15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</a:t>
            </a: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1.15.1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F326FF5-5FA3-4EEA-AC8C-DD15251A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8" y="2656366"/>
            <a:ext cx="5153485" cy="57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제 · 개 정  이 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49" name="Google Shape;49;p10"/>
          <p:cNvGraphicFramePr/>
          <p:nvPr>
            <p:extLst>
              <p:ext uri="{D42A27DB-BD31-4B8C-83A1-F6EECF244321}">
                <p14:modId xmlns:p14="http://schemas.microsoft.com/office/powerpoint/2010/main" val="1612376191"/>
              </p:ext>
            </p:extLst>
          </p:nvPr>
        </p:nvGraphicFramePr>
        <p:xfrm>
          <a:off x="620712" y="1496617"/>
          <a:ext cx="5616600" cy="7787850"/>
        </p:xfrm>
        <a:graphic>
          <a:graphicData uri="http://schemas.openxmlformats.org/drawingml/2006/table">
            <a:tbl>
              <a:tblPr firstRow="1" bandRow="1">
                <a:noFill/>
                <a:tableStyleId>{AE49E8D9-C628-4274-AB7A-A3934A80A17E}</a:tableStyleId>
              </a:tblPr>
              <a:tblGrid>
                <a:gridCol w="86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개정번호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제·개정 페이지 및 내용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제·개정 일자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작성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2020-09-21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56" name="Google Shape;56;p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145132"/>
              </p:ext>
            </p:extLst>
          </p:nvPr>
        </p:nvGraphicFramePr>
        <p:xfrm>
          <a:off x="620712" y="1496607"/>
          <a:ext cx="5616600" cy="7999286"/>
        </p:xfrm>
        <a:graphic>
          <a:graphicData uri="http://schemas.openxmlformats.org/drawingml/2006/table">
            <a:tbl>
              <a:tblPr firstRow="1" bandRow="1">
                <a:noFill/>
                <a:tableStyleId>{AE49E8D9-C628-4274-AB7A-A3934A80A17E}</a:tableStyleId>
              </a:tblPr>
              <a:tblGrid>
                <a:gridCol w="6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/>
                        <a:t>AlarmVO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알람의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/>
                        <a:t>AnswerVO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압변의</a:t>
                      </a:r>
                      <a:r>
                        <a:rPr lang="ko-KR" altLang="en-US" sz="800" dirty="0"/>
                        <a:t>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17353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AtchfileVO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sym typeface="Gulim"/>
                        </a:rPr>
                        <a:t>첨부파일의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/>
                        <a:t>BoardVO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/>
                        <a:t>ChatVo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채팅의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/>
                        <a:t>DriveVO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드라이브의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EnterVO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그룹참여의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ManagerVO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관리자의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MemberVO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MemoVO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메모의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NoticeVO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공지게시판의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planuseVO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요금제이용의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planVO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요금제의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sym typeface="Gulim"/>
                        </a:rPr>
                        <a:t>qnaVO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/>
                        <a:t>Qna</a:t>
                      </a:r>
                      <a:r>
                        <a:rPr lang="ko-KR" altLang="en-US" sz="800" dirty="0"/>
                        <a:t>의 데이터 클래스</a:t>
                      </a:r>
                      <a:endParaRPr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sym typeface="Gulim"/>
                        </a:rPr>
                        <a:t>replyVO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댓글의 데이터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roomVO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그룹의 데이터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useVO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요금제사용의 데이트클래스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MemberLoginController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프로그램의 초기화면을 실행 및 제어하는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SqlMapConfig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ourbox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의 메서드와 데이터베이스의 연동 설정을 저장한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MemberLoginController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로그인창을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실행 및 제어하는 클래스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SearchId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아이디찾기창을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실행 및 제어하는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SearchPw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비밀번호찾기창을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실행 및 제어하는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MemberInsertController</a:t>
                      </a:r>
                      <a:endParaRPr sz="800" b="0" i="0" u="none" strike="noStrike" cap="none" dirty="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화원가입창을 실행 및 제어하는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63" name="Google Shape;63;p12"/>
          <p:cNvGraphicFramePr/>
          <p:nvPr>
            <p:extLst>
              <p:ext uri="{D42A27DB-BD31-4B8C-83A1-F6EECF244321}">
                <p14:modId xmlns:p14="http://schemas.microsoft.com/office/powerpoint/2010/main" val="3985341795"/>
              </p:ext>
            </p:extLst>
          </p:nvPr>
        </p:nvGraphicFramePr>
        <p:xfrm>
          <a:off x="620712" y="1496607"/>
          <a:ext cx="5616600" cy="7704600"/>
        </p:xfrm>
        <a:graphic>
          <a:graphicData uri="http://schemas.openxmlformats.org/drawingml/2006/table">
            <a:tbl>
              <a:tblPr firstRow="1" bandRow="1">
                <a:noFill/>
                <a:tableStyleId>{AE49E8D9-C628-4274-AB7A-A3934A80A17E}</a:tableStyleId>
              </a:tblPr>
              <a:tblGrid>
                <a:gridCol w="6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MailServlet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회원가입시 인증을 위한 메일을 발송하는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ourboxManager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관리자 초기화면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MemberListServlet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 리스트를 출력하고 제어하는 클래스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(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요금제기준출력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)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PlanInsertServlet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요금제 등록을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PlanDeleteServlet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요금제 삭제를 실행하는 클래스 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29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NoticeListController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 검색을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InsertNoticeController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 작성을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UpdateNoticeController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 수정을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DeleteNoticeController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공지사항 삭제를 실행하는 클래스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InsertQnaController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QnA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작성을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UpdateQnaController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QnA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수정을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DeleteQnaController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QnA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삭제를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36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SearchQnaController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관리자의 상세정보를 출력하고 수정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삭제하는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Common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 초기화면으로 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Scene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을 교체하는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38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MemberUpdateController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회원정보수정창을 관리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MemberSelectServlet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회원정보조회창을 관리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MemberDeleteContoller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회원탈퇴창을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관리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MemProfileController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프로필 업로드를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PlanInsertServlet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요금제 구독신청을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PlanListServlet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요금제 구독을 관리하고 판매중인 요금제 출력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구입하는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PlanDeleteServlet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나의 요금제 변경</a:t>
                      </a:r>
                      <a:r>
                        <a:rPr lang="en-US" altLang="ko-KR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/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해지를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>
                          <a:latin typeface="Gulim"/>
                          <a:ea typeface="Gulim"/>
                          <a:cs typeface="Gulim"/>
                          <a:sym typeface="Gulim"/>
                        </a:rPr>
                        <a:t>RoomListController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그룹 추가 창을 관리하고 회원정보를 출력하는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RoomInsertController</a:t>
                      </a:r>
                      <a:endParaRPr sz="800" b="0" i="0" u="none" strike="noStrike" cap="none" dirty="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그룹 추가 창을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70" name="Google Shape;70;p13"/>
          <p:cNvGraphicFramePr/>
          <p:nvPr>
            <p:extLst>
              <p:ext uri="{D42A27DB-BD31-4B8C-83A1-F6EECF244321}">
                <p14:modId xmlns:p14="http://schemas.microsoft.com/office/powerpoint/2010/main" val="2448800628"/>
              </p:ext>
            </p:extLst>
          </p:nvPr>
        </p:nvGraphicFramePr>
        <p:xfrm>
          <a:off x="620712" y="1496607"/>
          <a:ext cx="5616600" cy="7704600"/>
        </p:xfrm>
        <a:graphic>
          <a:graphicData uri="http://schemas.openxmlformats.org/drawingml/2006/table">
            <a:tbl>
              <a:tblPr firstRow="1" bandRow="1">
                <a:noFill/>
                <a:tableStyleId>{AE49E8D9-C628-4274-AB7A-A3934A80A17E}</a:tableStyleId>
              </a:tblPr>
              <a:tblGrid>
                <a:gridCol w="6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47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RoomInviteController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그룹 내에 다른 인원 초대를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RoomDeleteController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그룹 탈퇴를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InsertBoardController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 작성을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UpdateBoardController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 수정을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DeleteBoardController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 </a:t>
                      </a:r>
                      <a:r>
                        <a:rPr lang="ko-KR" alt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삭제을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SearchBoardController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 검색을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BoardMainController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 </a:t>
                      </a:r>
                      <a:r>
                        <a:rPr lang="ko-KR" alt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메인을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출력하는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DetailBoardController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게시글 내용을 보는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CreateFolderController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다운로드를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DriveDownloadController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폴더 다운로드를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57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DriveListController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리스트를 출력하는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DriveMoveController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이동을 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59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DrivePasteController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붙여넣기를 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DriveRenameController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이름변경을 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DriveSearchController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검색을 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DriveSizeController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크기를 보여주는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DriveStatusChangeController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상태를 보여주는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DriveUploadController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드라이브 업로드를 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FileDownloadController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첨부파일을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MemoListController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메모리스트를 출력하는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InsertMemoController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메모 작성을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DeleteMemoController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메모 </a:t>
                      </a:r>
                      <a:r>
                        <a:rPr lang="ko-KR" alt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삭제을</a:t>
                      </a: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69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cap="none" dirty="0" err="1">
                          <a:latin typeface="Gulim"/>
                          <a:ea typeface="Gulim"/>
                          <a:cs typeface="Gulim"/>
                          <a:sym typeface="Gulim"/>
                        </a:rPr>
                        <a:t>SearchMemoController</a:t>
                      </a:r>
                      <a:endParaRPr sz="800" b="0" i="0" u="none" strike="noStrike" cap="none" dirty="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u="none" strike="noStrike" cap="none" dirty="0">
                          <a:latin typeface="Gulim"/>
                          <a:ea typeface="Gulim"/>
                          <a:cs typeface="Gulim"/>
                          <a:sym typeface="Gulim"/>
                        </a:rPr>
                        <a:t>메모 검색을 실행하는 클래스</a:t>
                      </a:r>
                      <a:endParaRPr dirty="0"/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클 래 스 I 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77" name="Google Shape;77;p14"/>
          <p:cNvGraphicFramePr/>
          <p:nvPr>
            <p:extLst>
              <p:ext uri="{D42A27DB-BD31-4B8C-83A1-F6EECF244321}">
                <p14:modId xmlns:p14="http://schemas.microsoft.com/office/powerpoint/2010/main" val="365730132"/>
              </p:ext>
            </p:extLst>
          </p:nvPr>
        </p:nvGraphicFramePr>
        <p:xfrm>
          <a:off x="620712" y="1496607"/>
          <a:ext cx="5616600" cy="7704600"/>
        </p:xfrm>
        <a:graphic>
          <a:graphicData uri="http://schemas.openxmlformats.org/drawingml/2006/table">
            <a:tbl>
              <a:tblPr firstRow="1" bandRow="1">
                <a:noFill/>
                <a:tableStyleId>{AE49E8D9-C628-4274-AB7A-A3934A80A17E}</a:tableStyleId>
              </a:tblPr>
              <a:tblGrid>
                <a:gridCol w="6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구분코드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 명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UpdateMemoController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메모 수정을 실행하는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AlarmListController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알람 리스트를 출력하는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DeleteAlarmController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알람을 지우는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DeleteAllAlarmController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알람을 모두 지우는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DeleteReplyController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알람을 지우는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RecycleGarbagesController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휴지통을 복원하는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DeleteGarbagesController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휴지통을 비우는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InsertReplyController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리플 작성을 실행하는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UpdateReplyController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리플 수정을 실행하는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79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DeleteReplyController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리플 삭제를 실행하는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ReplyListController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Gulim" panose="020B0600000101010101" pitchFamily="50" charset="-127"/>
                        <a:ea typeface="Gulim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  <a:ea typeface="Gulim" panose="020B0600000101010101" pitchFamily="50" charset="-127"/>
                        </a:rPr>
                        <a:t>리플 조회를 실행하는 클래스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84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86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87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88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89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91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2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92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i="0" u="none" strike="noStrike" cap="none" dirty="0"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목          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54719" y="1847257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Utill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04530" y="1424608"/>
            <a:ext cx="1528280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11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업무명</a:t>
            </a:r>
            <a:endParaRPr sz="11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954719" y="2136634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 VO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954719" y="2379475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1.3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알람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954719" y="2113366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1.2 </a:t>
            </a:r>
            <a:r>
              <a:rPr 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VO정의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954719" y="2645584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1.4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954719" y="3177802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1.6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954719" y="2911693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1.5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954719" y="3443911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1.7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954719" y="3976129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1.9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드라이브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954719" y="3710020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1,8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54719" y="4242238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1.10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954719" y="4508347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1.11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채팅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954719" y="4774456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1.12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54719" y="5040565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1.13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요금제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954719" y="5306674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1.14 QNA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954719" y="5572783"/>
            <a:ext cx="2449801" cy="241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144000" bIns="36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1.15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620714" y="920554"/>
            <a:ext cx="56165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1. 업무명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2996953" y="9503293"/>
            <a:ext cx="864096" cy="36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20689" y="1352601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 </a:t>
            </a:r>
            <a:r>
              <a:rPr 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Utill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20689" y="2144688"/>
            <a:ext cx="5616575" cy="7202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20688" y="1775540"/>
            <a:ext cx="5616575" cy="33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1.1.1 </a:t>
            </a:r>
            <a:r>
              <a:rPr 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Utill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9EB8CB9-87E6-4897-A932-E1B248E7E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46" y="2440307"/>
            <a:ext cx="3639058" cy="6611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793</Words>
  <Application>Microsoft Office PowerPoint</Application>
  <PresentationFormat>A4 용지(210x297mm)</PresentationFormat>
  <Paragraphs>391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Gulim</vt:lpstr>
      <vt:lpstr>Malgun Gothic</vt:lpstr>
      <vt:lpstr>Arial</vt:lpstr>
      <vt:lpstr>Office 테마</vt:lpstr>
      <vt:lpstr>1_Office 테마</vt:lpstr>
      <vt:lpstr>설계클래스 다이어그램</vt:lpstr>
      <vt:lpstr>검 토 이 력</vt:lpstr>
      <vt:lpstr>제 · 개 정  이 력</vt:lpstr>
      <vt:lpstr>클 래 스 I D</vt:lpstr>
      <vt:lpstr>클 래 스 I D</vt:lpstr>
      <vt:lpstr>클 래 스 I D</vt:lpstr>
      <vt:lpstr>클 래 스 I D</vt:lpstr>
      <vt:lpstr>목          차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  <vt:lpstr>1. 업무명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설계클래스 다이어그램</dc:title>
  <dc:creator>PC-22</dc:creator>
  <cp:lastModifiedBy>PC-01</cp:lastModifiedBy>
  <cp:revision>84</cp:revision>
  <dcterms:modified xsi:type="dcterms:W3CDTF">2020-09-24T10:03:10Z</dcterms:modified>
</cp:coreProperties>
</file>