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89" r:id="rId21"/>
    <p:sldId id="290" r:id="rId22"/>
    <p:sldId id="291" r:id="rId23"/>
    <p:sldId id="285" r:id="rId24"/>
    <p:sldId id="286" r:id="rId25"/>
    <p:sldId id="287" r:id="rId26"/>
    <p:sldId id="288" r:id="rId27"/>
    <p:sldId id="279" r:id="rId28"/>
    <p:sldId id="280" r:id="rId29"/>
    <p:sldId id="281" r:id="rId30"/>
    <p:sldId id="282" r:id="rId31"/>
    <p:sldId id="283" r:id="rId32"/>
    <p:sldId id="284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902AAC"/>
    <a:srgbClr val="00CCFF"/>
    <a:srgbClr val="DB15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62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82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72D048-5957-40E5-8BE1-6E54A779F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ea typeface="문체부 돋음체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247BBB-F5FA-4212-A405-40A4BD918D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ea typeface="문체부 돋음체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F3003D-00F7-4EC9-8874-60AD87F8B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문체부 돋음체"/>
              </a:defRPr>
            </a:lvl1pPr>
          </a:lstStyle>
          <a:p>
            <a:fld id="{110E2824-C724-489C-8158-668548A7E619}" type="datetimeFigureOut">
              <a:rPr lang="ko-KR" altLang="en-US" smtClean="0"/>
              <a:pPr/>
              <a:t>2020-09-25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6BB74-B43D-4C5B-B5D0-6CC1D8CBF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문체부 돋음체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7F28E2-001E-4F8B-A36D-E23224FBE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문체부 돋음체"/>
              </a:defRPr>
            </a:lvl1pPr>
          </a:lstStyle>
          <a:p>
            <a:fld id="{3D542DE9-9BC5-43E7-9F39-49273CA00B4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878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F5B8B-C119-40FF-B104-00603224F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문체부 돋음체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8D16A2-72EC-4F91-9F35-88AA17240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ea typeface="문체부 돋음체"/>
              </a:defRPr>
            </a:lvl1pPr>
            <a:lvl2pPr>
              <a:defRPr>
                <a:ea typeface="문체부 돋음체"/>
              </a:defRPr>
            </a:lvl2pPr>
            <a:lvl3pPr>
              <a:defRPr>
                <a:ea typeface="문체부 돋음체"/>
              </a:defRPr>
            </a:lvl3pPr>
            <a:lvl4pPr>
              <a:defRPr>
                <a:ea typeface="문체부 돋음체"/>
              </a:defRPr>
            </a:lvl4pPr>
            <a:lvl5pPr>
              <a:defRPr>
                <a:ea typeface="문체부 돋음체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816A1C-7626-4E60-9641-739FE87CC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문체부 돋음체"/>
              </a:defRPr>
            </a:lvl1pPr>
          </a:lstStyle>
          <a:p>
            <a:fld id="{110E2824-C724-489C-8158-668548A7E619}" type="datetimeFigureOut">
              <a:rPr lang="ko-KR" altLang="en-US" smtClean="0"/>
              <a:pPr/>
              <a:t>2020-09-25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65A15D-A030-4CD0-A45F-ED705B718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문체부 돋음체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DCFFB9-4F70-439F-B04A-89CEA319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문체부 돋음체"/>
              </a:defRPr>
            </a:lvl1pPr>
          </a:lstStyle>
          <a:p>
            <a:fld id="{3D542DE9-9BC5-43E7-9F39-49273CA00B4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545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9A4E2D-18F8-4CD6-B009-706F310C8B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ea typeface="문체부 돋음체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803FBC-F201-4CE4-B95E-86A0EFD01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ea typeface="문체부 돋음체"/>
              </a:defRPr>
            </a:lvl1pPr>
            <a:lvl2pPr>
              <a:defRPr>
                <a:ea typeface="문체부 돋음체"/>
              </a:defRPr>
            </a:lvl2pPr>
            <a:lvl3pPr>
              <a:defRPr>
                <a:ea typeface="문체부 돋음체"/>
              </a:defRPr>
            </a:lvl3pPr>
            <a:lvl4pPr>
              <a:defRPr>
                <a:ea typeface="문체부 돋음체"/>
              </a:defRPr>
            </a:lvl4pPr>
            <a:lvl5pPr>
              <a:defRPr>
                <a:ea typeface="문체부 돋음체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6D5DA1-3AAF-4712-A750-02B8A450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문체부 돋음체"/>
              </a:defRPr>
            </a:lvl1pPr>
          </a:lstStyle>
          <a:p>
            <a:fld id="{110E2824-C724-489C-8158-668548A7E619}" type="datetimeFigureOut">
              <a:rPr lang="ko-KR" altLang="en-US" smtClean="0"/>
              <a:pPr/>
              <a:t>2020-09-25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97AC2F-8D14-4EB5-9538-CD783E7BD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문체부 돋음체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8FB62D-A0C1-4B21-B3E9-F26697385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문체부 돋음체"/>
              </a:defRPr>
            </a:lvl1pPr>
          </a:lstStyle>
          <a:p>
            <a:fld id="{3D542DE9-9BC5-43E7-9F39-49273CA00B4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9904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4D561-A69D-46B9-A288-A85CD4C98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문체부 돋음체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7AA6A5-C803-4607-B150-D279E9FA9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ea typeface="문체부 돋음체"/>
              </a:defRPr>
            </a:lvl1pPr>
            <a:lvl2pPr>
              <a:defRPr>
                <a:ea typeface="문체부 돋음체"/>
              </a:defRPr>
            </a:lvl2pPr>
            <a:lvl3pPr>
              <a:defRPr>
                <a:ea typeface="문체부 돋음체"/>
              </a:defRPr>
            </a:lvl3pPr>
            <a:lvl4pPr>
              <a:defRPr>
                <a:ea typeface="문체부 돋음체"/>
              </a:defRPr>
            </a:lvl4pPr>
            <a:lvl5pPr>
              <a:defRPr>
                <a:ea typeface="문체부 돋음체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BC3DA6-E069-4071-97F2-D58BBB55C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문체부 돋음체"/>
              </a:defRPr>
            </a:lvl1pPr>
          </a:lstStyle>
          <a:p>
            <a:fld id="{110E2824-C724-489C-8158-668548A7E619}" type="datetimeFigureOut">
              <a:rPr lang="ko-KR" altLang="en-US" smtClean="0"/>
              <a:pPr/>
              <a:t>2020-09-25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C6DB6E-CCFC-41F8-BE22-B4222082E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문체부 돋음체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C4F074-5654-4EA6-B3E3-6ABBE1C76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문체부 돋음체"/>
              </a:defRPr>
            </a:lvl1pPr>
          </a:lstStyle>
          <a:p>
            <a:fld id="{3D542DE9-9BC5-43E7-9F39-49273CA00B4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741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A6C79-5DFC-49BD-869F-5D31D63D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ea typeface="문체부 돋음체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6A57FC-F708-4CAB-A0F9-4791C624F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ea typeface="문체부 돋음체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9F2236-AC02-482C-865F-E0E66C2CA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문체부 돋음체"/>
              </a:defRPr>
            </a:lvl1pPr>
          </a:lstStyle>
          <a:p>
            <a:fld id="{110E2824-C724-489C-8158-668548A7E619}" type="datetimeFigureOut">
              <a:rPr lang="ko-KR" altLang="en-US" smtClean="0"/>
              <a:pPr/>
              <a:t>2020-09-25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BA35D-DA1E-4182-8F98-E0DEE7449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문체부 돋음체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50C39C-5C1B-41D6-98FC-BD467D9CD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문체부 돋음체"/>
              </a:defRPr>
            </a:lvl1pPr>
          </a:lstStyle>
          <a:p>
            <a:fld id="{3D542DE9-9BC5-43E7-9F39-49273CA00B4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339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7C6FD-4823-4EB4-B7BE-C8C2234F6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문체부 돋음체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FC9959-EDC8-4F62-A142-43B899919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ea typeface="문체부 돋음체"/>
              </a:defRPr>
            </a:lvl1pPr>
            <a:lvl2pPr>
              <a:defRPr>
                <a:ea typeface="문체부 돋음체"/>
              </a:defRPr>
            </a:lvl2pPr>
            <a:lvl3pPr>
              <a:defRPr>
                <a:ea typeface="문체부 돋음체"/>
              </a:defRPr>
            </a:lvl3pPr>
            <a:lvl4pPr>
              <a:defRPr>
                <a:ea typeface="문체부 돋음체"/>
              </a:defRPr>
            </a:lvl4pPr>
            <a:lvl5pPr>
              <a:defRPr>
                <a:ea typeface="문체부 돋음체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F2B91F-626A-4205-8EF5-B74557DA8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ea typeface="문체부 돋음체"/>
              </a:defRPr>
            </a:lvl1pPr>
            <a:lvl2pPr>
              <a:defRPr>
                <a:ea typeface="문체부 돋음체"/>
              </a:defRPr>
            </a:lvl2pPr>
            <a:lvl3pPr>
              <a:defRPr>
                <a:ea typeface="문체부 돋음체"/>
              </a:defRPr>
            </a:lvl3pPr>
            <a:lvl4pPr>
              <a:defRPr>
                <a:ea typeface="문체부 돋음체"/>
              </a:defRPr>
            </a:lvl4pPr>
            <a:lvl5pPr>
              <a:defRPr>
                <a:ea typeface="문체부 돋음체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88CFB0-716C-471F-91B0-43A457B54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문체부 돋음체"/>
              </a:defRPr>
            </a:lvl1pPr>
          </a:lstStyle>
          <a:p>
            <a:fld id="{110E2824-C724-489C-8158-668548A7E619}" type="datetimeFigureOut">
              <a:rPr lang="ko-KR" altLang="en-US" smtClean="0"/>
              <a:pPr/>
              <a:t>2020-09-25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036A69-E03B-4CE2-8128-A7705E71B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문체부 돋음체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FA6F4E-C875-4FDD-B35A-ABD19E633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문체부 돋음체"/>
              </a:defRPr>
            </a:lvl1pPr>
          </a:lstStyle>
          <a:p>
            <a:fld id="{3D542DE9-9BC5-43E7-9F39-49273CA00B4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8716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3488C3-B72C-4D3A-8A6A-D86376A46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ea typeface="문체부 돋음체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92B3C0-6020-49A3-A51C-FC42EFD79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ea typeface="문체부 돋음체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98A453-28BA-408A-BC8D-96DD1DD83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ea typeface="문체부 돋음체"/>
              </a:defRPr>
            </a:lvl1pPr>
            <a:lvl2pPr>
              <a:defRPr>
                <a:ea typeface="문체부 돋음체"/>
              </a:defRPr>
            </a:lvl2pPr>
            <a:lvl3pPr>
              <a:defRPr>
                <a:ea typeface="문체부 돋음체"/>
              </a:defRPr>
            </a:lvl3pPr>
            <a:lvl4pPr>
              <a:defRPr>
                <a:ea typeface="문체부 돋음체"/>
              </a:defRPr>
            </a:lvl4pPr>
            <a:lvl5pPr>
              <a:defRPr>
                <a:ea typeface="문체부 돋음체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FE49D8-D890-47BE-8FF0-DB1850BA42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ea typeface="문체부 돋음체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2EEE11-990E-4F44-BCD1-B5F675B54F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ea typeface="문체부 돋음체"/>
              </a:defRPr>
            </a:lvl1pPr>
            <a:lvl2pPr>
              <a:defRPr>
                <a:ea typeface="문체부 돋음체"/>
              </a:defRPr>
            </a:lvl2pPr>
            <a:lvl3pPr>
              <a:defRPr>
                <a:ea typeface="문체부 돋음체"/>
              </a:defRPr>
            </a:lvl3pPr>
            <a:lvl4pPr>
              <a:defRPr>
                <a:ea typeface="문체부 돋음체"/>
              </a:defRPr>
            </a:lvl4pPr>
            <a:lvl5pPr>
              <a:defRPr>
                <a:ea typeface="문체부 돋음체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CF0E8B-4EBD-4A40-A8A6-ADD8D2615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문체부 돋음체"/>
              </a:defRPr>
            </a:lvl1pPr>
          </a:lstStyle>
          <a:p>
            <a:fld id="{110E2824-C724-489C-8158-668548A7E619}" type="datetimeFigureOut">
              <a:rPr lang="ko-KR" altLang="en-US" smtClean="0"/>
              <a:pPr/>
              <a:t>2020-09-25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5B157C-321B-4E2E-BD79-663139BD8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문체부 돋음체"/>
              </a:defRPr>
            </a:lvl1pPr>
          </a:lstStyle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031277-E2D7-47F8-BC85-AF671C96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문체부 돋음체"/>
              </a:defRPr>
            </a:lvl1pPr>
          </a:lstStyle>
          <a:p>
            <a:fld id="{3D542DE9-9BC5-43E7-9F39-49273CA00B4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629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12DAA-5821-45FC-81B0-1604491D9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문체부 돋음체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64DCE3-3CB1-409F-AA99-833444853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문체부 돋음체"/>
              </a:defRPr>
            </a:lvl1pPr>
          </a:lstStyle>
          <a:p>
            <a:fld id="{110E2824-C724-489C-8158-668548A7E619}" type="datetimeFigureOut">
              <a:rPr lang="ko-KR" altLang="en-US" smtClean="0"/>
              <a:pPr/>
              <a:t>2020-09-25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ADCDF8-DAE8-4277-9889-4B91A58D3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문체부 돋음체"/>
              </a:defRPr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CD2A03-77F0-4AF1-83C2-E481D24A6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문체부 돋음체"/>
              </a:defRPr>
            </a:lvl1pPr>
          </a:lstStyle>
          <a:p>
            <a:fld id="{3D542DE9-9BC5-43E7-9F39-49273CA00B4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3330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547373-DD17-4151-B3F0-006B10B18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문체부 돋음체"/>
              </a:defRPr>
            </a:lvl1pPr>
          </a:lstStyle>
          <a:p>
            <a:fld id="{110E2824-C724-489C-8158-668548A7E619}" type="datetimeFigureOut">
              <a:rPr lang="ko-KR" altLang="en-US" smtClean="0"/>
              <a:pPr/>
              <a:t>2020-09-25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ADB374-885F-469F-896F-ADF6319CA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문체부 돋음체"/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0E0FAB-7C69-4FDB-9ADD-E4B9C307B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문체부 돋음체"/>
              </a:defRPr>
            </a:lvl1pPr>
          </a:lstStyle>
          <a:p>
            <a:fld id="{3D542DE9-9BC5-43E7-9F39-49273CA00B4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8714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56A22B-8C4A-42AA-B40B-77211AAA5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ea typeface="문체부 돋음체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6BA0B4-150A-42D2-A262-82E3F7B23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ea typeface="문체부 돋음체"/>
              </a:defRPr>
            </a:lvl1pPr>
            <a:lvl2pPr>
              <a:defRPr sz="2800">
                <a:ea typeface="문체부 돋음체"/>
              </a:defRPr>
            </a:lvl2pPr>
            <a:lvl3pPr>
              <a:defRPr sz="2400">
                <a:ea typeface="문체부 돋음체"/>
              </a:defRPr>
            </a:lvl3pPr>
            <a:lvl4pPr>
              <a:defRPr sz="2000">
                <a:ea typeface="문체부 돋음체"/>
              </a:defRPr>
            </a:lvl4pPr>
            <a:lvl5pPr>
              <a:defRPr sz="2000">
                <a:ea typeface="문체부 돋음체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5CF08E-5383-4C61-8E5B-4391E4DEE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ea typeface="문체부 돋음체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D9D356-29E9-403B-B861-E1AABF748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문체부 돋음체"/>
              </a:defRPr>
            </a:lvl1pPr>
          </a:lstStyle>
          <a:p>
            <a:fld id="{110E2824-C724-489C-8158-668548A7E619}" type="datetimeFigureOut">
              <a:rPr lang="ko-KR" altLang="en-US" smtClean="0"/>
              <a:pPr/>
              <a:t>2020-09-25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DE45F8-9A09-4337-AA3E-F1331931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문체부 돋음체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6C717C-5D73-4378-BA68-9359957C9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문체부 돋음체"/>
              </a:defRPr>
            </a:lvl1pPr>
          </a:lstStyle>
          <a:p>
            <a:fld id="{3D542DE9-9BC5-43E7-9F39-49273CA00B4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592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91C9D-4735-4EE2-98FE-0954F6D59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ea typeface="문체부 돋음체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3910BD-9A14-422D-A00E-5C1EDE9AF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ea typeface="문체부 돋음체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4F8B21-8CF1-46DF-BBC4-40E3672E8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ea typeface="문체부 돋음체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AC7D93-7A39-4837-BE8C-83A0A364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문체부 돋음체"/>
              </a:defRPr>
            </a:lvl1pPr>
          </a:lstStyle>
          <a:p>
            <a:fld id="{110E2824-C724-489C-8158-668548A7E619}" type="datetimeFigureOut">
              <a:rPr lang="ko-KR" altLang="en-US" smtClean="0"/>
              <a:pPr/>
              <a:t>2020-09-25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60C7D5-5079-47D1-A13F-A142ED510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문체부 돋음체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D1A2A3-F039-40C5-84C5-89B6CEDBA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문체부 돋음체"/>
              </a:defRPr>
            </a:lvl1pPr>
          </a:lstStyle>
          <a:p>
            <a:fld id="{3D542DE9-9BC5-43E7-9F39-49273CA00B4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14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AF7CB58-6941-44C3-8E9D-3FDB84395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86E2D9-B922-4681-B521-B8312ADB1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8F3D09-DC00-4C3D-B5C8-B6791B23A0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문체부 돋음체"/>
              </a:defRPr>
            </a:lvl1pPr>
          </a:lstStyle>
          <a:p>
            <a:fld id="{110E2824-C724-489C-8158-668548A7E619}" type="datetimeFigureOut">
              <a:rPr lang="ko-KR" altLang="en-US" smtClean="0"/>
              <a:pPr/>
              <a:t>2020-09-25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7A6A5-0FF0-4E7C-8B5E-3C8514234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문체부 돋음체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A3D0FD-BC2A-4ED1-A817-FF97F1456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문체부 돋음체"/>
              </a:defRPr>
            </a:lvl1pPr>
          </a:lstStyle>
          <a:p>
            <a:fld id="{3D542DE9-9BC5-43E7-9F39-49273CA00B4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6935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문체부 돋음체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문체부 돋음체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문체부 돋음체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문체부 돋음체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문체부 돋음체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문체부 돋음체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FE793B-7A9F-432C-AC22-8FDE08E8D2A5}"/>
              </a:ext>
            </a:extLst>
          </p:cNvPr>
          <p:cNvSpPr txBox="1"/>
          <p:nvPr/>
        </p:nvSpPr>
        <p:spPr>
          <a:xfrm>
            <a:off x="3995224" y="1772530"/>
            <a:ext cx="43534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ea typeface="문체부 돋음체"/>
              </a:rPr>
              <a:t>ourbox</a:t>
            </a:r>
            <a:endParaRPr lang="ko-KR" altLang="en-US" sz="9600" b="1" dirty="0">
              <a:ea typeface="문체부 돋음체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56984E-1B43-472A-8688-D0A6EAA987E4}"/>
              </a:ext>
            </a:extLst>
          </p:cNvPr>
          <p:cNvSpPr txBox="1"/>
          <p:nvPr/>
        </p:nvSpPr>
        <p:spPr>
          <a:xfrm>
            <a:off x="5270293" y="334219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a typeface="문체부 돋음체"/>
              </a:rPr>
              <a:t>공유 드라이브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02B472-C777-4662-88AD-8D0D18A3F916}"/>
              </a:ext>
            </a:extLst>
          </p:cNvPr>
          <p:cNvSpPr txBox="1"/>
          <p:nvPr/>
        </p:nvSpPr>
        <p:spPr>
          <a:xfrm>
            <a:off x="4537720" y="4265519"/>
            <a:ext cx="311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ea typeface="문체부 돋음체"/>
              </a:rPr>
              <a:t>사용자 메뉴얼</a:t>
            </a:r>
          </a:p>
        </p:txBody>
      </p:sp>
    </p:spTree>
    <p:extLst>
      <p:ext uri="{BB962C8B-B14F-4D97-AF65-F5344CB8AC3E}">
        <p14:creationId xmlns:p14="http://schemas.microsoft.com/office/powerpoint/2010/main" val="3158806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PC-13\Documents\카카오톡 받은 파일\사용자설명서 이미지\마이페이지-구독신청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" y="1664273"/>
            <a:ext cx="8431081" cy="411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30D1B1-22CD-4501-A30E-B52FD776CC4F}"/>
              </a:ext>
            </a:extLst>
          </p:cNvPr>
          <p:cNvSpPr txBox="1"/>
          <p:nvPr/>
        </p:nvSpPr>
        <p:spPr>
          <a:xfrm>
            <a:off x="647113" y="407962"/>
            <a:ext cx="3922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ea typeface="문체부 돋음체"/>
              </a:rPr>
              <a:t>■ 구독신청 출력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B1FA6A-7FF5-4F97-A6D5-B0B9E13D98B1}"/>
              </a:ext>
            </a:extLst>
          </p:cNvPr>
          <p:cNvSpPr/>
          <p:nvPr/>
        </p:nvSpPr>
        <p:spPr>
          <a:xfrm>
            <a:off x="2115513" y="2195564"/>
            <a:ext cx="6688245" cy="32057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297163" y="1706805"/>
            <a:ext cx="24400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  <a:ea typeface="문체부 돋음체"/>
              </a:rPr>
              <a:t>- </a:t>
            </a:r>
            <a:r>
              <a:rPr lang="ko-KR" altLang="en-US" sz="1600" b="1" dirty="0">
                <a:solidFill>
                  <a:srgbClr val="C00000"/>
                </a:solidFill>
                <a:ea typeface="문체부 돋음체"/>
              </a:rPr>
              <a:t>회원 탈퇴</a:t>
            </a:r>
            <a:endParaRPr lang="en-US" altLang="ko-KR" sz="1600" b="1" dirty="0">
              <a:solidFill>
                <a:srgbClr val="C00000"/>
              </a:solidFill>
              <a:ea typeface="문체부 돋음체"/>
            </a:endParaRPr>
          </a:p>
          <a:p>
            <a:r>
              <a:rPr lang="en-US" altLang="ko-KR" sz="1200" b="1" dirty="0">
                <a:solidFill>
                  <a:srgbClr val="C00000"/>
                </a:solidFill>
                <a:ea typeface="문체부 돋음체"/>
              </a:rPr>
              <a:t>   </a:t>
            </a:r>
            <a:r>
              <a:rPr lang="en-US" altLang="ko-KR" sz="1400" b="1" dirty="0">
                <a:solidFill>
                  <a:srgbClr val="C00000"/>
                </a:solidFill>
                <a:ea typeface="문체부 돋음체"/>
              </a:rPr>
              <a:t>: </a:t>
            </a:r>
            <a:r>
              <a:rPr lang="ko-KR" altLang="en-US" sz="1400" b="1" dirty="0">
                <a:solidFill>
                  <a:srgbClr val="C00000"/>
                </a:solidFill>
                <a:ea typeface="문체부 돋음체"/>
              </a:rPr>
              <a:t>비밀번호  확인화면 출력</a:t>
            </a:r>
            <a:endParaRPr lang="en-US" altLang="ko-KR" sz="1400" b="1" dirty="0">
              <a:solidFill>
                <a:srgbClr val="C00000"/>
              </a:solidFill>
              <a:ea typeface="문체부 돋음체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1B1FA6A-7FF5-4F97-A6D5-B0B9E13D98B1}"/>
              </a:ext>
            </a:extLst>
          </p:cNvPr>
          <p:cNvSpPr/>
          <p:nvPr/>
        </p:nvSpPr>
        <p:spPr>
          <a:xfrm>
            <a:off x="650875" y="3494712"/>
            <a:ext cx="1242976" cy="1460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 flipV="1">
            <a:off x="1492250" y="2961058"/>
            <a:ext cx="623263" cy="533654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1B1FA6A-7FF5-4F97-A6D5-B0B9E13D98B1}"/>
              </a:ext>
            </a:extLst>
          </p:cNvPr>
          <p:cNvSpPr/>
          <p:nvPr/>
        </p:nvSpPr>
        <p:spPr>
          <a:xfrm>
            <a:off x="2506712" y="2609596"/>
            <a:ext cx="5851980" cy="184810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297163" y="2609596"/>
            <a:ext cx="26420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00FF"/>
                </a:solidFill>
                <a:ea typeface="문체부 돋음체"/>
              </a:rPr>
              <a:t>- </a:t>
            </a:r>
            <a:r>
              <a:rPr lang="ko-KR" altLang="en-US" sz="1600" b="1" dirty="0">
                <a:solidFill>
                  <a:srgbClr val="0000FF"/>
                </a:solidFill>
                <a:ea typeface="문체부 돋음체"/>
              </a:rPr>
              <a:t>구매할 요금제 선택</a:t>
            </a:r>
            <a:endParaRPr lang="en-US" altLang="ko-KR" sz="1400" b="1" dirty="0">
              <a:solidFill>
                <a:srgbClr val="0000FF"/>
              </a:solidFill>
              <a:ea typeface="문체부 돋음체"/>
            </a:endParaRPr>
          </a:p>
          <a:p>
            <a:r>
              <a:rPr lang="en-US" altLang="ko-KR" sz="1600" b="1" dirty="0">
                <a:solidFill>
                  <a:srgbClr val="0000FF"/>
                </a:solidFill>
                <a:ea typeface="문체부 돋음체"/>
              </a:rPr>
              <a:t>  </a:t>
            </a:r>
            <a:r>
              <a:rPr lang="en-US" altLang="ko-KR" sz="1200" b="1" dirty="0">
                <a:solidFill>
                  <a:srgbClr val="0000FF"/>
                </a:solidFill>
                <a:ea typeface="문체부 돋음체"/>
              </a:rPr>
              <a:t>: </a:t>
            </a:r>
            <a:r>
              <a:rPr lang="ko-KR" altLang="en-US" sz="1200" b="1" dirty="0">
                <a:solidFill>
                  <a:srgbClr val="0000FF"/>
                </a:solidFill>
                <a:ea typeface="문체부 돋음체"/>
              </a:rPr>
              <a:t>요금제 클릭시 파란 테두리 표시</a:t>
            </a:r>
            <a:endParaRPr lang="en-US" altLang="ko-KR" sz="1600" b="1" dirty="0">
              <a:solidFill>
                <a:srgbClr val="0000FF"/>
              </a:solidFill>
              <a:ea typeface="문체부 돋음체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B1FA6A-7FF5-4F97-A6D5-B0B9E13D98B1}"/>
              </a:ext>
            </a:extLst>
          </p:cNvPr>
          <p:cNvSpPr/>
          <p:nvPr/>
        </p:nvSpPr>
        <p:spPr>
          <a:xfrm>
            <a:off x="4866415" y="4551532"/>
            <a:ext cx="1122905" cy="18239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297163" y="3619246"/>
            <a:ext cx="1737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B050"/>
                </a:solidFill>
                <a:ea typeface="문체부 돋음체"/>
              </a:rPr>
              <a:t>- </a:t>
            </a:r>
            <a:r>
              <a:rPr lang="ko-KR" altLang="en-US" sz="1600" b="1" dirty="0">
                <a:solidFill>
                  <a:srgbClr val="00B050"/>
                </a:solidFill>
                <a:ea typeface="문체부 돋음체"/>
              </a:rPr>
              <a:t>결제 버튼</a:t>
            </a:r>
            <a:endParaRPr lang="en-US" altLang="ko-KR" sz="1600" b="1" dirty="0">
              <a:solidFill>
                <a:srgbClr val="00B050"/>
              </a:solidFill>
              <a:ea typeface="문체부 돋음체"/>
            </a:endParaRPr>
          </a:p>
          <a:p>
            <a:r>
              <a:rPr lang="en-US" altLang="ko-KR" sz="1200" b="1" dirty="0">
                <a:solidFill>
                  <a:srgbClr val="00B050"/>
                </a:solidFill>
                <a:ea typeface="문체부 돋음체"/>
              </a:rPr>
              <a:t>    : </a:t>
            </a:r>
            <a:r>
              <a:rPr lang="ko-KR" altLang="en-US" sz="1200" b="1" dirty="0">
                <a:solidFill>
                  <a:srgbClr val="00B050"/>
                </a:solidFill>
                <a:ea typeface="문체부 돋음체"/>
              </a:rPr>
              <a:t>클릭 시 결제 수행</a:t>
            </a:r>
            <a:endParaRPr lang="en-US" altLang="ko-KR" sz="1400" b="1" dirty="0">
              <a:solidFill>
                <a:srgbClr val="00B050"/>
              </a:solidFill>
              <a:ea typeface="문체부 돋음체"/>
            </a:endParaRPr>
          </a:p>
        </p:txBody>
      </p:sp>
    </p:spTree>
    <p:extLst>
      <p:ext uri="{BB962C8B-B14F-4D97-AF65-F5344CB8AC3E}">
        <p14:creationId xmlns:p14="http://schemas.microsoft.com/office/powerpoint/2010/main" val="2791791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PC-13\Documents\카카오톡 받은 파일\사용자설명서 이미지\마이페이지-내요금제 변경,해지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13" y="1664273"/>
            <a:ext cx="8422101" cy="411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30D1B1-22CD-4501-A30E-B52FD776CC4F}"/>
              </a:ext>
            </a:extLst>
          </p:cNvPr>
          <p:cNvSpPr txBox="1"/>
          <p:nvPr/>
        </p:nvSpPr>
        <p:spPr>
          <a:xfrm>
            <a:off x="647113" y="407962"/>
            <a:ext cx="5987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ea typeface="문체부 돋음체"/>
              </a:rPr>
              <a:t>■ 나의 요금제 변경</a:t>
            </a:r>
            <a:r>
              <a:rPr lang="en-US" altLang="ko-KR" sz="2800" dirty="0">
                <a:ea typeface="문체부 돋음체"/>
              </a:rPr>
              <a:t>/</a:t>
            </a:r>
            <a:r>
              <a:rPr lang="ko-KR" altLang="en-US" sz="2800" dirty="0">
                <a:ea typeface="문체부 돋음체"/>
              </a:rPr>
              <a:t>해지 출력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B1FA6A-7FF5-4F97-A6D5-B0B9E13D98B1}"/>
              </a:ext>
            </a:extLst>
          </p:cNvPr>
          <p:cNvSpPr/>
          <p:nvPr/>
        </p:nvSpPr>
        <p:spPr>
          <a:xfrm>
            <a:off x="2115513" y="2195564"/>
            <a:ext cx="6688245" cy="32057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297163" y="1706805"/>
            <a:ext cx="30716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  <a:ea typeface="문체부 돋음체"/>
              </a:rPr>
              <a:t>- </a:t>
            </a:r>
            <a:r>
              <a:rPr lang="ko-KR" altLang="en-US" sz="1600" b="1" dirty="0">
                <a:solidFill>
                  <a:srgbClr val="C00000"/>
                </a:solidFill>
                <a:ea typeface="문체부 돋음체"/>
              </a:rPr>
              <a:t>나의 요금제 변경</a:t>
            </a:r>
            <a:r>
              <a:rPr lang="en-US" altLang="ko-KR" sz="1600" b="1" dirty="0">
                <a:solidFill>
                  <a:srgbClr val="C00000"/>
                </a:solidFill>
                <a:ea typeface="문체부 돋음체"/>
              </a:rPr>
              <a:t>/</a:t>
            </a:r>
            <a:r>
              <a:rPr lang="ko-KR" altLang="en-US" sz="1600" b="1" dirty="0">
                <a:solidFill>
                  <a:srgbClr val="C00000"/>
                </a:solidFill>
                <a:ea typeface="문체부 돋음체"/>
              </a:rPr>
              <a:t>해지</a:t>
            </a:r>
            <a:endParaRPr lang="en-US" altLang="ko-KR" sz="1600" b="1" dirty="0">
              <a:solidFill>
                <a:srgbClr val="C00000"/>
              </a:solidFill>
              <a:ea typeface="문체부 돋음체"/>
            </a:endParaRPr>
          </a:p>
          <a:p>
            <a:r>
              <a:rPr lang="en-US" altLang="ko-KR" sz="1200" b="1" dirty="0">
                <a:solidFill>
                  <a:srgbClr val="C00000"/>
                </a:solidFill>
                <a:ea typeface="문체부 돋음체"/>
              </a:rPr>
              <a:t>   </a:t>
            </a:r>
            <a:r>
              <a:rPr lang="en-US" altLang="ko-KR" sz="1400" b="1" dirty="0">
                <a:solidFill>
                  <a:srgbClr val="C00000"/>
                </a:solidFill>
                <a:ea typeface="문체부 돋음체"/>
              </a:rPr>
              <a:t>: </a:t>
            </a:r>
            <a:r>
              <a:rPr lang="ko-KR" altLang="en-US" sz="1400" b="1" dirty="0">
                <a:solidFill>
                  <a:srgbClr val="C00000"/>
                </a:solidFill>
                <a:ea typeface="문체부 돋음체"/>
              </a:rPr>
              <a:t>구독중인 요금제명</a:t>
            </a:r>
            <a:r>
              <a:rPr lang="en-US" altLang="ko-KR" sz="1400" b="1" dirty="0">
                <a:solidFill>
                  <a:srgbClr val="C00000"/>
                </a:solidFill>
                <a:ea typeface="문체부 돋음체"/>
              </a:rPr>
              <a:t>, </a:t>
            </a:r>
            <a:r>
              <a:rPr lang="ko-KR" altLang="en-US" sz="1400" b="1" dirty="0">
                <a:solidFill>
                  <a:srgbClr val="C00000"/>
                </a:solidFill>
                <a:ea typeface="문체부 돋음체"/>
              </a:rPr>
              <a:t>요금제 설명</a:t>
            </a:r>
            <a:r>
              <a:rPr lang="en-US" altLang="ko-KR" sz="1400" b="1" dirty="0">
                <a:solidFill>
                  <a:srgbClr val="C00000"/>
                </a:solidFill>
                <a:ea typeface="문체부 돋음체"/>
              </a:rPr>
              <a:t>,</a:t>
            </a:r>
          </a:p>
          <a:p>
            <a:r>
              <a:rPr lang="en-US" altLang="ko-KR" sz="1400" b="1" dirty="0">
                <a:solidFill>
                  <a:srgbClr val="C00000"/>
                </a:solidFill>
                <a:ea typeface="문체부 돋음체"/>
              </a:rPr>
              <a:t>     </a:t>
            </a:r>
            <a:r>
              <a:rPr lang="ko-KR" altLang="en-US" sz="1400" b="1" dirty="0">
                <a:solidFill>
                  <a:srgbClr val="C00000"/>
                </a:solidFill>
                <a:ea typeface="문체부 돋음체"/>
              </a:rPr>
              <a:t>다음 결제일 출력</a:t>
            </a:r>
            <a:endParaRPr lang="en-US" altLang="ko-KR" sz="1400" b="1" dirty="0">
              <a:solidFill>
                <a:srgbClr val="C00000"/>
              </a:solidFill>
              <a:ea typeface="문체부 돋음체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1B1FA6A-7FF5-4F97-A6D5-B0B9E13D98B1}"/>
              </a:ext>
            </a:extLst>
          </p:cNvPr>
          <p:cNvSpPr/>
          <p:nvPr/>
        </p:nvSpPr>
        <p:spPr>
          <a:xfrm>
            <a:off x="650875" y="3610824"/>
            <a:ext cx="1242976" cy="1460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 flipV="1">
            <a:off x="1492250" y="3077170"/>
            <a:ext cx="623263" cy="533654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1B1FA6A-7FF5-4F97-A6D5-B0B9E13D98B1}"/>
              </a:ext>
            </a:extLst>
          </p:cNvPr>
          <p:cNvSpPr/>
          <p:nvPr/>
        </p:nvSpPr>
        <p:spPr>
          <a:xfrm>
            <a:off x="6946900" y="3077170"/>
            <a:ext cx="228600" cy="16768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297163" y="2609596"/>
            <a:ext cx="19175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00FF"/>
                </a:solidFill>
                <a:ea typeface="문체부 돋음체"/>
              </a:rPr>
              <a:t>- </a:t>
            </a:r>
            <a:r>
              <a:rPr lang="ko-KR" altLang="en-US" sz="1600" b="1" dirty="0">
                <a:solidFill>
                  <a:srgbClr val="0000FF"/>
                </a:solidFill>
                <a:ea typeface="문체부 돋음체"/>
              </a:rPr>
              <a:t>변경 버튼</a:t>
            </a:r>
            <a:endParaRPr lang="en-US" altLang="ko-KR" sz="1600" b="1" dirty="0">
              <a:solidFill>
                <a:srgbClr val="0000FF"/>
              </a:solidFill>
              <a:ea typeface="문체부 돋음체"/>
            </a:endParaRPr>
          </a:p>
          <a:p>
            <a:r>
              <a:rPr lang="en-US" altLang="ko-KR" sz="1600" b="1" dirty="0">
                <a:solidFill>
                  <a:srgbClr val="0000FF"/>
                </a:solidFill>
                <a:ea typeface="문체부 돋음체"/>
              </a:rPr>
              <a:t>  </a:t>
            </a:r>
            <a:r>
              <a:rPr lang="en-US" altLang="ko-KR" sz="1200" b="1" dirty="0">
                <a:solidFill>
                  <a:srgbClr val="0000FF"/>
                </a:solidFill>
                <a:ea typeface="문체부 돋음체"/>
              </a:rPr>
              <a:t>: </a:t>
            </a:r>
            <a:r>
              <a:rPr lang="ko-KR" altLang="en-US" sz="1200" b="1" dirty="0">
                <a:solidFill>
                  <a:srgbClr val="0000FF"/>
                </a:solidFill>
                <a:ea typeface="문체부 돋음체"/>
              </a:rPr>
              <a:t>요금제구매 화면 출력</a:t>
            </a:r>
            <a:endParaRPr lang="en-US" altLang="ko-KR" sz="1600" b="1" dirty="0">
              <a:solidFill>
                <a:srgbClr val="0000FF"/>
              </a:solidFill>
              <a:ea typeface="문체부 돋음체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297163" y="3619246"/>
            <a:ext cx="2422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B050"/>
                </a:solidFill>
                <a:ea typeface="문체부 돋음체"/>
              </a:rPr>
              <a:t>- </a:t>
            </a:r>
            <a:r>
              <a:rPr lang="ko-KR" altLang="en-US" sz="1600" b="1" dirty="0">
                <a:solidFill>
                  <a:srgbClr val="00B050"/>
                </a:solidFill>
                <a:ea typeface="문체부 돋음체"/>
              </a:rPr>
              <a:t>해지 버튼</a:t>
            </a:r>
            <a:endParaRPr lang="en-US" altLang="ko-KR" sz="1600" b="1" dirty="0">
              <a:solidFill>
                <a:srgbClr val="00B050"/>
              </a:solidFill>
              <a:ea typeface="문체부 돋음체"/>
            </a:endParaRPr>
          </a:p>
          <a:p>
            <a:r>
              <a:rPr lang="en-US" altLang="ko-KR" sz="1200" b="1" dirty="0">
                <a:solidFill>
                  <a:srgbClr val="00B050"/>
                </a:solidFill>
                <a:ea typeface="문체부 돋음체"/>
              </a:rPr>
              <a:t>    : </a:t>
            </a:r>
            <a:r>
              <a:rPr lang="ko-KR" altLang="en-US" sz="1200" b="1" dirty="0">
                <a:solidFill>
                  <a:srgbClr val="00B050"/>
                </a:solidFill>
                <a:ea typeface="문체부 돋음체"/>
              </a:rPr>
              <a:t>비밀번호 확인 후 </a:t>
            </a:r>
            <a:endParaRPr lang="en-US" altLang="ko-KR" sz="1200" b="1" dirty="0">
              <a:solidFill>
                <a:srgbClr val="00B050"/>
              </a:solidFill>
              <a:ea typeface="문체부 돋음체"/>
            </a:endParaRPr>
          </a:p>
          <a:p>
            <a:r>
              <a:rPr lang="en-US" altLang="ko-KR" sz="1200" b="1" dirty="0">
                <a:solidFill>
                  <a:srgbClr val="00B050"/>
                </a:solidFill>
                <a:ea typeface="문체부 돋음체"/>
              </a:rPr>
              <a:t>      </a:t>
            </a:r>
            <a:r>
              <a:rPr lang="ko-KR" altLang="en-US" sz="1200" b="1" dirty="0">
                <a:solidFill>
                  <a:srgbClr val="00B050"/>
                </a:solidFill>
                <a:ea typeface="문체부 돋음체"/>
              </a:rPr>
              <a:t>해지 의사 다시 한번 물어봄</a:t>
            </a:r>
            <a:endParaRPr lang="en-US" altLang="ko-KR" sz="1400" b="1" dirty="0">
              <a:solidFill>
                <a:srgbClr val="00B050"/>
              </a:solidFill>
              <a:ea typeface="문체부 돋음체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B1FA6A-7FF5-4F97-A6D5-B0B9E13D98B1}"/>
              </a:ext>
            </a:extLst>
          </p:cNvPr>
          <p:cNvSpPr/>
          <p:nvPr/>
        </p:nvSpPr>
        <p:spPr>
          <a:xfrm>
            <a:off x="7194550" y="3077170"/>
            <a:ext cx="228600" cy="1651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pic>
        <p:nvPicPr>
          <p:cNvPr id="7171" name="Picture 3" descr="C:\Users\PC-13\Documents\카카오톡 받은 파일\사용자설명서 이미지\요금제 해지-확인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941" y="4422382"/>
            <a:ext cx="4440537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1B1FA6A-7FF5-4F97-A6D5-B0B9E13D98B1}"/>
              </a:ext>
            </a:extLst>
          </p:cNvPr>
          <p:cNvSpPr/>
          <p:nvPr/>
        </p:nvSpPr>
        <p:spPr>
          <a:xfrm>
            <a:off x="8375650" y="4539464"/>
            <a:ext cx="2997200" cy="6802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cxnSp>
        <p:nvCxnSpPr>
          <p:cNvPr id="16" name="직선 화살표 연결선 15"/>
          <p:cNvCxnSpPr>
            <a:stCxn id="14" idx="2"/>
          </p:cNvCxnSpPr>
          <p:nvPr/>
        </p:nvCxnSpPr>
        <p:spPr>
          <a:xfrm>
            <a:off x="7308850" y="3242270"/>
            <a:ext cx="1263650" cy="1297194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898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PC-13\Documents\카카오톡 받은 파일\사용자설명서 이미지\통합검색, 그룹생성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13" y="1664273"/>
            <a:ext cx="8440078" cy="411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30D1B1-22CD-4501-A30E-B52FD776CC4F}"/>
              </a:ext>
            </a:extLst>
          </p:cNvPr>
          <p:cNvSpPr txBox="1"/>
          <p:nvPr/>
        </p:nvSpPr>
        <p:spPr>
          <a:xfrm>
            <a:off x="647113" y="407962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ea typeface="문체부 돋음체"/>
              </a:rPr>
              <a:t>■ 그룹생성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B1FA6A-7FF5-4F97-A6D5-B0B9E13D98B1}"/>
              </a:ext>
            </a:extLst>
          </p:cNvPr>
          <p:cNvSpPr/>
          <p:nvPr/>
        </p:nvSpPr>
        <p:spPr>
          <a:xfrm>
            <a:off x="1480708" y="3194371"/>
            <a:ext cx="2037043" cy="12800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297163" y="1706805"/>
            <a:ext cx="28616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  <a:ea typeface="문체부 돋음체"/>
              </a:rPr>
              <a:t>- </a:t>
            </a:r>
            <a:r>
              <a:rPr lang="ko-KR" altLang="en-US" sz="1600" b="1" dirty="0">
                <a:solidFill>
                  <a:srgbClr val="C00000"/>
                </a:solidFill>
                <a:ea typeface="문체부 돋음체"/>
              </a:rPr>
              <a:t>그룹 생성</a:t>
            </a:r>
            <a:r>
              <a:rPr lang="en-US" altLang="ko-KR" sz="1200" b="1" dirty="0">
                <a:solidFill>
                  <a:srgbClr val="C00000"/>
                </a:solidFill>
                <a:ea typeface="문체부 돋음체"/>
              </a:rPr>
              <a:t>  </a:t>
            </a:r>
          </a:p>
          <a:p>
            <a:r>
              <a:rPr lang="en-US" altLang="ko-KR" sz="1200" b="1" dirty="0">
                <a:solidFill>
                  <a:srgbClr val="C00000"/>
                </a:solidFill>
                <a:ea typeface="문체부 돋음체"/>
              </a:rPr>
              <a:t>   </a:t>
            </a:r>
            <a:r>
              <a:rPr lang="en-US" altLang="ko-KR" sz="1400" b="1" dirty="0">
                <a:solidFill>
                  <a:srgbClr val="C00000"/>
                </a:solidFill>
                <a:ea typeface="문체부 돋음체"/>
              </a:rPr>
              <a:t>: </a:t>
            </a:r>
            <a:r>
              <a:rPr lang="ko-KR" altLang="en-US" sz="1400" b="1" dirty="0">
                <a:solidFill>
                  <a:srgbClr val="C00000"/>
                </a:solidFill>
                <a:ea typeface="문체부 돋음체"/>
              </a:rPr>
              <a:t>그룹 생성을 위한 </a:t>
            </a:r>
            <a:r>
              <a:rPr lang="ko-KR" altLang="en-US" sz="1400" b="1" dirty="0" err="1">
                <a:solidFill>
                  <a:srgbClr val="C00000"/>
                </a:solidFill>
                <a:ea typeface="문체부 돋음체"/>
              </a:rPr>
              <a:t>팝업창</a:t>
            </a:r>
            <a:r>
              <a:rPr lang="ko-KR" altLang="en-US" sz="1400" b="1" dirty="0">
                <a:solidFill>
                  <a:srgbClr val="C00000"/>
                </a:solidFill>
                <a:ea typeface="문체부 돋음체"/>
              </a:rPr>
              <a:t> 열림</a:t>
            </a:r>
            <a:endParaRPr lang="en-US" altLang="ko-KR" sz="1400" b="1" dirty="0">
              <a:solidFill>
                <a:srgbClr val="C00000"/>
              </a:solidFill>
              <a:ea typeface="문체부 돋음체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1B1FA6A-7FF5-4F97-A6D5-B0B9E13D98B1}"/>
              </a:ext>
            </a:extLst>
          </p:cNvPr>
          <p:cNvSpPr/>
          <p:nvPr/>
        </p:nvSpPr>
        <p:spPr>
          <a:xfrm>
            <a:off x="647113" y="3475651"/>
            <a:ext cx="729866" cy="1460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 flipV="1">
            <a:off x="1273249" y="3328525"/>
            <a:ext cx="207459" cy="147126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1B1FA6A-7FF5-4F97-A6D5-B0B9E13D98B1}"/>
              </a:ext>
            </a:extLst>
          </p:cNvPr>
          <p:cNvSpPr/>
          <p:nvPr/>
        </p:nvSpPr>
        <p:spPr>
          <a:xfrm>
            <a:off x="1600350" y="3788850"/>
            <a:ext cx="1756036" cy="29711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297163" y="2609596"/>
            <a:ext cx="2374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00FF"/>
                </a:solidFill>
                <a:ea typeface="문체부 돋음체"/>
              </a:rPr>
              <a:t>- </a:t>
            </a:r>
            <a:r>
              <a:rPr lang="ko-KR" altLang="en-US" sz="1600" b="1" dirty="0">
                <a:solidFill>
                  <a:srgbClr val="0000FF"/>
                </a:solidFill>
                <a:ea typeface="문체부 돋음체"/>
              </a:rPr>
              <a:t>정보 입력</a:t>
            </a:r>
            <a:endParaRPr lang="en-US" altLang="ko-KR" sz="1600" b="1" dirty="0">
              <a:solidFill>
                <a:srgbClr val="0000FF"/>
              </a:solidFill>
              <a:ea typeface="문체부 돋음체"/>
            </a:endParaRPr>
          </a:p>
          <a:p>
            <a:r>
              <a:rPr lang="en-US" altLang="ko-KR" sz="1600" b="1" dirty="0">
                <a:solidFill>
                  <a:srgbClr val="0000FF"/>
                </a:solidFill>
                <a:ea typeface="문체부 돋음체"/>
              </a:rPr>
              <a:t>  </a:t>
            </a:r>
            <a:r>
              <a:rPr lang="en-US" altLang="ko-KR" sz="1200" b="1" dirty="0">
                <a:solidFill>
                  <a:srgbClr val="0000FF"/>
                </a:solidFill>
                <a:ea typeface="문체부 돋음체"/>
              </a:rPr>
              <a:t>: </a:t>
            </a:r>
            <a:r>
              <a:rPr lang="ko-KR" altLang="en-US" sz="1200" b="1" dirty="0">
                <a:solidFill>
                  <a:srgbClr val="0000FF"/>
                </a:solidFill>
                <a:ea typeface="문체부 돋음체"/>
              </a:rPr>
              <a:t>생성할 그룹 이름</a:t>
            </a:r>
            <a:r>
              <a:rPr lang="en-US" altLang="ko-KR" sz="1200" b="1" dirty="0">
                <a:solidFill>
                  <a:srgbClr val="0000FF"/>
                </a:solidFill>
                <a:ea typeface="문체부 돋음체"/>
              </a:rPr>
              <a:t>, </a:t>
            </a:r>
            <a:r>
              <a:rPr lang="ko-KR" altLang="en-US" sz="1200" b="1" dirty="0">
                <a:solidFill>
                  <a:srgbClr val="0000FF"/>
                </a:solidFill>
                <a:ea typeface="문체부 돋음체"/>
              </a:rPr>
              <a:t>설명 입력</a:t>
            </a:r>
            <a:endParaRPr lang="en-US" altLang="ko-KR" sz="1600" b="1" dirty="0">
              <a:solidFill>
                <a:srgbClr val="0000FF"/>
              </a:solidFill>
              <a:ea typeface="문체부 돋음체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297163" y="3619246"/>
            <a:ext cx="2408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B050"/>
                </a:solidFill>
                <a:ea typeface="문체부 돋음체"/>
              </a:rPr>
              <a:t>- </a:t>
            </a:r>
            <a:r>
              <a:rPr lang="ko-KR" altLang="en-US" sz="1600" b="1" dirty="0">
                <a:solidFill>
                  <a:srgbClr val="00B050"/>
                </a:solidFill>
                <a:ea typeface="문체부 돋음체"/>
              </a:rPr>
              <a:t>생성 버튼</a:t>
            </a:r>
            <a:endParaRPr lang="en-US" altLang="ko-KR" sz="1600" b="1" dirty="0">
              <a:solidFill>
                <a:srgbClr val="00B050"/>
              </a:solidFill>
              <a:ea typeface="문체부 돋음체"/>
            </a:endParaRPr>
          </a:p>
          <a:p>
            <a:r>
              <a:rPr lang="en-US" altLang="ko-KR" sz="1200" b="1" dirty="0">
                <a:solidFill>
                  <a:srgbClr val="00B050"/>
                </a:solidFill>
                <a:ea typeface="문체부 돋음체"/>
              </a:rPr>
              <a:t>    : </a:t>
            </a:r>
            <a:r>
              <a:rPr lang="ko-KR" altLang="en-US" sz="1200" b="1" dirty="0">
                <a:solidFill>
                  <a:srgbClr val="00B050"/>
                </a:solidFill>
                <a:ea typeface="문체부 돋음체"/>
              </a:rPr>
              <a:t>클릭 시 그룹 목록에 추가됨</a:t>
            </a:r>
            <a:endParaRPr lang="en-US" altLang="ko-KR" sz="1400" b="1" dirty="0">
              <a:solidFill>
                <a:srgbClr val="00B050"/>
              </a:solidFill>
              <a:ea typeface="문체부 돋음체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B1FA6A-7FF5-4F97-A6D5-B0B9E13D98B1}"/>
              </a:ext>
            </a:extLst>
          </p:cNvPr>
          <p:cNvSpPr/>
          <p:nvPr/>
        </p:nvSpPr>
        <p:spPr>
          <a:xfrm>
            <a:off x="1600350" y="4117714"/>
            <a:ext cx="878018" cy="13996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</p:spTree>
    <p:extLst>
      <p:ext uri="{BB962C8B-B14F-4D97-AF65-F5344CB8AC3E}">
        <p14:creationId xmlns:p14="http://schemas.microsoft.com/office/powerpoint/2010/main" val="3701053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PC-13\Documents\카카오톡 받은 파일\사용자설명서 이미지\그룹 입장 첫화면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13" y="1664273"/>
            <a:ext cx="8440078" cy="4114538"/>
          </a:xfrm>
          <a:prstGeom prst="rect">
            <a:avLst/>
          </a:prstGeom>
          <a:solidFill>
            <a:srgbClr val="FFC000">
              <a:alpha val="47000"/>
            </a:srgbClr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30D1B1-22CD-4501-A30E-B52FD776CC4F}"/>
              </a:ext>
            </a:extLst>
          </p:cNvPr>
          <p:cNvSpPr txBox="1"/>
          <p:nvPr/>
        </p:nvSpPr>
        <p:spPr>
          <a:xfrm>
            <a:off x="647113" y="407962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ea typeface="문체부 돋음체"/>
              </a:rPr>
              <a:t>■ 그룹입장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B1FA6A-7FF5-4F97-A6D5-B0B9E13D98B1}"/>
              </a:ext>
            </a:extLst>
          </p:cNvPr>
          <p:cNvSpPr/>
          <p:nvPr/>
        </p:nvSpPr>
        <p:spPr>
          <a:xfrm>
            <a:off x="1912508" y="1969552"/>
            <a:ext cx="7079092" cy="35422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297163" y="1706805"/>
            <a:ext cx="27703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  <a:ea typeface="문체부 돋음체"/>
              </a:rPr>
              <a:t>- </a:t>
            </a:r>
            <a:r>
              <a:rPr lang="ko-KR" altLang="en-US" sz="1600" b="1" dirty="0">
                <a:solidFill>
                  <a:srgbClr val="C00000"/>
                </a:solidFill>
                <a:ea typeface="문체부 돋음체"/>
              </a:rPr>
              <a:t>그룹 입장</a:t>
            </a:r>
            <a:r>
              <a:rPr lang="en-US" altLang="ko-KR" sz="1200" b="1" dirty="0">
                <a:solidFill>
                  <a:srgbClr val="C00000"/>
                </a:solidFill>
                <a:ea typeface="문체부 돋음체"/>
              </a:rPr>
              <a:t> </a:t>
            </a:r>
          </a:p>
          <a:p>
            <a:r>
              <a:rPr lang="en-US" altLang="ko-KR" sz="1200" b="1" dirty="0">
                <a:solidFill>
                  <a:srgbClr val="C00000"/>
                </a:solidFill>
                <a:ea typeface="문체부 돋음체"/>
              </a:rPr>
              <a:t>   : </a:t>
            </a:r>
            <a:r>
              <a:rPr lang="ko-KR" altLang="en-US" sz="1200" b="1" dirty="0">
                <a:solidFill>
                  <a:srgbClr val="C00000"/>
                </a:solidFill>
                <a:ea typeface="문체부 돋음체"/>
              </a:rPr>
              <a:t>입장하고자 하는 그룹 명 클릭 시 </a:t>
            </a:r>
            <a:endParaRPr lang="en-US" altLang="ko-KR" sz="1200" b="1" dirty="0">
              <a:solidFill>
                <a:srgbClr val="C00000"/>
              </a:solidFill>
              <a:ea typeface="문체부 돋음체"/>
            </a:endParaRPr>
          </a:p>
          <a:p>
            <a:r>
              <a:rPr lang="en-US" altLang="ko-KR" sz="1200" b="1" dirty="0">
                <a:solidFill>
                  <a:srgbClr val="C00000"/>
                </a:solidFill>
                <a:ea typeface="문체부 돋음체"/>
              </a:rPr>
              <a:t>     </a:t>
            </a:r>
            <a:r>
              <a:rPr lang="ko-KR" altLang="en-US" sz="1200" b="1" dirty="0">
                <a:solidFill>
                  <a:srgbClr val="C00000"/>
                </a:solidFill>
                <a:ea typeface="문체부 돋음체"/>
              </a:rPr>
              <a:t>출력되는 메인 그룹 메인 화면</a:t>
            </a:r>
            <a:endParaRPr lang="en-US" altLang="ko-KR" sz="1200" b="1" dirty="0">
              <a:solidFill>
                <a:srgbClr val="C00000"/>
              </a:solidFill>
              <a:ea typeface="문체부 돋음체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1B1FA6A-7FF5-4F97-A6D5-B0B9E13D98B1}"/>
              </a:ext>
            </a:extLst>
          </p:cNvPr>
          <p:cNvSpPr/>
          <p:nvPr/>
        </p:nvSpPr>
        <p:spPr>
          <a:xfrm>
            <a:off x="675762" y="3048321"/>
            <a:ext cx="729866" cy="1460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 flipV="1">
            <a:off x="1405628" y="2260803"/>
            <a:ext cx="506880" cy="787518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1B1FA6A-7FF5-4F97-A6D5-B0B9E13D98B1}"/>
              </a:ext>
            </a:extLst>
          </p:cNvPr>
          <p:cNvSpPr/>
          <p:nvPr/>
        </p:nvSpPr>
        <p:spPr>
          <a:xfrm>
            <a:off x="2026658" y="2048746"/>
            <a:ext cx="5618741" cy="290425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297163" y="2609596"/>
            <a:ext cx="2904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00FF"/>
                </a:solidFill>
                <a:ea typeface="문체부 돋음체"/>
              </a:rPr>
              <a:t>- </a:t>
            </a:r>
            <a:r>
              <a:rPr lang="ko-KR" altLang="en-US" sz="1600" b="1" dirty="0">
                <a:solidFill>
                  <a:srgbClr val="0000FF"/>
                </a:solidFill>
                <a:ea typeface="문체부 돋음체"/>
              </a:rPr>
              <a:t>드라이브 섹션</a:t>
            </a:r>
            <a:endParaRPr lang="en-US" altLang="ko-KR" sz="1600" b="1" dirty="0">
              <a:solidFill>
                <a:srgbClr val="0000FF"/>
              </a:solidFill>
              <a:ea typeface="문체부 돋음체"/>
            </a:endParaRPr>
          </a:p>
          <a:p>
            <a:r>
              <a:rPr lang="en-US" altLang="ko-KR" sz="1600" b="1" dirty="0">
                <a:solidFill>
                  <a:srgbClr val="0000FF"/>
                </a:solidFill>
                <a:ea typeface="문체부 돋음체"/>
              </a:rPr>
              <a:t>  </a:t>
            </a:r>
            <a:r>
              <a:rPr lang="en-US" altLang="ko-KR" sz="1200" b="1" dirty="0">
                <a:solidFill>
                  <a:srgbClr val="0000FF"/>
                </a:solidFill>
                <a:ea typeface="문체부 돋음체"/>
              </a:rPr>
              <a:t>: </a:t>
            </a:r>
            <a:r>
              <a:rPr lang="ko-KR" altLang="en-US" sz="1200" b="1" dirty="0" err="1">
                <a:solidFill>
                  <a:srgbClr val="0000FF"/>
                </a:solidFill>
                <a:ea typeface="문체부 돋음체"/>
              </a:rPr>
              <a:t>그룹원이</a:t>
            </a:r>
            <a:r>
              <a:rPr lang="ko-KR" altLang="en-US" sz="1200" b="1" dirty="0">
                <a:solidFill>
                  <a:srgbClr val="0000FF"/>
                </a:solidFill>
                <a:ea typeface="문체부 돋음체"/>
              </a:rPr>
              <a:t> 업로드 한 파일 목록 출력</a:t>
            </a:r>
            <a:endParaRPr lang="en-US" altLang="ko-KR" sz="1600" b="1" dirty="0">
              <a:solidFill>
                <a:srgbClr val="0000FF"/>
              </a:solidFill>
              <a:ea typeface="문체부 돋음체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297163" y="3619246"/>
            <a:ext cx="226857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B050"/>
                </a:solidFill>
                <a:ea typeface="문체부 돋음체"/>
              </a:rPr>
              <a:t>- </a:t>
            </a:r>
            <a:r>
              <a:rPr lang="ko-KR" altLang="en-US" sz="1600" b="1" dirty="0">
                <a:solidFill>
                  <a:srgbClr val="00B050"/>
                </a:solidFill>
                <a:ea typeface="문체부 돋음체"/>
              </a:rPr>
              <a:t>게시판 버튼</a:t>
            </a:r>
            <a:endParaRPr lang="en-US" altLang="ko-KR" sz="1600" b="1" dirty="0">
              <a:solidFill>
                <a:srgbClr val="00B050"/>
              </a:solidFill>
              <a:ea typeface="문체부 돋음체"/>
            </a:endParaRPr>
          </a:p>
          <a:p>
            <a:r>
              <a:rPr lang="en-US" altLang="ko-KR" sz="1200" b="1" dirty="0">
                <a:solidFill>
                  <a:srgbClr val="00B050"/>
                </a:solidFill>
                <a:ea typeface="문체부 돋음체"/>
              </a:rPr>
              <a:t>    : </a:t>
            </a:r>
            <a:r>
              <a:rPr lang="ko-KR" altLang="en-US" sz="1200" b="1" dirty="0">
                <a:solidFill>
                  <a:srgbClr val="00B050"/>
                </a:solidFill>
                <a:ea typeface="문체부 돋음체"/>
              </a:rPr>
              <a:t>클릭 시 드라이브 닫히고</a:t>
            </a:r>
            <a:endParaRPr lang="en-US" altLang="ko-KR" sz="1200" b="1" dirty="0">
              <a:solidFill>
                <a:srgbClr val="00B050"/>
              </a:solidFill>
              <a:ea typeface="문체부 돋음체"/>
            </a:endParaRPr>
          </a:p>
          <a:p>
            <a:r>
              <a:rPr lang="en-US" altLang="ko-KR" sz="1200" b="1" dirty="0">
                <a:solidFill>
                  <a:srgbClr val="00B050"/>
                </a:solidFill>
                <a:ea typeface="문체부 돋음체"/>
              </a:rPr>
              <a:t>      </a:t>
            </a:r>
            <a:r>
              <a:rPr lang="ko-KR" altLang="en-US" sz="1200" b="1" dirty="0">
                <a:solidFill>
                  <a:srgbClr val="00B050"/>
                </a:solidFill>
                <a:ea typeface="문체부 돋음체"/>
              </a:rPr>
              <a:t>게시판 섹션 열림</a:t>
            </a:r>
            <a:endParaRPr lang="en-US" altLang="ko-KR" sz="1200" b="1" dirty="0">
              <a:solidFill>
                <a:srgbClr val="00B050"/>
              </a:solidFill>
              <a:ea typeface="문체부 돋음체"/>
            </a:endParaRPr>
          </a:p>
          <a:p>
            <a:r>
              <a:rPr lang="en-US" altLang="ko-KR" sz="1200" b="1" dirty="0">
                <a:solidFill>
                  <a:srgbClr val="00B050"/>
                </a:solidFill>
                <a:ea typeface="문체부 돋음체"/>
              </a:rPr>
              <a:t>      </a:t>
            </a:r>
            <a:r>
              <a:rPr lang="ko-KR" altLang="en-US" sz="1200" b="1" dirty="0" err="1">
                <a:solidFill>
                  <a:srgbClr val="00B050"/>
                </a:solidFill>
                <a:ea typeface="문체부 돋음체"/>
              </a:rPr>
              <a:t>그룹원이</a:t>
            </a:r>
            <a:r>
              <a:rPr lang="ko-KR" altLang="en-US" sz="1200" b="1" dirty="0">
                <a:solidFill>
                  <a:srgbClr val="00B050"/>
                </a:solidFill>
                <a:ea typeface="문체부 돋음체"/>
              </a:rPr>
              <a:t> 쓴 글 목록 출력</a:t>
            </a:r>
            <a:endParaRPr lang="en-US" altLang="ko-KR" sz="1400" b="1" dirty="0">
              <a:solidFill>
                <a:srgbClr val="00B050"/>
              </a:solidFill>
              <a:ea typeface="문체부 돋음체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B1FA6A-7FF5-4F97-A6D5-B0B9E13D98B1}"/>
              </a:ext>
            </a:extLst>
          </p:cNvPr>
          <p:cNvSpPr/>
          <p:nvPr/>
        </p:nvSpPr>
        <p:spPr>
          <a:xfrm>
            <a:off x="2026658" y="5032114"/>
            <a:ext cx="5618741" cy="2891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1B1FA6A-7FF5-4F97-A6D5-B0B9E13D98B1}"/>
              </a:ext>
            </a:extLst>
          </p:cNvPr>
          <p:cNvSpPr/>
          <p:nvPr/>
        </p:nvSpPr>
        <p:spPr>
          <a:xfrm>
            <a:off x="7700963" y="2167119"/>
            <a:ext cx="1128712" cy="2904254"/>
          </a:xfrm>
          <a:prstGeom prst="rect">
            <a:avLst/>
          </a:prstGeom>
          <a:noFill/>
          <a:ln>
            <a:solidFill>
              <a:srgbClr val="DB15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1B1FA6A-7FF5-4F97-A6D5-B0B9E13D98B1}"/>
              </a:ext>
            </a:extLst>
          </p:cNvPr>
          <p:cNvSpPr/>
          <p:nvPr/>
        </p:nvSpPr>
        <p:spPr>
          <a:xfrm>
            <a:off x="8848723" y="3309937"/>
            <a:ext cx="114300" cy="430739"/>
          </a:xfrm>
          <a:prstGeom prst="rect">
            <a:avLst/>
          </a:prstGeom>
          <a:solidFill>
            <a:srgbClr val="00B0F0">
              <a:alpha val="27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297163" y="4625097"/>
            <a:ext cx="204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DB15C3"/>
                </a:solidFill>
                <a:ea typeface="문체부 돋음체"/>
              </a:rPr>
              <a:t>- </a:t>
            </a:r>
            <a:r>
              <a:rPr lang="ko-KR" altLang="en-US" sz="1600" b="1" dirty="0">
                <a:solidFill>
                  <a:srgbClr val="DB15C3"/>
                </a:solidFill>
                <a:ea typeface="문체부 돋음체"/>
              </a:rPr>
              <a:t>채팅 섹션</a:t>
            </a:r>
            <a:endParaRPr lang="en-US" altLang="ko-KR" sz="1600" b="1" dirty="0">
              <a:solidFill>
                <a:srgbClr val="DB15C3"/>
              </a:solidFill>
              <a:ea typeface="문체부 돋음체"/>
            </a:endParaRPr>
          </a:p>
          <a:p>
            <a:r>
              <a:rPr lang="en-US" altLang="ko-KR" sz="1200" b="1" dirty="0">
                <a:solidFill>
                  <a:srgbClr val="DB15C3"/>
                </a:solidFill>
                <a:ea typeface="문체부 돋음체"/>
              </a:rPr>
              <a:t>    : </a:t>
            </a:r>
            <a:r>
              <a:rPr lang="ko-KR" altLang="en-US" sz="1200" b="1" dirty="0" err="1">
                <a:solidFill>
                  <a:srgbClr val="DB15C3"/>
                </a:solidFill>
                <a:ea typeface="문체부 돋음체"/>
              </a:rPr>
              <a:t>그룹원</a:t>
            </a:r>
            <a:r>
              <a:rPr lang="ko-KR" altLang="en-US" sz="1200" b="1" dirty="0">
                <a:solidFill>
                  <a:srgbClr val="DB15C3"/>
                </a:solidFill>
                <a:ea typeface="문체부 돋음체"/>
              </a:rPr>
              <a:t> 간 실시간 채팅</a:t>
            </a:r>
            <a:endParaRPr lang="en-US" altLang="ko-KR" sz="1400" b="1" dirty="0">
              <a:solidFill>
                <a:srgbClr val="DB15C3"/>
              </a:solidFill>
              <a:ea typeface="문체부 돋음체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1B1FA6A-7FF5-4F97-A6D5-B0B9E13D98B1}"/>
              </a:ext>
            </a:extLst>
          </p:cNvPr>
          <p:cNvSpPr/>
          <p:nvPr/>
        </p:nvSpPr>
        <p:spPr>
          <a:xfrm>
            <a:off x="7740650" y="2200142"/>
            <a:ext cx="1063625" cy="290077"/>
          </a:xfrm>
          <a:prstGeom prst="rect">
            <a:avLst/>
          </a:prstGeom>
          <a:solidFill>
            <a:srgbClr val="FFC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1B1FA6A-7FF5-4F97-A6D5-B0B9E13D98B1}"/>
              </a:ext>
            </a:extLst>
          </p:cNvPr>
          <p:cNvSpPr/>
          <p:nvPr/>
        </p:nvSpPr>
        <p:spPr>
          <a:xfrm>
            <a:off x="9297163" y="5315969"/>
            <a:ext cx="304037" cy="290077"/>
          </a:xfrm>
          <a:prstGeom prst="rect">
            <a:avLst/>
          </a:prstGeom>
          <a:solidFill>
            <a:srgbClr val="FFC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601200" y="5300717"/>
            <a:ext cx="1645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ea typeface="문체부 돋음체"/>
              </a:rPr>
              <a:t>- </a:t>
            </a:r>
            <a:r>
              <a:rPr lang="ko-KR" altLang="en-US" sz="1600" b="1" dirty="0" err="1">
                <a:ea typeface="문체부 돋음체"/>
              </a:rPr>
              <a:t>그룹원</a:t>
            </a:r>
            <a:r>
              <a:rPr lang="ko-KR" altLang="en-US" sz="1600" b="1" dirty="0">
                <a:ea typeface="문체부 돋음체"/>
              </a:rPr>
              <a:t> 리스트</a:t>
            </a:r>
            <a:endParaRPr lang="en-US" altLang="ko-KR" sz="1400" b="1" dirty="0">
              <a:ea typeface="문체부 돋음체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1B1FA6A-7FF5-4F97-A6D5-B0B9E13D98B1}"/>
              </a:ext>
            </a:extLst>
          </p:cNvPr>
          <p:cNvSpPr/>
          <p:nvPr/>
        </p:nvSpPr>
        <p:spPr>
          <a:xfrm>
            <a:off x="9297162" y="5757112"/>
            <a:ext cx="304037" cy="300788"/>
          </a:xfrm>
          <a:prstGeom prst="rect">
            <a:avLst/>
          </a:prstGeom>
          <a:solidFill>
            <a:srgbClr val="00B0F0">
              <a:alpha val="27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608947" y="5726007"/>
            <a:ext cx="2422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ea typeface="문체부 돋음체"/>
              </a:rPr>
              <a:t>- </a:t>
            </a:r>
            <a:r>
              <a:rPr lang="ko-KR" altLang="en-US" sz="1600" b="1" dirty="0" err="1">
                <a:ea typeface="문체부 돋음체"/>
              </a:rPr>
              <a:t>채팅방</a:t>
            </a:r>
            <a:r>
              <a:rPr lang="ko-KR" altLang="en-US" sz="1600" b="1" dirty="0">
                <a:ea typeface="문체부 돋음체"/>
              </a:rPr>
              <a:t> 접기</a:t>
            </a:r>
            <a:r>
              <a:rPr lang="en-US" altLang="ko-KR" sz="1600" b="1" dirty="0">
                <a:ea typeface="문체부 돋음체"/>
              </a:rPr>
              <a:t>/</a:t>
            </a:r>
            <a:r>
              <a:rPr lang="ko-KR" altLang="en-US" sz="1600" b="1" dirty="0">
                <a:ea typeface="문체부 돋음체"/>
              </a:rPr>
              <a:t>펴기 버튼</a:t>
            </a:r>
            <a:endParaRPr lang="en-US" altLang="ko-KR" sz="1400" b="1" dirty="0">
              <a:ea typeface="문체부 돋음체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22836" y="2397595"/>
            <a:ext cx="1287337" cy="18524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126012" y="2397595"/>
            <a:ext cx="1287337" cy="18524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470276" y="2414823"/>
            <a:ext cx="374722" cy="15849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849759" y="2414823"/>
            <a:ext cx="441627" cy="158494"/>
          </a:xfrm>
          <a:prstGeom prst="rect">
            <a:avLst/>
          </a:prstGeom>
          <a:noFill/>
          <a:ln>
            <a:solidFill>
              <a:srgbClr val="902A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303065" y="2414822"/>
            <a:ext cx="220813" cy="158494"/>
          </a:xfrm>
          <a:prstGeom prst="rect">
            <a:avLst/>
          </a:prstGeom>
          <a:noFill/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</p:spTree>
    <p:extLst>
      <p:ext uri="{BB962C8B-B14F-4D97-AF65-F5344CB8AC3E}">
        <p14:creationId xmlns:p14="http://schemas.microsoft.com/office/powerpoint/2010/main" val="3138454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PC-13\Documents\카카오톡 받은 파일\사용자설명서 이미지\그룹 입장 첫화면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13" y="1664273"/>
            <a:ext cx="8440078" cy="4114538"/>
          </a:xfrm>
          <a:prstGeom prst="rect">
            <a:avLst/>
          </a:prstGeom>
          <a:solidFill>
            <a:srgbClr val="FFC000">
              <a:alpha val="47000"/>
            </a:srgbClr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30D1B1-22CD-4501-A30E-B52FD776CC4F}"/>
              </a:ext>
            </a:extLst>
          </p:cNvPr>
          <p:cNvSpPr txBox="1"/>
          <p:nvPr/>
        </p:nvSpPr>
        <p:spPr>
          <a:xfrm>
            <a:off x="647113" y="407962"/>
            <a:ext cx="3296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ea typeface="문체부 돋음체"/>
              </a:rPr>
              <a:t>■ 드라이브 기능</a:t>
            </a:r>
            <a:r>
              <a:rPr lang="en-US" altLang="ko-KR" sz="2800" dirty="0">
                <a:ea typeface="문체부 돋음체"/>
              </a:rPr>
              <a:t>-1</a:t>
            </a:r>
            <a:endParaRPr lang="ko-KR" altLang="en-US" sz="2800" dirty="0">
              <a:ea typeface="문체부 돋음체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297163" y="1706805"/>
            <a:ext cx="282962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  <a:ea typeface="문체부 돋음체"/>
              </a:rPr>
              <a:t>- </a:t>
            </a:r>
            <a:r>
              <a:rPr lang="ko-KR" altLang="en-US" sz="1600" b="1" dirty="0">
                <a:solidFill>
                  <a:srgbClr val="C00000"/>
                </a:solidFill>
                <a:ea typeface="문체부 돋음체"/>
              </a:rPr>
              <a:t>드라이브 검색</a:t>
            </a:r>
            <a:r>
              <a:rPr lang="en-US" altLang="ko-KR" sz="1200" b="1" dirty="0">
                <a:solidFill>
                  <a:srgbClr val="C00000"/>
                </a:solidFill>
                <a:ea typeface="문체부 돋음체"/>
              </a:rPr>
              <a:t> </a:t>
            </a:r>
          </a:p>
          <a:p>
            <a:r>
              <a:rPr lang="en-US" altLang="ko-KR" sz="1200" b="1" dirty="0">
                <a:solidFill>
                  <a:srgbClr val="C00000"/>
                </a:solidFill>
                <a:ea typeface="문체부 돋음체"/>
              </a:rPr>
              <a:t>   : </a:t>
            </a:r>
            <a:r>
              <a:rPr lang="ko-KR" altLang="en-US" sz="1200" b="1" dirty="0">
                <a:solidFill>
                  <a:srgbClr val="C00000"/>
                </a:solidFill>
                <a:ea typeface="문체부 돋음체"/>
              </a:rPr>
              <a:t>그룹 내 </a:t>
            </a:r>
            <a:r>
              <a:rPr lang="ko-KR" altLang="en-US" sz="1200" b="1" dirty="0" err="1">
                <a:solidFill>
                  <a:srgbClr val="C00000"/>
                </a:solidFill>
                <a:ea typeface="문체부 돋음체"/>
              </a:rPr>
              <a:t>업로드된</a:t>
            </a:r>
            <a:r>
              <a:rPr lang="ko-KR" altLang="en-US" sz="1200" b="1" dirty="0">
                <a:solidFill>
                  <a:srgbClr val="C00000"/>
                </a:solidFill>
                <a:ea typeface="문체부 돋음체"/>
              </a:rPr>
              <a:t> 파일 중 </a:t>
            </a:r>
            <a:endParaRPr lang="en-US" altLang="ko-KR" sz="1200" b="1" dirty="0">
              <a:solidFill>
                <a:srgbClr val="C00000"/>
              </a:solidFill>
              <a:ea typeface="문체부 돋음체"/>
            </a:endParaRPr>
          </a:p>
          <a:p>
            <a:r>
              <a:rPr lang="en-US" altLang="ko-KR" sz="1200" b="1" dirty="0">
                <a:solidFill>
                  <a:srgbClr val="C00000"/>
                </a:solidFill>
                <a:ea typeface="문체부 돋음체"/>
              </a:rPr>
              <a:t>     </a:t>
            </a:r>
            <a:r>
              <a:rPr lang="ko-KR" altLang="en-US" sz="1200" b="1" dirty="0">
                <a:solidFill>
                  <a:srgbClr val="C00000"/>
                </a:solidFill>
                <a:ea typeface="문체부 돋음체"/>
              </a:rPr>
              <a:t>파일명에 키워드를 포함하고 있는 </a:t>
            </a:r>
            <a:endParaRPr lang="en-US" altLang="ko-KR" sz="1200" b="1" dirty="0">
              <a:solidFill>
                <a:srgbClr val="C00000"/>
              </a:solidFill>
              <a:ea typeface="문체부 돋음체"/>
            </a:endParaRPr>
          </a:p>
          <a:p>
            <a:r>
              <a:rPr lang="en-US" altLang="ko-KR" sz="1200" b="1" dirty="0">
                <a:solidFill>
                  <a:srgbClr val="C00000"/>
                </a:solidFill>
                <a:ea typeface="문체부 돋음체"/>
              </a:rPr>
              <a:t>     </a:t>
            </a:r>
            <a:r>
              <a:rPr lang="ko-KR" altLang="en-US" sz="1200" b="1" dirty="0">
                <a:solidFill>
                  <a:srgbClr val="C00000"/>
                </a:solidFill>
                <a:ea typeface="문체부 돋음체"/>
              </a:rPr>
              <a:t>파일 목록 출력</a:t>
            </a:r>
            <a:endParaRPr lang="en-US" altLang="ko-KR" sz="1200" b="1" dirty="0">
              <a:solidFill>
                <a:srgbClr val="C00000"/>
              </a:solidFill>
              <a:ea typeface="문체부 돋음체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297163" y="2684902"/>
            <a:ext cx="26420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00FF"/>
                </a:solidFill>
                <a:ea typeface="문체부 돋음체"/>
              </a:rPr>
              <a:t>- </a:t>
            </a:r>
            <a:r>
              <a:rPr lang="ko-KR" altLang="en-US" sz="1600" b="1" dirty="0">
                <a:solidFill>
                  <a:srgbClr val="0000FF"/>
                </a:solidFill>
                <a:ea typeface="문체부 돋음체"/>
              </a:rPr>
              <a:t>파일선택 버튼</a:t>
            </a:r>
            <a:endParaRPr lang="en-US" altLang="ko-KR" sz="1600" b="1" dirty="0">
              <a:solidFill>
                <a:srgbClr val="0000FF"/>
              </a:solidFill>
              <a:ea typeface="문체부 돋음체"/>
            </a:endParaRPr>
          </a:p>
          <a:p>
            <a:r>
              <a:rPr lang="en-US" altLang="ko-KR" sz="1600" b="1" dirty="0">
                <a:solidFill>
                  <a:srgbClr val="0000FF"/>
                </a:solidFill>
                <a:ea typeface="문체부 돋음체"/>
              </a:rPr>
              <a:t>  </a:t>
            </a:r>
            <a:r>
              <a:rPr lang="en-US" altLang="ko-KR" sz="1200" b="1" dirty="0">
                <a:solidFill>
                  <a:srgbClr val="0000FF"/>
                </a:solidFill>
                <a:ea typeface="문체부 돋음체"/>
              </a:rPr>
              <a:t>: </a:t>
            </a:r>
            <a:r>
              <a:rPr lang="ko-KR" altLang="en-US" sz="1200" b="1" dirty="0" err="1">
                <a:solidFill>
                  <a:srgbClr val="0000FF"/>
                </a:solidFill>
                <a:ea typeface="문체부 돋음체"/>
              </a:rPr>
              <a:t>업로드할</a:t>
            </a:r>
            <a:r>
              <a:rPr lang="ko-KR" altLang="en-US" sz="1200" b="1" dirty="0">
                <a:solidFill>
                  <a:srgbClr val="0000FF"/>
                </a:solidFill>
                <a:ea typeface="문체부 돋음체"/>
              </a:rPr>
              <a:t> 파일 선택 </a:t>
            </a:r>
            <a:r>
              <a:rPr lang="ko-KR" altLang="en-US" sz="1200" b="1" dirty="0" err="1">
                <a:solidFill>
                  <a:srgbClr val="0000FF"/>
                </a:solidFill>
                <a:ea typeface="문체부 돋음체"/>
              </a:rPr>
              <a:t>팝업창</a:t>
            </a:r>
            <a:r>
              <a:rPr lang="ko-KR" altLang="en-US" sz="1200" b="1" dirty="0">
                <a:solidFill>
                  <a:srgbClr val="0000FF"/>
                </a:solidFill>
                <a:ea typeface="문체부 돋음체"/>
              </a:rPr>
              <a:t> 출력</a:t>
            </a:r>
            <a:endParaRPr lang="en-US" altLang="ko-KR" sz="1600" b="1" dirty="0">
              <a:solidFill>
                <a:srgbClr val="0000FF"/>
              </a:solidFill>
              <a:ea typeface="문체부 돋음체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297163" y="3619246"/>
            <a:ext cx="26164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B050"/>
                </a:solidFill>
                <a:ea typeface="문체부 돋음체"/>
              </a:rPr>
              <a:t>- </a:t>
            </a:r>
            <a:r>
              <a:rPr lang="ko-KR" altLang="en-US" sz="1600" b="1" dirty="0">
                <a:solidFill>
                  <a:srgbClr val="00B050"/>
                </a:solidFill>
                <a:ea typeface="문체부 돋음체"/>
              </a:rPr>
              <a:t>업로드 버튼</a:t>
            </a:r>
            <a:endParaRPr lang="en-US" altLang="ko-KR" sz="1600" b="1" dirty="0">
              <a:solidFill>
                <a:srgbClr val="00B050"/>
              </a:solidFill>
              <a:ea typeface="문체부 돋음체"/>
            </a:endParaRPr>
          </a:p>
          <a:p>
            <a:r>
              <a:rPr lang="en-US" altLang="ko-KR" sz="1200" b="1" dirty="0">
                <a:solidFill>
                  <a:srgbClr val="00B050"/>
                </a:solidFill>
                <a:ea typeface="문체부 돋음체"/>
              </a:rPr>
              <a:t>    : </a:t>
            </a:r>
            <a:r>
              <a:rPr lang="ko-KR" altLang="en-US" sz="1200" b="1" dirty="0">
                <a:solidFill>
                  <a:srgbClr val="00B050"/>
                </a:solidFill>
                <a:ea typeface="문체부 돋음체"/>
              </a:rPr>
              <a:t>클릭 시 그룹 드라이브에 파일 </a:t>
            </a:r>
            <a:endParaRPr lang="en-US" altLang="ko-KR" sz="1200" b="1" dirty="0">
              <a:solidFill>
                <a:srgbClr val="00B050"/>
              </a:solidFill>
              <a:ea typeface="문체부 돋음체"/>
            </a:endParaRPr>
          </a:p>
          <a:p>
            <a:r>
              <a:rPr lang="en-US" altLang="ko-KR" sz="1200" b="1" dirty="0">
                <a:solidFill>
                  <a:srgbClr val="00B050"/>
                </a:solidFill>
                <a:ea typeface="문체부 돋음체"/>
              </a:rPr>
              <a:t>      </a:t>
            </a:r>
            <a:r>
              <a:rPr lang="ko-KR" altLang="en-US" sz="1200" b="1" dirty="0">
                <a:solidFill>
                  <a:srgbClr val="00B050"/>
                </a:solidFill>
                <a:ea typeface="문체부 돋음체"/>
              </a:rPr>
              <a:t>생성됨</a:t>
            </a:r>
            <a:endParaRPr lang="en-US" altLang="ko-KR" sz="1400" b="1" dirty="0">
              <a:solidFill>
                <a:srgbClr val="00B050"/>
              </a:solidFill>
              <a:ea typeface="문체부 돋음체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297162" y="4373553"/>
            <a:ext cx="23679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DB15C3"/>
                </a:solidFill>
                <a:ea typeface="문체부 돋음체"/>
              </a:rPr>
              <a:t>- </a:t>
            </a:r>
            <a:r>
              <a:rPr lang="ko-KR" altLang="en-US" sz="1600" b="1" dirty="0">
                <a:solidFill>
                  <a:srgbClr val="DB15C3"/>
                </a:solidFill>
                <a:ea typeface="문체부 돋음체"/>
              </a:rPr>
              <a:t>다운로드 버튼</a:t>
            </a:r>
            <a:endParaRPr lang="en-US" altLang="ko-KR" sz="1600" b="1" dirty="0">
              <a:solidFill>
                <a:srgbClr val="DB15C3"/>
              </a:solidFill>
              <a:ea typeface="문체부 돋음체"/>
            </a:endParaRPr>
          </a:p>
          <a:p>
            <a:r>
              <a:rPr lang="en-US" altLang="ko-KR" sz="1200" b="1" dirty="0">
                <a:solidFill>
                  <a:srgbClr val="DB15C3"/>
                </a:solidFill>
                <a:ea typeface="문체부 돋음체"/>
              </a:rPr>
              <a:t>    : </a:t>
            </a:r>
            <a:r>
              <a:rPr lang="ko-KR" altLang="en-US" sz="1200" b="1" dirty="0">
                <a:solidFill>
                  <a:srgbClr val="DB15C3"/>
                </a:solidFill>
                <a:ea typeface="문체부 돋음체"/>
              </a:rPr>
              <a:t>그룹 내 </a:t>
            </a:r>
            <a:r>
              <a:rPr lang="ko-KR" altLang="en-US" sz="1200" b="1" dirty="0" err="1">
                <a:solidFill>
                  <a:srgbClr val="DB15C3"/>
                </a:solidFill>
                <a:ea typeface="문체부 돋음체"/>
              </a:rPr>
              <a:t>업로드된</a:t>
            </a:r>
            <a:r>
              <a:rPr lang="ko-KR" altLang="en-US" sz="1200" b="1" dirty="0">
                <a:solidFill>
                  <a:srgbClr val="DB15C3"/>
                </a:solidFill>
                <a:ea typeface="문체부 돋음체"/>
              </a:rPr>
              <a:t> 파일 중 </a:t>
            </a:r>
            <a:endParaRPr lang="en-US" altLang="ko-KR" sz="1200" b="1" dirty="0">
              <a:solidFill>
                <a:srgbClr val="DB15C3"/>
              </a:solidFill>
              <a:ea typeface="문체부 돋음체"/>
            </a:endParaRPr>
          </a:p>
          <a:p>
            <a:r>
              <a:rPr lang="en-US" altLang="ko-KR" sz="1200" b="1" dirty="0">
                <a:solidFill>
                  <a:srgbClr val="DB15C3"/>
                </a:solidFill>
                <a:ea typeface="문체부 돋음체"/>
              </a:rPr>
              <a:t>      </a:t>
            </a:r>
            <a:r>
              <a:rPr lang="ko-KR" altLang="en-US" sz="1200" b="1" dirty="0">
                <a:solidFill>
                  <a:srgbClr val="DB15C3"/>
                </a:solidFill>
                <a:ea typeface="문체부 돋음체"/>
              </a:rPr>
              <a:t>클릭하여 선택 후 다운로드</a:t>
            </a:r>
            <a:endParaRPr lang="en-US" altLang="ko-KR" sz="1400" b="1" dirty="0">
              <a:solidFill>
                <a:srgbClr val="DB15C3"/>
              </a:solidFill>
              <a:ea typeface="문체부 돋음체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22836" y="2397595"/>
            <a:ext cx="1287337" cy="1852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126012" y="2397595"/>
            <a:ext cx="1287337" cy="18524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470276" y="2414823"/>
            <a:ext cx="374722" cy="15849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849759" y="2414823"/>
            <a:ext cx="441627" cy="158494"/>
          </a:xfrm>
          <a:prstGeom prst="rect">
            <a:avLst/>
          </a:prstGeom>
          <a:noFill/>
          <a:ln>
            <a:solidFill>
              <a:srgbClr val="DB15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303065" y="2414822"/>
            <a:ext cx="220813" cy="158494"/>
          </a:xfrm>
          <a:prstGeom prst="rect">
            <a:avLst/>
          </a:prstGeom>
          <a:noFill/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5286296" y="1664273"/>
            <a:ext cx="311631" cy="733322"/>
          </a:xfrm>
          <a:prstGeom prst="straightConnector1">
            <a:avLst/>
          </a:prstGeom>
          <a:ln w="127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 descr="C:\Users\PC-13\Documents\카카오톡 받은 파일\사용자설명서 이미지\드라이브-upload버튼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111" y="177693"/>
            <a:ext cx="2525328" cy="1506977"/>
          </a:xfrm>
          <a:prstGeom prst="rect">
            <a:avLst/>
          </a:prstGeom>
          <a:noFill/>
          <a:ln>
            <a:solidFill>
              <a:srgbClr val="0000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297163" y="5233839"/>
            <a:ext cx="236795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CCFF"/>
                </a:solidFill>
                <a:ea typeface="문체부 돋음체"/>
              </a:rPr>
              <a:t>- </a:t>
            </a:r>
            <a:r>
              <a:rPr lang="ko-KR" altLang="en-US" sz="1600" b="1" dirty="0">
                <a:solidFill>
                  <a:srgbClr val="00CCFF"/>
                </a:solidFill>
                <a:ea typeface="문체부 돋음체"/>
              </a:rPr>
              <a:t>삭제 버튼</a:t>
            </a:r>
            <a:endParaRPr lang="en-US" altLang="ko-KR" sz="1600" b="1" dirty="0">
              <a:solidFill>
                <a:srgbClr val="00CCFF"/>
              </a:solidFill>
              <a:ea typeface="문체부 돋음체"/>
            </a:endParaRPr>
          </a:p>
          <a:p>
            <a:r>
              <a:rPr lang="en-US" altLang="ko-KR" sz="1200" b="1" dirty="0">
                <a:solidFill>
                  <a:srgbClr val="00CCFF"/>
                </a:solidFill>
                <a:ea typeface="문체부 돋음체"/>
              </a:rPr>
              <a:t>    : </a:t>
            </a:r>
            <a:r>
              <a:rPr lang="ko-KR" altLang="en-US" sz="1200" b="1" dirty="0">
                <a:solidFill>
                  <a:srgbClr val="00CCFF"/>
                </a:solidFill>
                <a:ea typeface="문체부 돋음체"/>
              </a:rPr>
              <a:t>그룹 내 </a:t>
            </a:r>
            <a:r>
              <a:rPr lang="ko-KR" altLang="en-US" sz="1200" b="1" dirty="0" err="1">
                <a:solidFill>
                  <a:srgbClr val="00CCFF"/>
                </a:solidFill>
                <a:ea typeface="문체부 돋음체"/>
              </a:rPr>
              <a:t>업로드된</a:t>
            </a:r>
            <a:r>
              <a:rPr lang="ko-KR" altLang="en-US" sz="1200" b="1" dirty="0">
                <a:solidFill>
                  <a:srgbClr val="00CCFF"/>
                </a:solidFill>
                <a:ea typeface="문체부 돋음체"/>
              </a:rPr>
              <a:t> 파일 중 </a:t>
            </a:r>
            <a:endParaRPr lang="en-US" altLang="ko-KR" sz="1200" b="1" dirty="0">
              <a:solidFill>
                <a:srgbClr val="00CCFF"/>
              </a:solidFill>
              <a:ea typeface="문체부 돋음체"/>
            </a:endParaRPr>
          </a:p>
          <a:p>
            <a:r>
              <a:rPr lang="en-US" altLang="ko-KR" sz="1200" b="1" dirty="0">
                <a:solidFill>
                  <a:srgbClr val="00CCFF"/>
                </a:solidFill>
                <a:ea typeface="문체부 돋음체"/>
              </a:rPr>
              <a:t>      </a:t>
            </a:r>
            <a:r>
              <a:rPr lang="ko-KR" altLang="en-US" sz="1200" b="1" dirty="0">
                <a:solidFill>
                  <a:srgbClr val="00CCFF"/>
                </a:solidFill>
                <a:ea typeface="문체부 돋음체"/>
              </a:rPr>
              <a:t>클릭하여 선택 후 삭제 시 </a:t>
            </a:r>
            <a:endParaRPr lang="en-US" altLang="ko-KR" sz="1200" b="1" dirty="0">
              <a:solidFill>
                <a:srgbClr val="00CCFF"/>
              </a:solidFill>
              <a:ea typeface="문체부 돋음체"/>
            </a:endParaRPr>
          </a:p>
          <a:p>
            <a:r>
              <a:rPr lang="en-US" altLang="ko-KR" sz="1200" b="1" dirty="0">
                <a:solidFill>
                  <a:srgbClr val="00CCFF"/>
                </a:solidFill>
                <a:ea typeface="문체부 돋음체"/>
              </a:rPr>
              <a:t>      </a:t>
            </a:r>
            <a:r>
              <a:rPr lang="ko-KR" altLang="en-US" sz="1200" b="1" dirty="0">
                <a:solidFill>
                  <a:srgbClr val="00CCFF"/>
                </a:solidFill>
                <a:ea typeface="문체부 돋음체"/>
              </a:rPr>
              <a:t>해당 파일 휴지통으로 이동</a:t>
            </a:r>
            <a:endParaRPr lang="en-US" altLang="ko-KR" sz="1400" b="1" dirty="0">
              <a:solidFill>
                <a:srgbClr val="00CCFF"/>
              </a:solidFill>
              <a:ea typeface="문체부 돋음체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22837" y="2684902"/>
            <a:ext cx="5401041" cy="2042594"/>
          </a:xfrm>
          <a:prstGeom prst="rect">
            <a:avLst/>
          </a:prstGeom>
          <a:solidFill>
            <a:srgbClr val="FFC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297162" y="6172173"/>
            <a:ext cx="328114" cy="293173"/>
          </a:xfrm>
          <a:prstGeom prst="rect">
            <a:avLst/>
          </a:prstGeom>
          <a:solidFill>
            <a:srgbClr val="FFC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625276" y="6123680"/>
            <a:ext cx="2271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ea typeface="문체부 돋음체"/>
              </a:rPr>
              <a:t>- </a:t>
            </a:r>
            <a:r>
              <a:rPr lang="ko-KR" altLang="en-US" sz="1600" b="1" dirty="0">
                <a:ea typeface="문체부 돋음체"/>
              </a:rPr>
              <a:t>업로드 된 파일 목록 </a:t>
            </a:r>
            <a:endParaRPr lang="en-US" altLang="ko-KR" sz="1600" b="1" dirty="0">
              <a:ea typeface="문체부 돋음체"/>
            </a:endParaRPr>
          </a:p>
          <a:p>
            <a:r>
              <a:rPr lang="ko-KR" altLang="en-US" sz="1600" b="1" dirty="0">
                <a:ea typeface="문체부 돋음체"/>
              </a:rPr>
              <a:t>   출력 섹션</a:t>
            </a:r>
            <a:endParaRPr lang="en-US" altLang="ko-KR" sz="1600" b="1" dirty="0">
              <a:ea typeface="문체부 돋음체"/>
            </a:endParaRPr>
          </a:p>
        </p:txBody>
      </p:sp>
    </p:spTree>
    <p:extLst>
      <p:ext uri="{BB962C8B-B14F-4D97-AF65-F5344CB8AC3E}">
        <p14:creationId xmlns:p14="http://schemas.microsoft.com/office/powerpoint/2010/main" val="2992534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647113" y="1664273"/>
            <a:ext cx="8422081" cy="4114538"/>
            <a:chOff x="647112" y="1664273"/>
            <a:chExt cx="8422081" cy="4114538"/>
          </a:xfrm>
        </p:grpSpPr>
        <p:pic>
          <p:nvPicPr>
            <p:cNvPr id="11266" name="Picture 2" descr="C:\Users\PC-13\Documents\카카오톡 받은 파일\사용자설명서 이미지\드라이브-우클릭메뉴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112" y="1664273"/>
              <a:ext cx="8422081" cy="4114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68" name="Picture 4" descr="C:\Users\PC-13\Documents\카카오톡 받은 파일\사용자설명서 이미지\드라이브 기능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273" t="11487" r="1066" b="17005"/>
            <a:stretch/>
          </p:blipFill>
          <p:spPr bwMode="auto">
            <a:xfrm>
              <a:off x="7667027" y="2152309"/>
              <a:ext cx="1316600" cy="29338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930D1B1-22CD-4501-A30E-B52FD776CC4F}"/>
              </a:ext>
            </a:extLst>
          </p:cNvPr>
          <p:cNvSpPr txBox="1"/>
          <p:nvPr/>
        </p:nvSpPr>
        <p:spPr>
          <a:xfrm>
            <a:off x="647113" y="407962"/>
            <a:ext cx="3296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ea typeface="문체부 돋음체"/>
              </a:rPr>
              <a:t>■ 드라이브 기능</a:t>
            </a:r>
            <a:r>
              <a:rPr lang="en-US" altLang="ko-KR" sz="2800" dirty="0">
                <a:ea typeface="문체부 돋음체"/>
              </a:rPr>
              <a:t>-2</a:t>
            </a:r>
            <a:endParaRPr lang="ko-KR" altLang="en-US" sz="2800" dirty="0">
              <a:ea typeface="문체부 돋음체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297163" y="1706805"/>
            <a:ext cx="26164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  <a:ea typeface="문체부 돋음체"/>
              </a:rPr>
              <a:t>- </a:t>
            </a:r>
            <a:r>
              <a:rPr lang="ko-KR" altLang="en-US" sz="1600" b="1" dirty="0">
                <a:solidFill>
                  <a:srgbClr val="C00000"/>
                </a:solidFill>
                <a:ea typeface="문체부 돋음체"/>
              </a:rPr>
              <a:t>복사 버튼</a:t>
            </a:r>
            <a:r>
              <a:rPr lang="en-US" altLang="ko-KR" sz="1200" b="1" dirty="0">
                <a:solidFill>
                  <a:srgbClr val="C00000"/>
                </a:solidFill>
                <a:ea typeface="문체부 돋음체"/>
              </a:rPr>
              <a:t> </a:t>
            </a:r>
          </a:p>
          <a:p>
            <a:r>
              <a:rPr lang="en-US" altLang="ko-KR" sz="1200" b="1" dirty="0">
                <a:solidFill>
                  <a:srgbClr val="C00000"/>
                </a:solidFill>
                <a:ea typeface="문체부 돋음체"/>
              </a:rPr>
              <a:t>   : </a:t>
            </a:r>
            <a:r>
              <a:rPr lang="ko-KR" altLang="en-US" sz="1200" b="1" dirty="0">
                <a:solidFill>
                  <a:srgbClr val="C00000"/>
                </a:solidFill>
                <a:ea typeface="문체부 돋음체"/>
              </a:rPr>
              <a:t>파일 선택 후 복사 버튼 클릭 시</a:t>
            </a:r>
            <a:endParaRPr lang="en-US" altLang="ko-KR" sz="1200" b="1" dirty="0">
              <a:solidFill>
                <a:srgbClr val="C00000"/>
              </a:solidFill>
              <a:ea typeface="문체부 돋음체"/>
            </a:endParaRPr>
          </a:p>
          <a:p>
            <a:r>
              <a:rPr lang="en-US" altLang="ko-KR" sz="1200" b="1" dirty="0">
                <a:solidFill>
                  <a:srgbClr val="C00000"/>
                </a:solidFill>
                <a:ea typeface="문체부 돋음체"/>
              </a:rPr>
              <a:t>     </a:t>
            </a:r>
            <a:r>
              <a:rPr lang="ko-KR" altLang="en-US" sz="1200" b="1" dirty="0">
                <a:solidFill>
                  <a:srgbClr val="C00000"/>
                </a:solidFill>
                <a:ea typeface="문체부 돋음체"/>
              </a:rPr>
              <a:t>클립보드에 임시 저장</a:t>
            </a:r>
            <a:endParaRPr lang="en-US" altLang="ko-KR" sz="1200" b="1" dirty="0">
              <a:solidFill>
                <a:srgbClr val="C00000"/>
              </a:solidFill>
              <a:ea typeface="문체부 돋음체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297163" y="2551552"/>
            <a:ext cx="28841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00FF"/>
                </a:solidFill>
                <a:ea typeface="문체부 돋음체"/>
              </a:rPr>
              <a:t>- </a:t>
            </a:r>
            <a:r>
              <a:rPr lang="ko-KR" altLang="en-US" sz="1600" b="1" dirty="0" err="1">
                <a:solidFill>
                  <a:srgbClr val="0000FF"/>
                </a:solidFill>
                <a:ea typeface="문체부 돋음체"/>
              </a:rPr>
              <a:t>붙여넣기</a:t>
            </a:r>
            <a:r>
              <a:rPr lang="ko-KR" altLang="en-US" sz="1600" b="1" dirty="0">
                <a:solidFill>
                  <a:srgbClr val="0000FF"/>
                </a:solidFill>
                <a:ea typeface="문체부 돋음체"/>
              </a:rPr>
              <a:t> 버튼</a:t>
            </a:r>
            <a:endParaRPr lang="en-US" altLang="ko-KR" sz="1600" b="1" dirty="0">
              <a:solidFill>
                <a:srgbClr val="0000FF"/>
              </a:solidFill>
              <a:ea typeface="문체부 돋음체"/>
            </a:endParaRPr>
          </a:p>
          <a:p>
            <a:r>
              <a:rPr lang="en-US" altLang="ko-KR" sz="1600" b="1" dirty="0">
                <a:solidFill>
                  <a:srgbClr val="0000FF"/>
                </a:solidFill>
                <a:ea typeface="문체부 돋음체"/>
              </a:rPr>
              <a:t>  </a:t>
            </a:r>
            <a:r>
              <a:rPr lang="en-US" altLang="ko-KR" sz="1200" b="1" dirty="0">
                <a:solidFill>
                  <a:srgbClr val="0000FF"/>
                </a:solidFill>
                <a:ea typeface="문체부 돋음체"/>
              </a:rPr>
              <a:t>: </a:t>
            </a:r>
            <a:r>
              <a:rPr lang="ko-KR" altLang="en-US" sz="1200" b="1" dirty="0" err="1">
                <a:solidFill>
                  <a:srgbClr val="0000FF"/>
                </a:solidFill>
                <a:ea typeface="문체부 돋음체"/>
              </a:rPr>
              <a:t>붙여넣을</a:t>
            </a:r>
            <a:r>
              <a:rPr lang="ko-KR" altLang="en-US" sz="1200" b="1" dirty="0">
                <a:solidFill>
                  <a:srgbClr val="0000FF"/>
                </a:solidFill>
                <a:ea typeface="문체부 돋음체"/>
              </a:rPr>
              <a:t> 곳에서 우클릭 하여 </a:t>
            </a:r>
            <a:endParaRPr lang="en-US" altLang="ko-KR" sz="1200" b="1" dirty="0">
              <a:solidFill>
                <a:srgbClr val="0000FF"/>
              </a:solidFill>
              <a:ea typeface="문체부 돋음체"/>
            </a:endParaRPr>
          </a:p>
          <a:p>
            <a:r>
              <a:rPr lang="en-US" altLang="ko-KR" sz="1200" b="1" dirty="0">
                <a:solidFill>
                  <a:srgbClr val="0000FF"/>
                </a:solidFill>
                <a:ea typeface="문체부 돋음체"/>
              </a:rPr>
              <a:t>    </a:t>
            </a:r>
            <a:r>
              <a:rPr lang="ko-KR" altLang="en-US" sz="1200" b="1" dirty="0" err="1">
                <a:solidFill>
                  <a:srgbClr val="0000FF"/>
                </a:solidFill>
                <a:ea typeface="문체부 돋음체"/>
              </a:rPr>
              <a:t>붙여넣기</a:t>
            </a:r>
            <a:r>
              <a:rPr lang="ko-KR" altLang="en-US" sz="1200" b="1" dirty="0">
                <a:solidFill>
                  <a:srgbClr val="0000FF"/>
                </a:solidFill>
                <a:ea typeface="문체부 돋음체"/>
              </a:rPr>
              <a:t> 버튼 클릭 시 복사된 파일 </a:t>
            </a:r>
            <a:endParaRPr lang="en-US" altLang="ko-KR" sz="1200" b="1" dirty="0">
              <a:solidFill>
                <a:srgbClr val="0000FF"/>
              </a:solidFill>
              <a:ea typeface="문체부 돋음체"/>
            </a:endParaRPr>
          </a:p>
          <a:p>
            <a:r>
              <a:rPr lang="en-US" altLang="ko-KR" sz="1200" b="1" dirty="0">
                <a:solidFill>
                  <a:srgbClr val="0000FF"/>
                </a:solidFill>
                <a:ea typeface="문체부 돋음체"/>
              </a:rPr>
              <a:t>    </a:t>
            </a:r>
            <a:r>
              <a:rPr lang="ko-KR" altLang="en-US" sz="1200" b="1" dirty="0">
                <a:solidFill>
                  <a:srgbClr val="0000FF"/>
                </a:solidFill>
                <a:ea typeface="문체부 돋음체"/>
              </a:rPr>
              <a:t>생성됨</a:t>
            </a:r>
            <a:endParaRPr lang="en-US" altLang="ko-KR" sz="1600" b="1" dirty="0">
              <a:solidFill>
                <a:srgbClr val="0000FF"/>
              </a:solidFill>
              <a:ea typeface="문체부 돋음체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297163" y="3619246"/>
            <a:ext cx="28103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B050"/>
                </a:solidFill>
                <a:ea typeface="문체부 돋음체"/>
              </a:rPr>
              <a:t>- </a:t>
            </a:r>
            <a:r>
              <a:rPr lang="ko-KR" altLang="en-US" sz="1600" b="1" dirty="0">
                <a:solidFill>
                  <a:srgbClr val="00B050"/>
                </a:solidFill>
                <a:ea typeface="문체부 돋음체"/>
              </a:rPr>
              <a:t>이름변경 버튼</a:t>
            </a:r>
            <a:endParaRPr lang="en-US" altLang="ko-KR" sz="1600" b="1" dirty="0">
              <a:solidFill>
                <a:srgbClr val="00B050"/>
              </a:solidFill>
              <a:ea typeface="문체부 돋음체"/>
            </a:endParaRPr>
          </a:p>
          <a:p>
            <a:r>
              <a:rPr lang="en-US" altLang="ko-KR" sz="1200" b="1" dirty="0">
                <a:solidFill>
                  <a:srgbClr val="00B050"/>
                </a:solidFill>
                <a:ea typeface="문체부 돋음체"/>
              </a:rPr>
              <a:t>    : </a:t>
            </a:r>
            <a:r>
              <a:rPr lang="ko-KR" altLang="en-US" sz="1200" b="1" dirty="0">
                <a:solidFill>
                  <a:srgbClr val="00B050"/>
                </a:solidFill>
                <a:ea typeface="문체부 돋음체"/>
              </a:rPr>
              <a:t>클릭 시 변경할 이름 </a:t>
            </a:r>
            <a:r>
              <a:rPr lang="ko-KR" altLang="en-US" sz="1200" b="1" dirty="0" err="1">
                <a:solidFill>
                  <a:srgbClr val="00B050"/>
                </a:solidFill>
                <a:ea typeface="문체부 돋음체"/>
              </a:rPr>
              <a:t>입력창</a:t>
            </a:r>
            <a:r>
              <a:rPr lang="ko-KR" altLang="en-US" sz="1200" b="1" dirty="0">
                <a:solidFill>
                  <a:srgbClr val="00B050"/>
                </a:solidFill>
                <a:ea typeface="문체부 돋음체"/>
              </a:rPr>
              <a:t> 출력</a:t>
            </a:r>
            <a:r>
              <a:rPr lang="en-US" altLang="ko-KR" sz="1200" b="1" dirty="0">
                <a:solidFill>
                  <a:srgbClr val="00B050"/>
                </a:solidFill>
                <a:ea typeface="문체부 돋음체"/>
              </a:rPr>
              <a:t>,</a:t>
            </a:r>
          </a:p>
          <a:p>
            <a:r>
              <a:rPr lang="en-US" altLang="ko-KR" sz="1200" b="1" dirty="0">
                <a:solidFill>
                  <a:srgbClr val="00B050"/>
                </a:solidFill>
                <a:ea typeface="문체부 돋음체"/>
              </a:rPr>
              <a:t>      </a:t>
            </a:r>
            <a:r>
              <a:rPr lang="ko-KR" altLang="en-US" sz="1200" b="1" dirty="0">
                <a:solidFill>
                  <a:srgbClr val="00B050"/>
                </a:solidFill>
                <a:ea typeface="문체부 돋음체"/>
              </a:rPr>
              <a:t>변경할 이름 입력 후 </a:t>
            </a:r>
            <a:r>
              <a:rPr lang="en-US" altLang="ko-KR" sz="1200" b="1" dirty="0">
                <a:solidFill>
                  <a:srgbClr val="00B050"/>
                </a:solidFill>
                <a:ea typeface="문체부 돋음체"/>
              </a:rPr>
              <a:t>[</a:t>
            </a:r>
            <a:r>
              <a:rPr lang="ko-KR" altLang="en-US" sz="1200" b="1" dirty="0">
                <a:solidFill>
                  <a:srgbClr val="00B050"/>
                </a:solidFill>
                <a:ea typeface="문체부 돋음체"/>
              </a:rPr>
              <a:t>확인</a:t>
            </a:r>
            <a:r>
              <a:rPr lang="en-US" altLang="ko-KR" sz="1200" b="1" dirty="0">
                <a:solidFill>
                  <a:srgbClr val="00B050"/>
                </a:solidFill>
                <a:ea typeface="문체부 돋음체"/>
              </a:rPr>
              <a:t>] </a:t>
            </a:r>
            <a:r>
              <a:rPr lang="ko-KR" altLang="en-US" sz="1200" b="1" dirty="0">
                <a:solidFill>
                  <a:srgbClr val="00B050"/>
                </a:solidFill>
                <a:ea typeface="문체부 돋음체"/>
              </a:rPr>
              <a:t>버튼</a:t>
            </a:r>
            <a:r>
              <a:rPr lang="en-US" altLang="ko-KR" sz="1200" b="1" dirty="0">
                <a:solidFill>
                  <a:srgbClr val="00B050"/>
                </a:solidFill>
                <a:ea typeface="문체부 돋음체"/>
              </a:rPr>
              <a:t>,</a:t>
            </a:r>
          </a:p>
          <a:p>
            <a:r>
              <a:rPr lang="en-US" altLang="ko-KR" sz="1200" b="1" dirty="0">
                <a:solidFill>
                  <a:srgbClr val="00B050"/>
                </a:solidFill>
                <a:ea typeface="문체부 돋음체"/>
              </a:rPr>
              <a:t>      </a:t>
            </a:r>
            <a:r>
              <a:rPr lang="ko-KR" altLang="en-US" sz="1200" b="1" dirty="0">
                <a:solidFill>
                  <a:srgbClr val="00B050"/>
                </a:solidFill>
                <a:ea typeface="문체부 돋음체"/>
              </a:rPr>
              <a:t>파일 이름 변경 완료</a:t>
            </a:r>
            <a:endParaRPr lang="en-US" altLang="ko-KR" sz="1400" b="1" dirty="0">
              <a:solidFill>
                <a:srgbClr val="00B050"/>
              </a:solidFill>
              <a:ea typeface="문체부 돋음체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297163" y="4580007"/>
            <a:ext cx="1645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DB15C3"/>
                </a:solidFill>
                <a:ea typeface="문체부 돋음체"/>
              </a:rPr>
              <a:t>- </a:t>
            </a:r>
            <a:r>
              <a:rPr lang="ko-KR" altLang="en-US" sz="1600" b="1" dirty="0">
                <a:solidFill>
                  <a:srgbClr val="DB15C3"/>
                </a:solidFill>
                <a:ea typeface="문체부 돋음체"/>
              </a:rPr>
              <a:t>다운로드 버튼</a:t>
            </a:r>
            <a:endParaRPr lang="en-US" altLang="ko-KR" sz="1600" b="1" dirty="0">
              <a:solidFill>
                <a:srgbClr val="DB15C3"/>
              </a:solidFill>
              <a:ea typeface="문체부 돋음체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43209" y="3974197"/>
            <a:ext cx="409716" cy="1469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830709" y="2414823"/>
            <a:ext cx="441627" cy="158494"/>
          </a:xfrm>
          <a:prstGeom prst="rect">
            <a:avLst/>
          </a:prstGeom>
          <a:noFill/>
          <a:ln>
            <a:solidFill>
              <a:srgbClr val="DB15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284015" y="2414822"/>
            <a:ext cx="220813" cy="158494"/>
          </a:xfrm>
          <a:prstGeom prst="rect">
            <a:avLst/>
          </a:prstGeom>
          <a:noFill/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297163" y="4946650"/>
            <a:ext cx="123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CCFF"/>
                </a:solidFill>
                <a:ea typeface="문체부 돋음체"/>
              </a:rPr>
              <a:t>- </a:t>
            </a:r>
            <a:r>
              <a:rPr lang="ko-KR" altLang="en-US" sz="1600" b="1" dirty="0">
                <a:solidFill>
                  <a:srgbClr val="00CCFF"/>
                </a:solidFill>
                <a:ea typeface="문체부 돋음체"/>
              </a:rPr>
              <a:t>삭제 버튼</a:t>
            </a:r>
            <a:endParaRPr lang="en-US" altLang="ko-KR" sz="1600" b="1" dirty="0">
              <a:solidFill>
                <a:srgbClr val="00CCFF"/>
              </a:solidFill>
              <a:ea typeface="문체부 돋음체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376583" y="1314727"/>
            <a:ext cx="328114" cy="293173"/>
          </a:xfrm>
          <a:prstGeom prst="rect">
            <a:avLst/>
          </a:prstGeom>
          <a:solidFill>
            <a:srgbClr val="FFC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704697" y="1266234"/>
            <a:ext cx="19223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ea typeface="문체부 돋음체"/>
              </a:rPr>
              <a:t>- </a:t>
            </a:r>
            <a:r>
              <a:rPr lang="ko-KR" altLang="en-US" sz="1600" b="1" dirty="0">
                <a:ea typeface="문체부 돋음체"/>
              </a:rPr>
              <a:t>우클릭 메뉴 출력</a:t>
            </a:r>
            <a:endParaRPr lang="en-US" altLang="ko-KR" sz="1600" b="1" dirty="0">
              <a:ea typeface="문체부 돋음체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43209" y="4151997"/>
            <a:ext cx="409716" cy="14695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943209" y="4526647"/>
            <a:ext cx="409716" cy="1469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943209" y="4327132"/>
            <a:ext cx="409716" cy="158494"/>
          </a:xfrm>
          <a:prstGeom prst="rect">
            <a:avLst/>
          </a:prstGeom>
          <a:noFill/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43210" y="4703743"/>
            <a:ext cx="409716" cy="158494"/>
          </a:xfrm>
          <a:prstGeom prst="rect">
            <a:avLst/>
          </a:prstGeom>
          <a:noFill/>
          <a:ln>
            <a:solidFill>
              <a:srgbClr val="DB15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857483" y="3848100"/>
            <a:ext cx="590692" cy="1143000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pic>
        <p:nvPicPr>
          <p:cNvPr id="11267" name="Picture 3" descr="C:\Users\PC-13\Documents\카카오톡 받은 파일\사용자설명서 이미지\드라이브-이름변경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530" y="1681163"/>
            <a:ext cx="2081283" cy="642937"/>
          </a:xfrm>
          <a:prstGeom prst="rect">
            <a:avLst/>
          </a:prstGeom>
          <a:noFill/>
          <a:ln w="158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직선 화살표 연결선 33"/>
          <p:cNvCxnSpPr/>
          <p:nvPr/>
        </p:nvCxnSpPr>
        <p:spPr>
          <a:xfrm flipV="1">
            <a:off x="4354357" y="2324101"/>
            <a:ext cx="423383" cy="2276023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 flipV="1">
            <a:off x="7781924" y="2532853"/>
            <a:ext cx="981076" cy="2067270"/>
          </a:xfrm>
          <a:prstGeom prst="rect">
            <a:avLst/>
          </a:prstGeom>
          <a:solidFill>
            <a:srgbClr val="00CCFF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35" name="직사각형 34"/>
          <p:cNvSpPr/>
          <p:nvPr/>
        </p:nvSpPr>
        <p:spPr>
          <a:xfrm flipV="1">
            <a:off x="9306688" y="5428600"/>
            <a:ext cx="285750" cy="266897"/>
          </a:xfrm>
          <a:prstGeom prst="rect">
            <a:avLst/>
          </a:prstGeom>
          <a:solidFill>
            <a:srgbClr val="00CCFF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592438" y="5356943"/>
            <a:ext cx="2404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ea typeface="문체부 돋음체"/>
              </a:rPr>
              <a:t>- </a:t>
            </a:r>
            <a:r>
              <a:rPr lang="ko-KR" altLang="en-US" sz="1600" b="1" dirty="0">
                <a:ea typeface="문체부 돋음체"/>
              </a:rPr>
              <a:t>채팅 메시지 출력 섹션</a:t>
            </a:r>
            <a:endParaRPr lang="en-US" altLang="ko-KR" sz="1600" b="1" dirty="0">
              <a:ea typeface="문체부 돋음체"/>
            </a:endParaRPr>
          </a:p>
        </p:txBody>
      </p:sp>
      <p:sp>
        <p:nvSpPr>
          <p:cNvPr id="37" name="직사각형 36"/>
          <p:cNvSpPr/>
          <p:nvPr/>
        </p:nvSpPr>
        <p:spPr>
          <a:xfrm flipV="1">
            <a:off x="7772399" y="4672952"/>
            <a:ext cx="751282" cy="346144"/>
          </a:xfrm>
          <a:prstGeom prst="rect">
            <a:avLst/>
          </a:prstGeom>
          <a:solidFill>
            <a:srgbClr val="DB15C3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38" name="직사각형 37"/>
          <p:cNvSpPr/>
          <p:nvPr/>
        </p:nvSpPr>
        <p:spPr>
          <a:xfrm flipV="1">
            <a:off x="9297163" y="5787757"/>
            <a:ext cx="295275" cy="260618"/>
          </a:xfrm>
          <a:prstGeom prst="rect">
            <a:avLst/>
          </a:prstGeom>
          <a:solidFill>
            <a:srgbClr val="DB15C3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592438" y="5718893"/>
            <a:ext cx="2404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ea typeface="문체부 돋음체"/>
              </a:rPr>
              <a:t>- </a:t>
            </a:r>
            <a:r>
              <a:rPr lang="ko-KR" altLang="en-US" sz="1600" b="1" dirty="0">
                <a:ea typeface="문체부 돋음체"/>
              </a:rPr>
              <a:t>채팅 메시지 입력 섹션</a:t>
            </a:r>
            <a:endParaRPr lang="en-US" altLang="ko-KR" sz="1600" b="1" dirty="0">
              <a:ea typeface="문체부 돋음체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542731" y="4679929"/>
            <a:ext cx="239319" cy="32487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297163" y="6157912"/>
            <a:ext cx="2404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2"/>
                </a:solidFill>
                <a:ea typeface="문체부 돋음체"/>
              </a:rPr>
              <a:t>- </a:t>
            </a:r>
            <a:r>
              <a:rPr lang="ko-KR" altLang="en-US" sz="1600" b="1" dirty="0">
                <a:solidFill>
                  <a:schemeClr val="accent2"/>
                </a:solidFill>
                <a:ea typeface="문체부 돋음체"/>
              </a:rPr>
              <a:t>채팅 메시지 전송 버튼</a:t>
            </a:r>
            <a:endParaRPr lang="en-US" altLang="ko-KR" sz="1600" b="1" dirty="0">
              <a:solidFill>
                <a:schemeClr val="accent2"/>
              </a:solidFill>
              <a:ea typeface="문체부 돋음체"/>
            </a:endParaRPr>
          </a:p>
        </p:txBody>
      </p:sp>
    </p:spTree>
    <p:extLst>
      <p:ext uri="{BB962C8B-B14F-4D97-AF65-F5344CB8AC3E}">
        <p14:creationId xmlns:p14="http://schemas.microsoft.com/office/powerpoint/2010/main" val="3211943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672010" y="1680791"/>
            <a:ext cx="8372285" cy="4094571"/>
            <a:chOff x="672010" y="1680791"/>
            <a:chExt cx="8372285" cy="4094571"/>
          </a:xfrm>
        </p:grpSpPr>
        <p:pic>
          <p:nvPicPr>
            <p:cNvPr id="12290" name="Picture 2" descr="C:\Users\PC-13\Documents\카카오톡 받은 파일\사용자설명서 이미지\그룹-게시판, 채팅접기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010" y="1680791"/>
              <a:ext cx="8372285" cy="4094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4162" y="2846390"/>
              <a:ext cx="476249" cy="4184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930D1B1-22CD-4501-A30E-B52FD776CC4F}"/>
              </a:ext>
            </a:extLst>
          </p:cNvPr>
          <p:cNvSpPr txBox="1"/>
          <p:nvPr/>
        </p:nvSpPr>
        <p:spPr>
          <a:xfrm>
            <a:off x="647113" y="40796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ea typeface="문체부 돋음체"/>
              </a:rPr>
              <a:t>■ 게시판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297163" y="1706805"/>
            <a:ext cx="19720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  <a:ea typeface="문체부 돋음체"/>
              </a:rPr>
              <a:t>- </a:t>
            </a:r>
            <a:r>
              <a:rPr lang="ko-KR" altLang="en-US" sz="1600" b="1" dirty="0">
                <a:solidFill>
                  <a:srgbClr val="C00000"/>
                </a:solidFill>
                <a:ea typeface="문체부 돋음체"/>
              </a:rPr>
              <a:t>검색범위 선택</a:t>
            </a:r>
            <a:r>
              <a:rPr lang="en-US" altLang="ko-KR" sz="1200" b="1" dirty="0">
                <a:solidFill>
                  <a:srgbClr val="C00000"/>
                </a:solidFill>
                <a:ea typeface="문체부 돋음체"/>
              </a:rPr>
              <a:t> </a:t>
            </a:r>
          </a:p>
          <a:p>
            <a:r>
              <a:rPr lang="en-US" altLang="ko-KR" sz="1200" b="1" dirty="0">
                <a:solidFill>
                  <a:srgbClr val="C00000"/>
                </a:solidFill>
                <a:ea typeface="문체부 돋음체"/>
              </a:rPr>
              <a:t>   : </a:t>
            </a:r>
            <a:r>
              <a:rPr lang="ko-KR" altLang="en-US" sz="1200" b="1" dirty="0">
                <a:solidFill>
                  <a:srgbClr val="C00000"/>
                </a:solidFill>
                <a:ea typeface="문체부 돋음체"/>
              </a:rPr>
              <a:t>글 제목만</a:t>
            </a:r>
            <a:r>
              <a:rPr lang="en-US" altLang="ko-KR" sz="1200" b="1" dirty="0">
                <a:solidFill>
                  <a:srgbClr val="C00000"/>
                </a:solidFill>
                <a:ea typeface="문체부 돋음체"/>
              </a:rPr>
              <a:t>. </a:t>
            </a:r>
            <a:r>
              <a:rPr lang="ko-KR" altLang="en-US" sz="1200" b="1" dirty="0">
                <a:solidFill>
                  <a:srgbClr val="C00000"/>
                </a:solidFill>
                <a:ea typeface="문체부 돋음체"/>
              </a:rPr>
              <a:t>글 내용만</a:t>
            </a:r>
            <a:r>
              <a:rPr lang="en-US" altLang="ko-KR" sz="1200" b="1" dirty="0">
                <a:solidFill>
                  <a:srgbClr val="C00000"/>
                </a:solidFill>
                <a:ea typeface="문체부 돋음체"/>
              </a:rPr>
              <a:t>, </a:t>
            </a:r>
          </a:p>
          <a:p>
            <a:r>
              <a:rPr lang="en-US" altLang="ko-KR" sz="1200" b="1" dirty="0">
                <a:solidFill>
                  <a:srgbClr val="C00000"/>
                </a:solidFill>
                <a:ea typeface="문체부 돋음체"/>
              </a:rPr>
              <a:t>     </a:t>
            </a:r>
            <a:r>
              <a:rPr lang="ko-KR" altLang="en-US" sz="1200" b="1" dirty="0">
                <a:solidFill>
                  <a:srgbClr val="C00000"/>
                </a:solidFill>
                <a:ea typeface="문체부 돋음체"/>
              </a:rPr>
              <a:t>제목</a:t>
            </a:r>
            <a:r>
              <a:rPr lang="en-US" altLang="ko-KR" sz="1200" b="1" dirty="0">
                <a:solidFill>
                  <a:srgbClr val="C00000"/>
                </a:solidFill>
                <a:ea typeface="문체부 돋음체"/>
              </a:rPr>
              <a:t>+</a:t>
            </a:r>
            <a:r>
              <a:rPr lang="ko-KR" altLang="en-US" sz="1200" b="1" dirty="0">
                <a:solidFill>
                  <a:srgbClr val="C00000"/>
                </a:solidFill>
                <a:ea typeface="문체부 돋음체"/>
              </a:rPr>
              <a:t>내용</a:t>
            </a:r>
            <a:r>
              <a:rPr lang="en-US" altLang="ko-KR" sz="1200" b="1" dirty="0">
                <a:solidFill>
                  <a:srgbClr val="C00000"/>
                </a:solidFill>
                <a:ea typeface="문체부 돋음체"/>
              </a:rPr>
              <a:t>, </a:t>
            </a:r>
            <a:r>
              <a:rPr lang="ko-KR" altLang="en-US" sz="1200" b="1" dirty="0">
                <a:solidFill>
                  <a:srgbClr val="C00000"/>
                </a:solidFill>
                <a:ea typeface="문체부 돋음체"/>
              </a:rPr>
              <a:t>작성자</a:t>
            </a:r>
            <a:endParaRPr lang="en-US" altLang="ko-KR" sz="1200" b="1" dirty="0">
              <a:solidFill>
                <a:srgbClr val="C00000"/>
              </a:solidFill>
              <a:ea typeface="문체부 돋음체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297163" y="2551552"/>
            <a:ext cx="27510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00FF"/>
                </a:solidFill>
                <a:ea typeface="문체부 돋음체"/>
              </a:rPr>
              <a:t>- </a:t>
            </a:r>
            <a:r>
              <a:rPr lang="ko-KR" altLang="en-US" sz="1600" b="1" dirty="0" err="1">
                <a:solidFill>
                  <a:srgbClr val="0000FF"/>
                </a:solidFill>
                <a:ea typeface="문체부 돋음체"/>
              </a:rPr>
              <a:t>검색어</a:t>
            </a:r>
            <a:r>
              <a:rPr lang="ko-KR" altLang="en-US" sz="1600" b="1" dirty="0">
                <a:solidFill>
                  <a:srgbClr val="0000FF"/>
                </a:solidFill>
                <a:ea typeface="문체부 돋음체"/>
              </a:rPr>
              <a:t> 입력 </a:t>
            </a:r>
            <a:r>
              <a:rPr lang="en-US" altLang="ko-KR" sz="1600" b="1" dirty="0">
                <a:solidFill>
                  <a:srgbClr val="0000FF"/>
                </a:solidFill>
                <a:ea typeface="문체부 돋음체"/>
              </a:rPr>
              <a:t>, </a:t>
            </a:r>
            <a:r>
              <a:rPr lang="ko-KR" altLang="en-US" sz="1600" b="1" dirty="0">
                <a:solidFill>
                  <a:srgbClr val="0000FF"/>
                </a:solidFill>
                <a:ea typeface="문체부 돋음체"/>
              </a:rPr>
              <a:t>검색 버튼</a:t>
            </a:r>
            <a:endParaRPr lang="en-US" altLang="ko-KR" sz="1600" b="1" dirty="0">
              <a:solidFill>
                <a:srgbClr val="0000FF"/>
              </a:solidFill>
              <a:ea typeface="문체부 돋음체"/>
            </a:endParaRPr>
          </a:p>
          <a:p>
            <a:r>
              <a:rPr lang="en-US" altLang="ko-KR" sz="1600" b="1" dirty="0">
                <a:solidFill>
                  <a:srgbClr val="0000FF"/>
                </a:solidFill>
                <a:ea typeface="문체부 돋음체"/>
              </a:rPr>
              <a:t>  </a:t>
            </a:r>
            <a:r>
              <a:rPr lang="en-US" altLang="ko-KR" sz="1200" b="1" dirty="0">
                <a:solidFill>
                  <a:srgbClr val="0000FF"/>
                </a:solidFill>
                <a:ea typeface="문체부 돋음체"/>
              </a:rPr>
              <a:t>: </a:t>
            </a:r>
            <a:r>
              <a:rPr lang="ko-KR" altLang="en-US" sz="1200" b="1" dirty="0">
                <a:solidFill>
                  <a:srgbClr val="0000FF"/>
                </a:solidFill>
                <a:ea typeface="문체부 돋음체"/>
              </a:rPr>
              <a:t>그룹 내 </a:t>
            </a:r>
            <a:r>
              <a:rPr lang="ko-KR" altLang="en-US" sz="1200" b="1" dirty="0" err="1">
                <a:solidFill>
                  <a:srgbClr val="0000FF"/>
                </a:solidFill>
                <a:ea typeface="문체부 돋음체"/>
              </a:rPr>
              <a:t>게시글</a:t>
            </a:r>
            <a:r>
              <a:rPr lang="ko-KR" altLang="en-US" sz="1200" b="1" dirty="0">
                <a:solidFill>
                  <a:srgbClr val="0000FF"/>
                </a:solidFill>
                <a:ea typeface="문체부 돋음체"/>
              </a:rPr>
              <a:t> 중 검색할 키워드 </a:t>
            </a:r>
            <a:endParaRPr lang="en-US" altLang="ko-KR" sz="1200" b="1" dirty="0">
              <a:solidFill>
                <a:srgbClr val="0000FF"/>
              </a:solidFill>
              <a:ea typeface="문체부 돋음체"/>
            </a:endParaRPr>
          </a:p>
          <a:p>
            <a:r>
              <a:rPr lang="en-US" altLang="ko-KR" sz="1200" b="1" dirty="0">
                <a:solidFill>
                  <a:srgbClr val="0000FF"/>
                </a:solidFill>
                <a:ea typeface="문체부 돋음체"/>
              </a:rPr>
              <a:t>     </a:t>
            </a:r>
            <a:r>
              <a:rPr lang="ko-KR" altLang="en-US" sz="1200" b="1" dirty="0">
                <a:solidFill>
                  <a:srgbClr val="0000FF"/>
                </a:solidFill>
                <a:ea typeface="문체부 돋음체"/>
              </a:rPr>
              <a:t>입력 후 검색 </a:t>
            </a:r>
            <a:endParaRPr lang="en-US" altLang="ko-KR" sz="1200" b="1" dirty="0">
              <a:solidFill>
                <a:srgbClr val="0000FF"/>
              </a:solidFill>
              <a:ea typeface="문체부 돋음체"/>
            </a:endParaRPr>
          </a:p>
          <a:p>
            <a:r>
              <a:rPr lang="en-US" altLang="ko-KR" sz="1200" b="1" dirty="0">
                <a:solidFill>
                  <a:srgbClr val="0000FF"/>
                </a:solidFill>
                <a:ea typeface="문체부 돋음체"/>
              </a:rPr>
              <a:t>     </a:t>
            </a:r>
            <a:r>
              <a:rPr lang="ko-KR" altLang="en-US" sz="1200" b="1" dirty="0">
                <a:solidFill>
                  <a:srgbClr val="0000FF"/>
                </a:solidFill>
                <a:ea typeface="문체부 돋음체"/>
              </a:rPr>
              <a:t>검색된 </a:t>
            </a:r>
            <a:r>
              <a:rPr lang="ko-KR" altLang="en-US" sz="1200" b="1" dirty="0" err="1">
                <a:solidFill>
                  <a:srgbClr val="0000FF"/>
                </a:solidFill>
                <a:ea typeface="문체부 돋음체"/>
              </a:rPr>
              <a:t>게시글</a:t>
            </a:r>
            <a:r>
              <a:rPr lang="ko-KR" altLang="en-US" sz="1200" b="1" dirty="0">
                <a:solidFill>
                  <a:srgbClr val="0000FF"/>
                </a:solidFill>
                <a:ea typeface="문체부 돋음체"/>
              </a:rPr>
              <a:t> 목록 출력됨</a:t>
            </a:r>
            <a:endParaRPr lang="en-US" altLang="ko-KR" sz="1600" b="1" dirty="0">
              <a:solidFill>
                <a:srgbClr val="0000FF"/>
              </a:solidFill>
              <a:ea typeface="문체부 돋음체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297163" y="3619246"/>
            <a:ext cx="2408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B050"/>
                </a:solidFill>
                <a:ea typeface="문체부 돋음체"/>
              </a:rPr>
              <a:t>- </a:t>
            </a:r>
            <a:r>
              <a:rPr lang="ko-KR" altLang="en-US" sz="1600" b="1" dirty="0">
                <a:solidFill>
                  <a:srgbClr val="00B050"/>
                </a:solidFill>
                <a:ea typeface="문체부 돋음체"/>
              </a:rPr>
              <a:t>글쓰기 버튼</a:t>
            </a:r>
            <a:endParaRPr lang="en-US" altLang="ko-KR" sz="1600" b="1" dirty="0">
              <a:solidFill>
                <a:srgbClr val="00B050"/>
              </a:solidFill>
              <a:ea typeface="문체부 돋음체"/>
            </a:endParaRPr>
          </a:p>
          <a:p>
            <a:r>
              <a:rPr lang="en-US" altLang="ko-KR" sz="1200" b="1" dirty="0">
                <a:solidFill>
                  <a:srgbClr val="00B050"/>
                </a:solidFill>
                <a:ea typeface="문체부 돋음체"/>
              </a:rPr>
              <a:t>    : </a:t>
            </a:r>
            <a:r>
              <a:rPr lang="ko-KR" altLang="en-US" sz="1200" b="1" dirty="0">
                <a:solidFill>
                  <a:srgbClr val="00B050"/>
                </a:solidFill>
                <a:ea typeface="문체부 돋음체"/>
              </a:rPr>
              <a:t>클릭 시 글쓰기 화면 출력됨</a:t>
            </a:r>
            <a:endParaRPr lang="en-US" altLang="ko-KR" sz="1400" b="1" dirty="0">
              <a:solidFill>
                <a:srgbClr val="00B050"/>
              </a:solidFill>
              <a:ea typeface="문체부 돋음체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749958" y="3226963"/>
            <a:ext cx="220813" cy="703691"/>
          </a:xfrm>
          <a:prstGeom prst="rect">
            <a:avLst/>
          </a:prstGeom>
          <a:noFill/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306688" y="4301191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CCFF"/>
                </a:solidFill>
                <a:ea typeface="문체부 돋음체"/>
              </a:rPr>
              <a:t>- </a:t>
            </a:r>
            <a:r>
              <a:rPr lang="ko-KR" altLang="en-US" sz="1600" b="1" dirty="0">
                <a:solidFill>
                  <a:srgbClr val="00CCFF"/>
                </a:solidFill>
                <a:ea typeface="문체부 돋음체"/>
              </a:rPr>
              <a:t>채팅 펴기 버튼</a:t>
            </a:r>
            <a:endParaRPr lang="en-US" altLang="ko-KR" sz="1600" b="1" dirty="0">
              <a:solidFill>
                <a:srgbClr val="00CCFF"/>
              </a:solidFill>
              <a:ea typeface="문체부 돋음체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376583" y="1314727"/>
            <a:ext cx="328114" cy="293173"/>
          </a:xfrm>
          <a:prstGeom prst="rect">
            <a:avLst/>
          </a:prstGeom>
          <a:solidFill>
            <a:srgbClr val="FFC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704697" y="1266234"/>
            <a:ext cx="19223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ea typeface="문체부 돋음체"/>
              </a:rPr>
              <a:t>- </a:t>
            </a:r>
            <a:r>
              <a:rPr lang="ko-KR" altLang="en-US" sz="1600" b="1" dirty="0" err="1">
                <a:ea typeface="문체부 돋음체"/>
              </a:rPr>
              <a:t>게시글</a:t>
            </a:r>
            <a:r>
              <a:rPr lang="ko-KR" altLang="en-US" sz="1600" b="1" dirty="0">
                <a:ea typeface="문체부 돋음체"/>
              </a:rPr>
              <a:t> 목록 출력</a:t>
            </a:r>
            <a:endParaRPr lang="en-US" altLang="ko-KR" sz="1600" b="1" dirty="0">
              <a:ea typeface="문체부 돋음체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110411" y="2804663"/>
            <a:ext cx="1009651" cy="14695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134349" y="2804211"/>
            <a:ext cx="285751" cy="14740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79724" y="2975917"/>
            <a:ext cx="6493096" cy="2328337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619875" y="2804663"/>
            <a:ext cx="476249" cy="1469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</p:spTree>
    <p:extLst>
      <p:ext uri="{BB962C8B-B14F-4D97-AF65-F5344CB8AC3E}">
        <p14:creationId xmlns:p14="http://schemas.microsoft.com/office/powerpoint/2010/main" val="689512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PC-13\Documents\카카오톡 받은 파일\사용자설명서 이미지\게시글작성(첨부파일까지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09" y="1680791"/>
            <a:ext cx="8372285" cy="410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30D1B1-22CD-4501-A30E-B52FD776CC4F}"/>
              </a:ext>
            </a:extLst>
          </p:cNvPr>
          <p:cNvSpPr txBox="1"/>
          <p:nvPr/>
        </p:nvSpPr>
        <p:spPr>
          <a:xfrm>
            <a:off x="647113" y="407962"/>
            <a:ext cx="2972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ea typeface="문체부 돋음체"/>
              </a:rPr>
              <a:t>■ 게시판</a:t>
            </a:r>
            <a:r>
              <a:rPr lang="en-US" altLang="ko-KR" sz="2800" dirty="0">
                <a:ea typeface="문체부 돋음체"/>
              </a:rPr>
              <a:t>-</a:t>
            </a:r>
            <a:r>
              <a:rPr lang="ko-KR" altLang="en-US" sz="2800" dirty="0">
                <a:ea typeface="문체부 돋음체"/>
              </a:rPr>
              <a:t>글쓰기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297163" y="1706805"/>
            <a:ext cx="1289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  <a:ea typeface="문체부 돋음체"/>
              </a:rPr>
              <a:t>- </a:t>
            </a:r>
            <a:r>
              <a:rPr lang="ko-KR" altLang="en-US" sz="1600" b="1" dirty="0">
                <a:solidFill>
                  <a:srgbClr val="C00000"/>
                </a:solidFill>
                <a:ea typeface="문체부 돋음체"/>
              </a:rPr>
              <a:t>제목 입력</a:t>
            </a:r>
            <a:r>
              <a:rPr lang="en-US" altLang="ko-KR" sz="1200" b="1" dirty="0">
                <a:solidFill>
                  <a:srgbClr val="C00000"/>
                </a:solidFill>
                <a:ea typeface="문체부 돋음체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306688" y="2208846"/>
            <a:ext cx="2488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00FF"/>
                </a:solidFill>
                <a:ea typeface="문체부 돋음체"/>
              </a:rPr>
              <a:t>- </a:t>
            </a:r>
            <a:r>
              <a:rPr lang="ko-KR" altLang="en-US" sz="1600" b="1" dirty="0">
                <a:solidFill>
                  <a:srgbClr val="0000FF"/>
                </a:solidFill>
                <a:ea typeface="문체부 돋음체"/>
              </a:rPr>
              <a:t>첨부파일 선택 버튼</a:t>
            </a:r>
            <a:endParaRPr lang="en-US" altLang="ko-KR" sz="1600" b="1" dirty="0">
              <a:solidFill>
                <a:srgbClr val="0000FF"/>
              </a:solidFill>
              <a:ea typeface="문체부 돋음체"/>
            </a:endParaRPr>
          </a:p>
          <a:p>
            <a:r>
              <a:rPr lang="en-US" altLang="ko-KR" sz="1600" b="1" dirty="0">
                <a:solidFill>
                  <a:srgbClr val="0000FF"/>
                </a:solidFill>
                <a:ea typeface="문체부 돋음체"/>
              </a:rPr>
              <a:t>  </a:t>
            </a:r>
            <a:r>
              <a:rPr lang="en-US" altLang="ko-KR" sz="1200" b="1" dirty="0">
                <a:solidFill>
                  <a:srgbClr val="0000FF"/>
                </a:solidFill>
                <a:ea typeface="문체부 돋음체"/>
              </a:rPr>
              <a:t>: </a:t>
            </a:r>
            <a:r>
              <a:rPr lang="ko-KR" altLang="en-US" sz="1200" b="1" dirty="0">
                <a:solidFill>
                  <a:srgbClr val="0000FF"/>
                </a:solidFill>
                <a:ea typeface="문체부 돋음체"/>
              </a:rPr>
              <a:t>첨부할 파일 선택 </a:t>
            </a:r>
            <a:r>
              <a:rPr lang="ko-KR" altLang="en-US" sz="1200" b="1" dirty="0" err="1">
                <a:solidFill>
                  <a:srgbClr val="0000FF"/>
                </a:solidFill>
                <a:ea typeface="문체부 돋음체"/>
              </a:rPr>
              <a:t>팝업창</a:t>
            </a:r>
            <a:r>
              <a:rPr lang="ko-KR" altLang="en-US" sz="1200" b="1" dirty="0">
                <a:solidFill>
                  <a:srgbClr val="0000FF"/>
                </a:solidFill>
                <a:ea typeface="문체부 돋음체"/>
              </a:rPr>
              <a:t> 출력</a:t>
            </a:r>
            <a:endParaRPr lang="en-US" altLang="ko-KR" sz="1600" b="1" dirty="0">
              <a:solidFill>
                <a:srgbClr val="0000FF"/>
              </a:solidFill>
              <a:ea typeface="문체부 돋음체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297163" y="2864699"/>
            <a:ext cx="123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B050"/>
                </a:solidFill>
                <a:ea typeface="문체부 돋음체"/>
              </a:rPr>
              <a:t>- </a:t>
            </a:r>
            <a:r>
              <a:rPr lang="ko-KR" altLang="en-US" sz="1600" b="1" dirty="0">
                <a:solidFill>
                  <a:srgbClr val="00B050"/>
                </a:solidFill>
                <a:ea typeface="문체부 돋음체"/>
              </a:rPr>
              <a:t>내용 입력</a:t>
            </a:r>
            <a:endParaRPr lang="en-US" altLang="ko-KR" sz="1400" b="1" dirty="0">
              <a:solidFill>
                <a:srgbClr val="00B050"/>
              </a:solidFill>
              <a:ea typeface="문체부 돋음체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976530" y="4990676"/>
            <a:ext cx="335496" cy="146954"/>
          </a:xfrm>
          <a:prstGeom prst="rect">
            <a:avLst/>
          </a:prstGeom>
          <a:noFill/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306688" y="3259723"/>
            <a:ext cx="1511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CCFF"/>
                </a:solidFill>
                <a:ea typeface="문체부 돋음체"/>
              </a:rPr>
              <a:t>- </a:t>
            </a:r>
            <a:r>
              <a:rPr lang="ko-KR" altLang="en-US" sz="1600" b="1" dirty="0">
                <a:solidFill>
                  <a:srgbClr val="00CCFF"/>
                </a:solidFill>
                <a:ea typeface="문체부 돋음체"/>
              </a:rPr>
              <a:t>글 등록 버튼</a:t>
            </a:r>
            <a:endParaRPr lang="en-US" altLang="ko-KR" sz="1600" b="1" dirty="0">
              <a:solidFill>
                <a:srgbClr val="00CCFF"/>
              </a:solidFill>
              <a:ea typeface="문체부 돋음체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957511" y="3021936"/>
            <a:ext cx="801689" cy="14695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68789" y="2796591"/>
            <a:ext cx="1290411" cy="1894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3759200" y="2619375"/>
            <a:ext cx="617538" cy="490648"/>
          </a:xfrm>
          <a:prstGeom prst="straightConnector1">
            <a:avLst/>
          </a:prstGeom>
          <a:ln w="127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2535463" y="3200884"/>
            <a:ext cx="4751162" cy="1656865"/>
            <a:chOff x="2535463" y="3200884"/>
            <a:chExt cx="4751162" cy="1656865"/>
          </a:xfrm>
        </p:grpSpPr>
        <p:sp>
          <p:nvSpPr>
            <p:cNvPr id="21" name="직사각형 20"/>
            <p:cNvSpPr/>
            <p:nvPr/>
          </p:nvSpPr>
          <p:spPr>
            <a:xfrm>
              <a:off x="2535463" y="3200884"/>
              <a:ext cx="1836414" cy="165686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돋음체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000500" y="4329111"/>
              <a:ext cx="571500" cy="519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돋음체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286250" y="4338637"/>
              <a:ext cx="3000375" cy="51911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돋음체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867150" y="4334052"/>
              <a:ext cx="571500" cy="519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돋음체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4371877" y="1987270"/>
            <a:ext cx="4124423" cy="235136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558967" y="4984806"/>
            <a:ext cx="361951" cy="146954"/>
          </a:xfrm>
          <a:prstGeom prst="rect">
            <a:avLst/>
          </a:prstGeom>
          <a:noFill/>
          <a:ln>
            <a:solidFill>
              <a:srgbClr val="DB15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306688" y="3676530"/>
            <a:ext cx="2715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DB15C3"/>
                </a:solidFill>
                <a:ea typeface="문체부 돋음체"/>
              </a:rPr>
              <a:t>- </a:t>
            </a:r>
            <a:r>
              <a:rPr lang="ko-KR" altLang="en-US" sz="1600" b="1" dirty="0">
                <a:solidFill>
                  <a:srgbClr val="DB15C3"/>
                </a:solidFill>
                <a:ea typeface="문체부 돋음체"/>
              </a:rPr>
              <a:t>글 목록으로 버튼</a:t>
            </a:r>
            <a:endParaRPr lang="en-US" altLang="ko-KR" sz="1600" b="1" dirty="0">
              <a:solidFill>
                <a:srgbClr val="DB15C3"/>
              </a:solidFill>
              <a:ea typeface="문체부 돋음체"/>
            </a:endParaRPr>
          </a:p>
          <a:p>
            <a:r>
              <a:rPr lang="en-US" altLang="ko-KR" sz="1200" b="1" dirty="0">
                <a:solidFill>
                  <a:srgbClr val="DB15C3"/>
                </a:solidFill>
                <a:ea typeface="문체부 돋음체"/>
              </a:rPr>
              <a:t>   : </a:t>
            </a:r>
            <a:r>
              <a:rPr lang="ko-KR" altLang="en-US" sz="1200" b="1" dirty="0">
                <a:solidFill>
                  <a:srgbClr val="DB15C3"/>
                </a:solidFill>
                <a:ea typeface="문체부 돋음체"/>
              </a:rPr>
              <a:t>전체 </a:t>
            </a:r>
            <a:r>
              <a:rPr lang="ko-KR" altLang="en-US" sz="1200" b="1" dirty="0" err="1">
                <a:solidFill>
                  <a:srgbClr val="DB15C3"/>
                </a:solidFill>
                <a:ea typeface="문체부 돋음체"/>
              </a:rPr>
              <a:t>게시글</a:t>
            </a:r>
            <a:r>
              <a:rPr lang="ko-KR" altLang="en-US" sz="1200" b="1" dirty="0">
                <a:solidFill>
                  <a:srgbClr val="DB15C3"/>
                </a:solidFill>
                <a:ea typeface="문체부 돋음체"/>
              </a:rPr>
              <a:t> 목록 출력 화면으로 </a:t>
            </a:r>
            <a:endParaRPr lang="en-US" altLang="ko-KR" sz="1200" b="1" dirty="0">
              <a:solidFill>
                <a:srgbClr val="DB15C3"/>
              </a:solidFill>
              <a:ea typeface="문체부 돋음체"/>
            </a:endParaRPr>
          </a:p>
          <a:p>
            <a:r>
              <a:rPr lang="en-US" altLang="ko-KR" sz="1200" b="1" dirty="0">
                <a:solidFill>
                  <a:srgbClr val="DB15C3"/>
                </a:solidFill>
                <a:ea typeface="문체부 돋음체"/>
              </a:rPr>
              <a:t>     </a:t>
            </a:r>
            <a:r>
              <a:rPr lang="ko-KR" altLang="en-US" sz="1200" b="1" dirty="0">
                <a:solidFill>
                  <a:srgbClr val="DB15C3"/>
                </a:solidFill>
                <a:ea typeface="문체부 돋음체"/>
              </a:rPr>
              <a:t>되돌아 가기</a:t>
            </a:r>
            <a:endParaRPr lang="en-US" altLang="ko-KR" sz="1200" b="1" dirty="0">
              <a:solidFill>
                <a:srgbClr val="DB15C3"/>
              </a:solidFill>
              <a:ea typeface="문체부 돋음체"/>
            </a:endParaRPr>
          </a:p>
        </p:txBody>
      </p:sp>
    </p:spTree>
    <p:extLst>
      <p:ext uri="{BB962C8B-B14F-4D97-AF65-F5344CB8AC3E}">
        <p14:creationId xmlns:p14="http://schemas.microsoft.com/office/powerpoint/2010/main" val="408051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PC-13\Documents\카카오톡 받은 파일\사용자설명서 이미지\게시판-글쓰기(첨부파일, 댓글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09" y="1706806"/>
            <a:ext cx="8345812" cy="4077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30D1B1-22CD-4501-A30E-B52FD776CC4F}"/>
              </a:ext>
            </a:extLst>
          </p:cNvPr>
          <p:cNvSpPr txBox="1"/>
          <p:nvPr/>
        </p:nvSpPr>
        <p:spPr>
          <a:xfrm>
            <a:off x="647113" y="407962"/>
            <a:ext cx="3663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ea typeface="문체부 돋음체"/>
              </a:rPr>
              <a:t>■ 게시판</a:t>
            </a:r>
            <a:r>
              <a:rPr lang="en-US" altLang="ko-KR" sz="2800" dirty="0">
                <a:ea typeface="문체부 돋음체"/>
              </a:rPr>
              <a:t>- </a:t>
            </a:r>
            <a:r>
              <a:rPr lang="ko-KR" altLang="en-US" sz="2800" dirty="0">
                <a:ea typeface="문체부 돋음체"/>
              </a:rPr>
              <a:t>읽기</a:t>
            </a:r>
            <a:r>
              <a:rPr lang="en-US" altLang="ko-KR" sz="2800" dirty="0">
                <a:ea typeface="문체부 돋음체"/>
              </a:rPr>
              <a:t>, </a:t>
            </a:r>
            <a:r>
              <a:rPr lang="ko-KR" altLang="en-US" sz="2800" dirty="0" err="1">
                <a:ea typeface="문체부 돋음체"/>
              </a:rPr>
              <a:t>댓글</a:t>
            </a:r>
            <a:endParaRPr lang="ko-KR" altLang="en-US" sz="2800" dirty="0">
              <a:ea typeface="문체부 돋음체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306688" y="4400721"/>
            <a:ext cx="27158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  <a:ea typeface="문체부 돋음체"/>
              </a:rPr>
              <a:t>- </a:t>
            </a:r>
            <a:r>
              <a:rPr lang="ko-KR" altLang="en-US" sz="1600" b="1" dirty="0">
                <a:solidFill>
                  <a:srgbClr val="C00000"/>
                </a:solidFill>
                <a:ea typeface="문체부 돋음체"/>
              </a:rPr>
              <a:t>글 삭제 버튼</a:t>
            </a:r>
            <a:endParaRPr lang="en-US" altLang="ko-KR" sz="1600" b="1" dirty="0">
              <a:solidFill>
                <a:srgbClr val="C00000"/>
              </a:solidFill>
              <a:ea typeface="문체부 돋음체"/>
            </a:endParaRPr>
          </a:p>
          <a:p>
            <a:r>
              <a:rPr lang="en-US" altLang="ko-KR" sz="1200" b="1" dirty="0">
                <a:solidFill>
                  <a:srgbClr val="C00000"/>
                </a:solidFill>
                <a:ea typeface="문체부 돋음체"/>
              </a:rPr>
              <a:t>   :</a:t>
            </a:r>
            <a:r>
              <a:rPr lang="ko-KR" altLang="en-US" sz="1200" b="1" dirty="0">
                <a:solidFill>
                  <a:srgbClr val="C00000"/>
                </a:solidFill>
                <a:ea typeface="문체부 돋음체"/>
              </a:rPr>
              <a:t> 글 작성자에 한하여 글 삭제 가능</a:t>
            </a:r>
            <a:endParaRPr lang="en-US" altLang="ko-KR" sz="1050" b="1" dirty="0">
              <a:solidFill>
                <a:srgbClr val="C00000"/>
              </a:solidFill>
              <a:ea typeface="문체부 돋음체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297163" y="3147297"/>
            <a:ext cx="2904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00FF"/>
                </a:solidFill>
                <a:ea typeface="문체부 돋음체"/>
              </a:rPr>
              <a:t>- </a:t>
            </a:r>
            <a:r>
              <a:rPr lang="ko-KR" altLang="en-US" sz="1600" b="1" dirty="0" err="1">
                <a:solidFill>
                  <a:srgbClr val="0000FF"/>
                </a:solidFill>
                <a:ea typeface="문체부 돋음체"/>
              </a:rPr>
              <a:t>게시글</a:t>
            </a:r>
            <a:r>
              <a:rPr lang="ko-KR" altLang="en-US" sz="1600" b="1" dirty="0">
                <a:solidFill>
                  <a:srgbClr val="0000FF"/>
                </a:solidFill>
                <a:ea typeface="문체부 돋음체"/>
              </a:rPr>
              <a:t> 내용 출력 섹션</a:t>
            </a:r>
            <a:endParaRPr lang="en-US" altLang="ko-KR" sz="1600" b="1" dirty="0">
              <a:solidFill>
                <a:srgbClr val="0000FF"/>
              </a:solidFill>
              <a:ea typeface="문체부 돋음체"/>
            </a:endParaRPr>
          </a:p>
          <a:p>
            <a:r>
              <a:rPr lang="en-US" altLang="ko-KR" sz="1600" b="1" dirty="0">
                <a:solidFill>
                  <a:srgbClr val="0000FF"/>
                </a:solidFill>
                <a:ea typeface="문체부 돋음체"/>
              </a:rPr>
              <a:t>  </a:t>
            </a:r>
            <a:r>
              <a:rPr lang="en-US" altLang="ko-KR" sz="1200" b="1" dirty="0">
                <a:solidFill>
                  <a:srgbClr val="0000FF"/>
                </a:solidFill>
                <a:ea typeface="문체부 돋음체"/>
              </a:rPr>
              <a:t>: </a:t>
            </a:r>
            <a:r>
              <a:rPr lang="ko-KR" altLang="en-US" sz="1200" b="1" dirty="0">
                <a:solidFill>
                  <a:srgbClr val="0000FF"/>
                </a:solidFill>
                <a:ea typeface="문체부 돋음체"/>
              </a:rPr>
              <a:t>목록에서 제목 클릭 시 글 읽기 화면</a:t>
            </a:r>
            <a:endParaRPr lang="en-US" altLang="ko-KR" sz="1600" b="1" dirty="0">
              <a:solidFill>
                <a:srgbClr val="0000FF"/>
              </a:solidFill>
              <a:ea typeface="문체부 돋음체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306688" y="3814751"/>
            <a:ext cx="2127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B050"/>
                </a:solidFill>
                <a:ea typeface="문체부 돋음체"/>
              </a:rPr>
              <a:t>- </a:t>
            </a:r>
            <a:r>
              <a:rPr lang="ko-KR" altLang="en-US" sz="1600" b="1" dirty="0">
                <a:solidFill>
                  <a:srgbClr val="00B050"/>
                </a:solidFill>
                <a:ea typeface="문체부 돋음체"/>
              </a:rPr>
              <a:t>첨부된 파일명 클릭</a:t>
            </a:r>
            <a:endParaRPr lang="en-US" altLang="ko-KR" sz="1600" b="1" dirty="0">
              <a:solidFill>
                <a:srgbClr val="00B050"/>
              </a:solidFill>
              <a:ea typeface="문체부 돋음체"/>
            </a:endParaRPr>
          </a:p>
          <a:p>
            <a:r>
              <a:rPr lang="en-US" altLang="ko-KR" sz="1200" b="1" dirty="0">
                <a:solidFill>
                  <a:srgbClr val="00B050"/>
                </a:solidFill>
                <a:ea typeface="문체부 돋음체"/>
              </a:rPr>
              <a:t>   : </a:t>
            </a:r>
            <a:r>
              <a:rPr lang="ko-KR" altLang="en-US" sz="1200" b="1" dirty="0">
                <a:solidFill>
                  <a:srgbClr val="00B050"/>
                </a:solidFill>
                <a:ea typeface="문체부 돋음체"/>
              </a:rPr>
              <a:t>첨부된 파일 다운로드 됨</a:t>
            </a:r>
            <a:endParaRPr lang="en-US" altLang="ko-KR" sz="1100" b="1" dirty="0">
              <a:solidFill>
                <a:srgbClr val="00B050"/>
              </a:solidFill>
              <a:ea typeface="문체부 돋음체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096249" y="4276724"/>
            <a:ext cx="288927" cy="111181"/>
          </a:xfrm>
          <a:prstGeom prst="rect">
            <a:avLst/>
          </a:prstGeom>
          <a:noFill/>
          <a:ln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312688" y="1609065"/>
            <a:ext cx="29225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CCFF"/>
                </a:solidFill>
                <a:ea typeface="문체부 돋음체"/>
              </a:rPr>
              <a:t>- </a:t>
            </a:r>
            <a:r>
              <a:rPr lang="ko-KR" altLang="en-US" sz="1600" b="1" dirty="0" err="1">
                <a:solidFill>
                  <a:srgbClr val="00CCFF"/>
                </a:solidFill>
                <a:ea typeface="문체부 돋음체"/>
              </a:rPr>
              <a:t>댓글</a:t>
            </a:r>
            <a:r>
              <a:rPr lang="ko-KR" altLang="en-US" sz="1600" b="1" dirty="0">
                <a:solidFill>
                  <a:srgbClr val="00CCFF"/>
                </a:solidFill>
                <a:ea typeface="문체부 돋음체"/>
              </a:rPr>
              <a:t> 수정 버튼</a:t>
            </a:r>
            <a:endParaRPr lang="en-US" altLang="ko-KR" sz="1600" b="1" dirty="0">
              <a:solidFill>
                <a:srgbClr val="00CCFF"/>
              </a:solidFill>
              <a:ea typeface="문체부 돋음체"/>
            </a:endParaRPr>
          </a:p>
          <a:p>
            <a:r>
              <a:rPr lang="en-US" altLang="ko-KR" sz="1600" b="1" dirty="0">
                <a:solidFill>
                  <a:srgbClr val="00CCFF"/>
                </a:solidFill>
                <a:ea typeface="문체부 돋음체"/>
              </a:rPr>
              <a:t>   </a:t>
            </a:r>
            <a:r>
              <a:rPr lang="en-US" altLang="ko-KR" sz="1200" b="1" dirty="0">
                <a:solidFill>
                  <a:srgbClr val="00CCFF"/>
                </a:solidFill>
                <a:ea typeface="문체부 돋음체"/>
              </a:rPr>
              <a:t>: </a:t>
            </a:r>
            <a:r>
              <a:rPr lang="ko-KR" altLang="en-US" sz="1200" b="1" dirty="0" err="1">
                <a:solidFill>
                  <a:srgbClr val="00CCFF"/>
                </a:solidFill>
                <a:ea typeface="문체부 돋음체"/>
              </a:rPr>
              <a:t>댓글</a:t>
            </a:r>
            <a:r>
              <a:rPr lang="ko-KR" altLang="en-US" sz="1200" b="1" dirty="0">
                <a:solidFill>
                  <a:srgbClr val="00CCFF"/>
                </a:solidFill>
                <a:ea typeface="문체부 돋음체"/>
              </a:rPr>
              <a:t> 작성자에 한해 </a:t>
            </a:r>
            <a:r>
              <a:rPr lang="ko-KR" altLang="en-US" sz="1200" b="1" dirty="0" err="1">
                <a:solidFill>
                  <a:srgbClr val="00CCFF"/>
                </a:solidFill>
                <a:ea typeface="문체부 돋음체"/>
              </a:rPr>
              <a:t>댓글</a:t>
            </a:r>
            <a:r>
              <a:rPr lang="ko-KR" altLang="en-US" sz="1200" b="1" dirty="0">
                <a:solidFill>
                  <a:srgbClr val="00CCFF"/>
                </a:solidFill>
                <a:ea typeface="문체부 돋음체"/>
              </a:rPr>
              <a:t> 수정 가능</a:t>
            </a:r>
            <a:endParaRPr lang="en-US" altLang="ko-KR" sz="1600" b="1" dirty="0">
              <a:solidFill>
                <a:srgbClr val="00CCFF"/>
              </a:solidFill>
              <a:ea typeface="문체부 돋음체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376583" y="314233"/>
            <a:ext cx="328114" cy="293173"/>
          </a:xfrm>
          <a:prstGeom prst="rect">
            <a:avLst/>
          </a:prstGeom>
          <a:solidFill>
            <a:srgbClr val="FFC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704697" y="265740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ea typeface="문체부 돋음체"/>
              </a:rPr>
              <a:t>- </a:t>
            </a:r>
            <a:r>
              <a:rPr lang="ko-KR" altLang="en-US" sz="1600" b="1" dirty="0" err="1">
                <a:ea typeface="문체부 돋음체"/>
              </a:rPr>
              <a:t>댓글</a:t>
            </a:r>
            <a:r>
              <a:rPr lang="ko-KR" altLang="en-US" sz="1600" b="1" dirty="0">
                <a:ea typeface="문체부 돋음체"/>
              </a:rPr>
              <a:t> 입력 섹션</a:t>
            </a:r>
            <a:endParaRPr lang="en-US" altLang="ko-KR" sz="1600" b="1" dirty="0">
              <a:ea typeface="문체부 돋음체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388198" y="2740868"/>
            <a:ext cx="5996978" cy="146117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56618" y="4013502"/>
            <a:ext cx="1853677" cy="1694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096249" y="4401945"/>
            <a:ext cx="288927" cy="108143"/>
          </a:xfrm>
          <a:prstGeom prst="rect">
            <a:avLst/>
          </a:prstGeom>
          <a:noFill/>
          <a:ln>
            <a:solidFill>
              <a:srgbClr val="DB15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312688" y="2204542"/>
            <a:ext cx="2869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DB15C3"/>
                </a:solidFill>
                <a:ea typeface="문체부 돋음체"/>
              </a:rPr>
              <a:t>- </a:t>
            </a:r>
            <a:r>
              <a:rPr lang="ko-KR" altLang="en-US" sz="1600" b="1" dirty="0" err="1">
                <a:solidFill>
                  <a:srgbClr val="DB15C3"/>
                </a:solidFill>
                <a:ea typeface="문체부 돋음체"/>
              </a:rPr>
              <a:t>댓글</a:t>
            </a:r>
            <a:r>
              <a:rPr lang="ko-KR" altLang="en-US" sz="1600" b="1" dirty="0">
                <a:solidFill>
                  <a:srgbClr val="DB15C3"/>
                </a:solidFill>
                <a:ea typeface="문체부 돋음체"/>
              </a:rPr>
              <a:t> 삭제 버튼</a:t>
            </a:r>
            <a:endParaRPr lang="en-US" altLang="ko-KR" sz="1600" b="1" dirty="0">
              <a:solidFill>
                <a:srgbClr val="DB15C3"/>
              </a:solidFill>
              <a:ea typeface="문체부 돋음체"/>
            </a:endParaRPr>
          </a:p>
          <a:p>
            <a:r>
              <a:rPr lang="en-US" altLang="ko-KR" sz="1200" b="1" dirty="0">
                <a:solidFill>
                  <a:srgbClr val="DB15C3"/>
                </a:solidFill>
                <a:ea typeface="문체부 돋음체"/>
              </a:rPr>
              <a:t>   : </a:t>
            </a:r>
            <a:r>
              <a:rPr lang="ko-KR" altLang="en-US" sz="1200" b="1" dirty="0" err="1">
                <a:solidFill>
                  <a:srgbClr val="DB15C3"/>
                </a:solidFill>
                <a:ea typeface="문체부 돋음체"/>
              </a:rPr>
              <a:t>댓글</a:t>
            </a:r>
            <a:r>
              <a:rPr lang="ko-KR" altLang="en-US" sz="1200" b="1" dirty="0">
                <a:solidFill>
                  <a:srgbClr val="DB15C3"/>
                </a:solidFill>
                <a:ea typeface="문체부 돋음체"/>
              </a:rPr>
              <a:t> 작성자에 한해 </a:t>
            </a:r>
            <a:r>
              <a:rPr lang="ko-KR" altLang="en-US" sz="1200" b="1" dirty="0" err="1">
                <a:solidFill>
                  <a:srgbClr val="DB15C3"/>
                </a:solidFill>
                <a:ea typeface="문체부 돋음체"/>
              </a:rPr>
              <a:t>댓글</a:t>
            </a:r>
            <a:r>
              <a:rPr lang="ko-KR" altLang="en-US" sz="1200" b="1" dirty="0">
                <a:solidFill>
                  <a:srgbClr val="DB15C3"/>
                </a:solidFill>
                <a:ea typeface="문체부 돋음체"/>
              </a:rPr>
              <a:t> 삭제 가능</a:t>
            </a:r>
            <a:endParaRPr lang="en-US" altLang="ko-KR" sz="1200" b="1" dirty="0">
              <a:solidFill>
                <a:srgbClr val="DB15C3"/>
              </a:solidFill>
              <a:ea typeface="문체부 돋음체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468789" y="4635500"/>
            <a:ext cx="5456011" cy="323906"/>
          </a:xfrm>
          <a:prstGeom prst="rect">
            <a:avLst/>
          </a:prstGeom>
          <a:solidFill>
            <a:srgbClr val="FFC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950200" y="4562023"/>
            <a:ext cx="361951" cy="5021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306688" y="736057"/>
            <a:ext cx="1771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2"/>
                </a:solidFill>
                <a:ea typeface="문체부 돋음체"/>
              </a:rPr>
              <a:t>- </a:t>
            </a:r>
            <a:r>
              <a:rPr lang="ko-KR" altLang="en-US" sz="1600" b="1" dirty="0" err="1">
                <a:solidFill>
                  <a:schemeClr val="accent2"/>
                </a:solidFill>
                <a:ea typeface="문체부 돋음체"/>
              </a:rPr>
              <a:t>댓글</a:t>
            </a:r>
            <a:r>
              <a:rPr lang="ko-KR" altLang="en-US" sz="1600" b="1" dirty="0">
                <a:solidFill>
                  <a:schemeClr val="accent2"/>
                </a:solidFill>
                <a:ea typeface="문체부 돋음체"/>
              </a:rPr>
              <a:t> 등록 버튼</a:t>
            </a:r>
            <a:r>
              <a:rPr lang="en-US" altLang="ko-KR" sz="1200" b="1" dirty="0">
                <a:solidFill>
                  <a:schemeClr val="accent2"/>
                </a:solidFill>
                <a:ea typeface="문체부 돋음체"/>
              </a:rPr>
              <a:t> 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468788" y="4224993"/>
            <a:ext cx="5456011" cy="323906"/>
          </a:xfrm>
          <a:prstGeom prst="rect">
            <a:avLst/>
          </a:prstGeom>
          <a:solidFill>
            <a:srgbClr val="00CCFF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382978" y="1225216"/>
            <a:ext cx="328114" cy="293173"/>
          </a:xfrm>
          <a:prstGeom prst="rect">
            <a:avLst/>
          </a:prstGeom>
          <a:solidFill>
            <a:srgbClr val="00CCFF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711092" y="1176723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ea typeface="문체부 돋음체"/>
              </a:rPr>
              <a:t>- </a:t>
            </a:r>
            <a:r>
              <a:rPr lang="ko-KR" altLang="en-US" sz="1600" b="1" dirty="0" err="1">
                <a:ea typeface="문체부 돋음체"/>
              </a:rPr>
              <a:t>댓글</a:t>
            </a:r>
            <a:r>
              <a:rPr lang="ko-KR" altLang="en-US" sz="1600" b="1" dirty="0">
                <a:ea typeface="문체부 돋음체"/>
              </a:rPr>
              <a:t> 출력 섹션</a:t>
            </a:r>
            <a:endParaRPr lang="en-US" altLang="ko-KR" sz="1600" b="1" dirty="0">
              <a:ea typeface="문체부 돋음체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092739" y="5119749"/>
            <a:ext cx="288927" cy="1428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656510" y="5124573"/>
            <a:ext cx="349252" cy="142813"/>
          </a:xfrm>
          <a:prstGeom prst="rect">
            <a:avLst/>
          </a:prstGeom>
          <a:noFill/>
          <a:ln>
            <a:solidFill>
              <a:srgbClr val="902A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297163" y="5009666"/>
            <a:ext cx="2715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902AAC"/>
                </a:solidFill>
                <a:ea typeface="문체부 돋음체"/>
              </a:rPr>
              <a:t>- </a:t>
            </a:r>
            <a:r>
              <a:rPr lang="ko-KR" altLang="en-US" sz="1600" b="1" dirty="0">
                <a:solidFill>
                  <a:srgbClr val="902AAC"/>
                </a:solidFill>
                <a:ea typeface="문체부 돋음체"/>
              </a:rPr>
              <a:t>글 목록으로 버튼</a:t>
            </a:r>
            <a:endParaRPr lang="en-US" altLang="ko-KR" sz="1600" b="1" dirty="0">
              <a:solidFill>
                <a:srgbClr val="902AAC"/>
              </a:solidFill>
              <a:ea typeface="문체부 돋음체"/>
            </a:endParaRPr>
          </a:p>
          <a:p>
            <a:r>
              <a:rPr lang="en-US" altLang="ko-KR" sz="1200" b="1" dirty="0">
                <a:solidFill>
                  <a:srgbClr val="902AAC"/>
                </a:solidFill>
                <a:ea typeface="문체부 돋음체"/>
              </a:rPr>
              <a:t>   : </a:t>
            </a:r>
            <a:r>
              <a:rPr lang="ko-KR" altLang="en-US" sz="1200" b="1" dirty="0">
                <a:solidFill>
                  <a:srgbClr val="902AAC"/>
                </a:solidFill>
                <a:ea typeface="문체부 돋음체"/>
              </a:rPr>
              <a:t>전체 </a:t>
            </a:r>
            <a:r>
              <a:rPr lang="ko-KR" altLang="en-US" sz="1200" b="1" dirty="0" err="1">
                <a:solidFill>
                  <a:srgbClr val="902AAC"/>
                </a:solidFill>
                <a:ea typeface="문체부 돋음체"/>
              </a:rPr>
              <a:t>게시글</a:t>
            </a:r>
            <a:r>
              <a:rPr lang="ko-KR" altLang="en-US" sz="1200" b="1" dirty="0">
                <a:solidFill>
                  <a:srgbClr val="902AAC"/>
                </a:solidFill>
                <a:ea typeface="문체부 돋음체"/>
              </a:rPr>
              <a:t> 목록 출력 화면으로 </a:t>
            </a:r>
            <a:endParaRPr lang="en-US" altLang="ko-KR" sz="1200" b="1" dirty="0">
              <a:solidFill>
                <a:srgbClr val="902AAC"/>
              </a:solidFill>
              <a:ea typeface="문체부 돋음체"/>
            </a:endParaRPr>
          </a:p>
          <a:p>
            <a:r>
              <a:rPr lang="en-US" altLang="ko-KR" sz="1200" b="1" dirty="0">
                <a:solidFill>
                  <a:srgbClr val="902AAC"/>
                </a:solidFill>
                <a:ea typeface="문체부 돋음체"/>
              </a:rPr>
              <a:t>     </a:t>
            </a:r>
            <a:r>
              <a:rPr lang="ko-KR" altLang="en-US" sz="1200" b="1" dirty="0">
                <a:solidFill>
                  <a:srgbClr val="902AAC"/>
                </a:solidFill>
                <a:ea typeface="문체부 돋음체"/>
              </a:rPr>
              <a:t>되돌아 가기</a:t>
            </a:r>
            <a:endParaRPr lang="en-US" altLang="ko-KR" sz="1200" b="1" dirty="0">
              <a:solidFill>
                <a:srgbClr val="902AAC"/>
              </a:solidFill>
              <a:ea typeface="문체부 돋음체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913" y="3140670"/>
            <a:ext cx="584947" cy="241853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860" y="449324"/>
            <a:ext cx="2977051" cy="196503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0" name="직선 화살표 연결선 39"/>
          <p:cNvCxnSpPr/>
          <p:nvPr/>
        </p:nvCxnSpPr>
        <p:spPr>
          <a:xfrm flipV="1">
            <a:off x="5121964" y="2414359"/>
            <a:ext cx="762469" cy="7263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312688" y="5715814"/>
            <a:ext cx="254749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ea typeface="문체부 돋음체"/>
              </a:rPr>
              <a:t>- </a:t>
            </a:r>
            <a:r>
              <a:rPr lang="ko-KR" altLang="en-US" sz="1600" b="1" dirty="0">
                <a:ea typeface="문체부 돋음체"/>
              </a:rPr>
              <a:t>내보내기 버튼</a:t>
            </a:r>
            <a:endParaRPr lang="en-US" altLang="ko-KR" sz="1600" b="1" dirty="0">
              <a:ea typeface="문체부 돋음체"/>
            </a:endParaRPr>
          </a:p>
          <a:p>
            <a:r>
              <a:rPr lang="en-US" altLang="ko-KR" sz="1200" b="1" dirty="0">
                <a:ea typeface="문체부 돋음체"/>
              </a:rPr>
              <a:t>   : </a:t>
            </a:r>
            <a:r>
              <a:rPr lang="ko-KR" altLang="en-US" sz="1200" b="1" dirty="0">
                <a:ea typeface="문체부 돋음체"/>
              </a:rPr>
              <a:t>우클릭 시 내보내기 메뉴 출력</a:t>
            </a:r>
            <a:r>
              <a:rPr lang="en-US" altLang="ko-KR" sz="1200" b="1" dirty="0">
                <a:ea typeface="문체부 돋음체"/>
              </a:rPr>
              <a:t>,</a:t>
            </a:r>
          </a:p>
          <a:p>
            <a:r>
              <a:rPr lang="en-US" altLang="ko-KR" sz="1200" b="1" dirty="0">
                <a:ea typeface="문체부 돋음체"/>
              </a:rPr>
              <a:t>      </a:t>
            </a:r>
            <a:r>
              <a:rPr lang="ko-KR" altLang="en-US" sz="1200" b="1" dirty="0">
                <a:ea typeface="문체부 돋음체"/>
              </a:rPr>
              <a:t>내보내기 버튼 클릭 시 </a:t>
            </a:r>
            <a:endParaRPr lang="en-US" altLang="ko-KR" sz="1200" b="1" dirty="0">
              <a:ea typeface="문체부 돋음체"/>
            </a:endParaRPr>
          </a:p>
          <a:p>
            <a:r>
              <a:rPr lang="en-US" altLang="ko-KR" sz="1200" b="1" dirty="0">
                <a:ea typeface="문체부 돋음체"/>
              </a:rPr>
              <a:t>      </a:t>
            </a:r>
            <a:r>
              <a:rPr lang="ko-KR" altLang="en-US" sz="1200" b="1" dirty="0">
                <a:ea typeface="문체부 돋음체"/>
              </a:rPr>
              <a:t>해당 </a:t>
            </a:r>
            <a:r>
              <a:rPr lang="ko-KR" altLang="en-US" sz="1200" b="1" dirty="0" err="1">
                <a:ea typeface="문체부 돋음체"/>
              </a:rPr>
              <a:t>게시글</a:t>
            </a:r>
            <a:r>
              <a:rPr lang="ko-KR" altLang="en-US" sz="1200" b="1" dirty="0">
                <a:ea typeface="문체부 돋음체"/>
              </a:rPr>
              <a:t> 인쇄</a:t>
            </a:r>
            <a:r>
              <a:rPr lang="en-US" altLang="ko-KR" sz="1200" b="1" dirty="0">
                <a:ea typeface="문체부 돋음체"/>
              </a:rPr>
              <a:t>/PDF </a:t>
            </a:r>
            <a:r>
              <a:rPr lang="ko-KR" altLang="en-US" sz="1200" b="1" dirty="0">
                <a:ea typeface="문체부 돋음체"/>
              </a:rPr>
              <a:t>기능</a:t>
            </a:r>
            <a:endParaRPr lang="en-US" altLang="ko-KR" sz="1200" b="1" dirty="0">
              <a:ea typeface="문체부 돋음체"/>
            </a:endParaRPr>
          </a:p>
        </p:txBody>
      </p:sp>
    </p:spTree>
    <p:extLst>
      <p:ext uri="{BB962C8B-B14F-4D97-AF65-F5344CB8AC3E}">
        <p14:creationId xmlns:p14="http://schemas.microsoft.com/office/powerpoint/2010/main" val="2073303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PC-13\Documents\카카오톡 받은 파일\사용자설명서 이미지\휴지통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13" y="1706806"/>
            <a:ext cx="8370708" cy="409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30D1B1-22CD-4501-A30E-B52FD776CC4F}"/>
              </a:ext>
            </a:extLst>
          </p:cNvPr>
          <p:cNvSpPr txBox="1"/>
          <p:nvPr/>
        </p:nvSpPr>
        <p:spPr>
          <a:xfrm>
            <a:off x="647113" y="40796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ea typeface="문체부 돋음체"/>
              </a:rPr>
              <a:t>■ 휴지통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312688" y="2176790"/>
            <a:ext cx="2815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  <a:ea typeface="문체부 돋음체"/>
              </a:rPr>
              <a:t>- </a:t>
            </a:r>
            <a:r>
              <a:rPr lang="ko-KR" altLang="en-US" sz="1600" b="1" dirty="0">
                <a:solidFill>
                  <a:srgbClr val="C00000"/>
                </a:solidFill>
                <a:ea typeface="문체부 돋음체"/>
              </a:rPr>
              <a:t>휴지통 비우기 버튼</a:t>
            </a:r>
            <a:endParaRPr lang="en-US" altLang="ko-KR" sz="1600" b="1" dirty="0">
              <a:solidFill>
                <a:srgbClr val="C00000"/>
              </a:solidFill>
              <a:ea typeface="문체부 돋음체"/>
            </a:endParaRPr>
          </a:p>
          <a:p>
            <a:r>
              <a:rPr lang="en-US" altLang="ko-KR" sz="1200" b="1" dirty="0">
                <a:solidFill>
                  <a:srgbClr val="C00000"/>
                </a:solidFill>
                <a:ea typeface="문체부 돋음체"/>
              </a:rPr>
              <a:t>   :</a:t>
            </a:r>
            <a:r>
              <a:rPr lang="ko-KR" altLang="en-US" sz="1200" b="1" dirty="0">
                <a:solidFill>
                  <a:srgbClr val="C00000"/>
                </a:solidFill>
                <a:ea typeface="문체부 돋음체"/>
              </a:rPr>
              <a:t> 휴지통에 있는 모든 파일 영구삭제</a:t>
            </a:r>
            <a:endParaRPr lang="en-US" altLang="ko-KR" sz="1050" b="1" dirty="0">
              <a:solidFill>
                <a:srgbClr val="C00000"/>
              </a:solidFill>
              <a:ea typeface="문체부 돋음체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306688" y="1414418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00FF"/>
                </a:solidFill>
                <a:ea typeface="문체부 돋음체"/>
              </a:rPr>
              <a:t>- </a:t>
            </a:r>
            <a:r>
              <a:rPr lang="ko-KR" altLang="en-US" sz="1600" b="1" dirty="0">
                <a:solidFill>
                  <a:srgbClr val="0000FF"/>
                </a:solidFill>
                <a:ea typeface="문체부 돋음체"/>
              </a:rPr>
              <a:t>모든 그룹에서 삭제한 </a:t>
            </a:r>
            <a:endParaRPr lang="en-US" altLang="ko-KR" sz="1600" b="1" dirty="0">
              <a:solidFill>
                <a:srgbClr val="0000FF"/>
              </a:solidFill>
              <a:ea typeface="문체부 돋음체"/>
            </a:endParaRPr>
          </a:p>
          <a:p>
            <a:r>
              <a:rPr lang="ko-KR" altLang="en-US" sz="1600" b="1" dirty="0">
                <a:solidFill>
                  <a:srgbClr val="0000FF"/>
                </a:solidFill>
                <a:ea typeface="문체부 돋음체"/>
              </a:rPr>
              <a:t>   파일목록 출력</a:t>
            </a:r>
            <a:endParaRPr lang="en-US" altLang="ko-KR" sz="1600" b="1" dirty="0">
              <a:solidFill>
                <a:srgbClr val="0000FF"/>
              </a:solidFill>
              <a:ea typeface="문체부 돋음체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312688" y="2905780"/>
            <a:ext cx="27703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B050"/>
                </a:solidFill>
                <a:ea typeface="문체부 돋음체"/>
              </a:rPr>
              <a:t>- </a:t>
            </a:r>
            <a:r>
              <a:rPr lang="ko-KR" altLang="en-US" sz="1600" b="1" dirty="0">
                <a:solidFill>
                  <a:srgbClr val="00B050"/>
                </a:solidFill>
                <a:ea typeface="문체부 돋음체"/>
              </a:rPr>
              <a:t>복원 버튼</a:t>
            </a:r>
            <a:endParaRPr lang="en-US" altLang="ko-KR" sz="1600" b="1" dirty="0">
              <a:solidFill>
                <a:srgbClr val="00B050"/>
              </a:solidFill>
              <a:ea typeface="문체부 돋음체"/>
            </a:endParaRPr>
          </a:p>
          <a:p>
            <a:r>
              <a:rPr lang="en-US" altLang="ko-KR" sz="1200" b="1" dirty="0">
                <a:solidFill>
                  <a:srgbClr val="00B050"/>
                </a:solidFill>
                <a:ea typeface="문체부 돋음체"/>
              </a:rPr>
              <a:t>   : </a:t>
            </a:r>
            <a:r>
              <a:rPr lang="ko-KR" altLang="en-US" sz="1200" b="1" dirty="0">
                <a:solidFill>
                  <a:srgbClr val="00B050"/>
                </a:solidFill>
                <a:ea typeface="문체부 돋음체"/>
              </a:rPr>
              <a:t>복원할 파일 선택 후 버튼 클릭 시</a:t>
            </a:r>
            <a:endParaRPr lang="en-US" altLang="ko-KR" sz="1200" b="1" dirty="0">
              <a:solidFill>
                <a:srgbClr val="00B050"/>
              </a:solidFill>
              <a:ea typeface="문체부 돋음체"/>
            </a:endParaRPr>
          </a:p>
          <a:p>
            <a:r>
              <a:rPr lang="en-US" altLang="ko-KR" sz="1200" b="1" dirty="0">
                <a:solidFill>
                  <a:srgbClr val="00B050"/>
                </a:solidFill>
                <a:ea typeface="문체부 돋음체"/>
              </a:rPr>
              <a:t>     </a:t>
            </a:r>
            <a:r>
              <a:rPr lang="ko-KR" altLang="en-US" sz="1200" b="1" dirty="0">
                <a:solidFill>
                  <a:srgbClr val="00B050"/>
                </a:solidFill>
                <a:ea typeface="문체부 돋음체"/>
              </a:rPr>
              <a:t>삭제 이전 위치로 복원됨</a:t>
            </a:r>
            <a:endParaRPr lang="en-US" altLang="ko-KR" sz="1100" b="1" dirty="0">
              <a:solidFill>
                <a:srgbClr val="00B050"/>
              </a:solidFill>
              <a:ea typeface="문체부 돋음체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388198" y="2670090"/>
            <a:ext cx="5996978" cy="256866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734300" y="2371725"/>
            <a:ext cx="600075" cy="1333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347076" y="2371725"/>
            <a:ext cx="365124" cy="1333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</p:spTree>
    <p:extLst>
      <p:ext uri="{BB962C8B-B14F-4D97-AF65-F5344CB8AC3E}">
        <p14:creationId xmlns:p14="http://schemas.microsoft.com/office/powerpoint/2010/main" val="2128472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30D1B1-22CD-4501-A30E-B52FD776CC4F}"/>
              </a:ext>
            </a:extLst>
          </p:cNvPr>
          <p:cNvSpPr txBox="1"/>
          <p:nvPr/>
        </p:nvSpPr>
        <p:spPr>
          <a:xfrm>
            <a:off x="647113" y="407962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ea typeface="문체부 돋음체"/>
              </a:rPr>
              <a:t>■ 로그인 화면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0B24B5E-34D5-4FE7-8089-60869E68C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13" y="1831514"/>
            <a:ext cx="8485959" cy="414997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7B1DE52-011A-4C9A-A09D-94C9864C2B21}"/>
              </a:ext>
            </a:extLst>
          </p:cNvPr>
          <p:cNvSpPr/>
          <p:nvPr/>
        </p:nvSpPr>
        <p:spPr>
          <a:xfrm>
            <a:off x="6879102" y="3384550"/>
            <a:ext cx="2011680" cy="3070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B12902-2C4E-43B8-9597-07DBCDC9BC2F}"/>
              </a:ext>
            </a:extLst>
          </p:cNvPr>
          <p:cNvSpPr txBox="1"/>
          <p:nvPr/>
        </p:nvSpPr>
        <p:spPr>
          <a:xfrm>
            <a:off x="9133072" y="3200400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ea typeface="문체부 돋음체"/>
              </a:rPr>
              <a:t>- </a:t>
            </a:r>
            <a:r>
              <a:rPr lang="ko-KR" altLang="en-US" b="1" dirty="0">
                <a:solidFill>
                  <a:srgbClr val="C00000"/>
                </a:solidFill>
                <a:ea typeface="문체부 돋음체"/>
              </a:rPr>
              <a:t>일반 로그인 </a:t>
            </a:r>
            <a:r>
              <a:rPr lang="ko-KR" altLang="en-US" b="1" dirty="0" err="1">
                <a:solidFill>
                  <a:srgbClr val="C00000"/>
                </a:solidFill>
                <a:ea typeface="문체부 돋음체"/>
              </a:rPr>
              <a:t>입력창</a:t>
            </a:r>
            <a:endParaRPr lang="ko-KR" altLang="en-US" b="1" dirty="0">
              <a:solidFill>
                <a:srgbClr val="C00000"/>
              </a:solidFill>
              <a:ea typeface="문체부 돋음체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13385F-670A-4577-92CD-9436FE87A6FD}"/>
              </a:ext>
            </a:extLst>
          </p:cNvPr>
          <p:cNvSpPr/>
          <p:nvPr/>
        </p:nvSpPr>
        <p:spPr>
          <a:xfrm>
            <a:off x="6879102" y="3706258"/>
            <a:ext cx="2011680" cy="11326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C7233D-71C8-4DA8-9EC5-471EE0B422B8}"/>
              </a:ext>
            </a:extLst>
          </p:cNvPr>
          <p:cNvSpPr txBox="1"/>
          <p:nvPr/>
        </p:nvSpPr>
        <p:spPr>
          <a:xfrm>
            <a:off x="9133072" y="3510155"/>
            <a:ext cx="2611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ea typeface="문체부 돋음체"/>
              </a:rPr>
              <a:t>- </a:t>
            </a:r>
            <a:r>
              <a:rPr lang="ko-KR" altLang="en-US" b="1" dirty="0">
                <a:solidFill>
                  <a:srgbClr val="0070C0"/>
                </a:solidFill>
                <a:ea typeface="문체부 돋음체"/>
              </a:rPr>
              <a:t>아이디</a:t>
            </a:r>
            <a:r>
              <a:rPr lang="en-US" altLang="ko-KR" b="1" dirty="0">
                <a:solidFill>
                  <a:srgbClr val="0070C0"/>
                </a:solidFill>
                <a:ea typeface="문체부 돋음체"/>
              </a:rPr>
              <a:t>/</a:t>
            </a:r>
            <a:r>
              <a:rPr lang="ko-KR" altLang="en-US" b="1" dirty="0">
                <a:solidFill>
                  <a:srgbClr val="0070C0"/>
                </a:solidFill>
                <a:ea typeface="문체부 돋음체"/>
              </a:rPr>
              <a:t>비밀번호 찾기</a:t>
            </a:r>
            <a:endParaRPr lang="en-US" altLang="ko-KR" b="1" dirty="0">
              <a:solidFill>
                <a:srgbClr val="0070C0"/>
              </a:solidFill>
              <a:ea typeface="문체부 돋음체"/>
            </a:endParaRPr>
          </a:p>
          <a:p>
            <a:r>
              <a:rPr lang="en-US" altLang="ko-KR" b="1" dirty="0">
                <a:solidFill>
                  <a:srgbClr val="0070C0"/>
                </a:solidFill>
                <a:ea typeface="문체부 돋음체"/>
              </a:rPr>
              <a:t>- </a:t>
            </a:r>
            <a:r>
              <a:rPr lang="ko-KR" altLang="en-US" b="1" dirty="0">
                <a:solidFill>
                  <a:srgbClr val="0070C0"/>
                </a:solidFill>
                <a:ea typeface="문체부 돋음체"/>
              </a:rPr>
              <a:t>회원가입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EEAF94A-4448-4817-844E-B10DADD05C32}"/>
              </a:ext>
            </a:extLst>
          </p:cNvPr>
          <p:cNvSpPr/>
          <p:nvPr/>
        </p:nvSpPr>
        <p:spPr>
          <a:xfrm>
            <a:off x="6879102" y="3833320"/>
            <a:ext cx="2011680" cy="54146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3EC654-13DB-4535-A277-4862A8CE46F1}"/>
              </a:ext>
            </a:extLst>
          </p:cNvPr>
          <p:cNvSpPr txBox="1"/>
          <p:nvPr/>
        </p:nvSpPr>
        <p:spPr>
          <a:xfrm>
            <a:off x="9133072" y="4099489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  <a:ea typeface="문체부 돋음체"/>
              </a:rPr>
              <a:t>-</a:t>
            </a:r>
            <a:r>
              <a:rPr lang="ko-KR" altLang="en-US" b="1" dirty="0">
                <a:solidFill>
                  <a:srgbClr val="00B050"/>
                </a:solidFill>
                <a:ea typeface="문체부 돋음체"/>
              </a:rPr>
              <a:t> 소셜 로그인</a:t>
            </a:r>
          </a:p>
        </p:txBody>
      </p:sp>
    </p:spTree>
    <p:extLst>
      <p:ext uri="{BB962C8B-B14F-4D97-AF65-F5344CB8AC3E}">
        <p14:creationId xmlns:p14="http://schemas.microsoft.com/office/powerpoint/2010/main" val="2116131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672010" y="1685152"/>
            <a:ext cx="8372285" cy="4085849"/>
            <a:chOff x="672010" y="1685152"/>
            <a:chExt cx="8372285" cy="4085849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72010" y="1685152"/>
              <a:ext cx="8372285" cy="4085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498" y="2722884"/>
              <a:ext cx="476249" cy="4184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930D1B1-22CD-4501-A30E-B52FD776CC4F}"/>
              </a:ext>
            </a:extLst>
          </p:cNvPr>
          <p:cNvSpPr txBox="1"/>
          <p:nvPr/>
        </p:nvSpPr>
        <p:spPr>
          <a:xfrm>
            <a:off x="647113" y="407962"/>
            <a:ext cx="2595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ea typeface="문체부 돋음체"/>
              </a:rPr>
              <a:t>■ </a:t>
            </a:r>
            <a:r>
              <a:rPr lang="en-US" altLang="ko-KR" sz="2800" dirty="0" err="1">
                <a:ea typeface="문체부 돋음체"/>
              </a:rPr>
              <a:t>QnA</a:t>
            </a:r>
            <a:r>
              <a:rPr lang="en-US" altLang="ko-KR" sz="2800" dirty="0">
                <a:ea typeface="문체부 돋음체"/>
              </a:rPr>
              <a:t> </a:t>
            </a:r>
            <a:r>
              <a:rPr lang="ko-KR" altLang="en-US" sz="2800" dirty="0">
                <a:ea typeface="문체부 돋음체"/>
              </a:rPr>
              <a:t>게시판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389000" y="2706493"/>
            <a:ext cx="19720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  <a:ea typeface="문체부 돋음체"/>
              </a:rPr>
              <a:t>- </a:t>
            </a:r>
            <a:r>
              <a:rPr lang="ko-KR" altLang="en-US" sz="1600" b="1" dirty="0">
                <a:solidFill>
                  <a:srgbClr val="C00000"/>
                </a:solidFill>
                <a:ea typeface="문체부 돋음체"/>
              </a:rPr>
              <a:t>검색범위 선택</a:t>
            </a:r>
            <a:r>
              <a:rPr lang="en-US" altLang="ko-KR" sz="1200" b="1" dirty="0">
                <a:solidFill>
                  <a:srgbClr val="C00000"/>
                </a:solidFill>
                <a:ea typeface="문체부 돋음체"/>
              </a:rPr>
              <a:t> </a:t>
            </a:r>
          </a:p>
          <a:p>
            <a:r>
              <a:rPr lang="en-US" altLang="ko-KR" sz="1200" b="1" dirty="0">
                <a:solidFill>
                  <a:srgbClr val="C00000"/>
                </a:solidFill>
                <a:ea typeface="문체부 돋음체"/>
              </a:rPr>
              <a:t>   : </a:t>
            </a:r>
            <a:r>
              <a:rPr lang="ko-KR" altLang="en-US" sz="1200" b="1" dirty="0">
                <a:solidFill>
                  <a:srgbClr val="C00000"/>
                </a:solidFill>
                <a:ea typeface="문체부 돋음체"/>
              </a:rPr>
              <a:t>글 제목만</a:t>
            </a:r>
            <a:r>
              <a:rPr lang="en-US" altLang="ko-KR" sz="1200" b="1" dirty="0">
                <a:solidFill>
                  <a:srgbClr val="C00000"/>
                </a:solidFill>
                <a:ea typeface="문체부 돋음체"/>
              </a:rPr>
              <a:t>. </a:t>
            </a:r>
            <a:r>
              <a:rPr lang="ko-KR" altLang="en-US" sz="1200" b="1" dirty="0">
                <a:solidFill>
                  <a:srgbClr val="C00000"/>
                </a:solidFill>
                <a:ea typeface="문체부 돋음체"/>
              </a:rPr>
              <a:t>글 내용만</a:t>
            </a:r>
            <a:r>
              <a:rPr lang="en-US" altLang="ko-KR" sz="1200" b="1" dirty="0">
                <a:solidFill>
                  <a:srgbClr val="C00000"/>
                </a:solidFill>
                <a:ea typeface="문체부 돋음체"/>
              </a:rPr>
              <a:t>, </a:t>
            </a:r>
          </a:p>
          <a:p>
            <a:r>
              <a:rPr lang="en-US" altLang="ko-KR" sz="1200" b="1" dirty="0">
                <a:solidFill>
                  <a:srgbClr val="C00000"/>
                </a:solidFill>
                <a:ea typeface="문체부 돋음체"/>
              </a:rPr>
              <a:t>     </a:t>
            </a:r>
            <a:r>
              <a:rPr lang="ko-KR" altLang="en-US" sz="1200" b="1" dirty="0">
                <a:solidFill>
                  <a:srgbClr val="C00000"/>
                </a:solidFill>
                <a:ea typeface="문체부 돋음체"/>
              </a:rPr>
              <a:t>제목</a:t>
            </a:r>
            <a:r>
              <a:rPr lang="en-US" altLang="ko-KR" sz="1200" b="1" dirty="0">
                <a:solidFill>
                  <a:srgbClr val="C00000"/>
                </a:solidFill>
                <a:ea typeface="문체부 돋음체"/>
              </a:rPr>
              <a:t>+</a:t>
            </a:r>
            <a:r>
              <a:rPr lang="ko-KR" altLang="en-US" sz="1200" b="1" dirty="0">
                <a:solidFill>
                  <a:srgbClr val="C00000"/>
                </a:solidFill>
                <a:ea typeface="문체부 돋음체"/>
              </a:rPr>
              <a:t>내용</a:t>
            </a:r>
            <a:r>
              <a:rPr lang="en-US" altLang="ko-KR" sz="1200" b="1" dirty="0">
                <a:solidFill>
                  <a:srgbClr val="C00000"/>
                </a:solidFill>
                <a:ea typeface="문체부 돋음체"/>
              </a:rPr>
              <a:t>, </a:t>
            </a:r>
            <a:r>
              <a:rPr lang="ko-KR" altLang="en-US" sz="1200" b="1" dirty="0">
                <a:solidFill>
                  <a:srgbClr val="C00000"/>
                </a:solidFill>
                <a:ea typeface="문체부 돋음체"/>
              </a:rPr>
              <a:t>작성자</a:t>
            </a:r>
            <a:endParaRPr lang="en-US" altLang="ko-KR" sz="1200" b="1" dirty="0">
              <a:solidFill>
                <a:srgbClr val="C00000"/>
              </a:solidFill>
              <a:ea typeface="문체부 돋음체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389000" y="3551240"/>
            <a:ext cx="27510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00FF"/>
                </a:solidFill>
                <a:ea typeface="문체부 돋음체"/>
              </a:rPr>
              <a:t>- </a:t>
            </a:r>
            <a:r>
              <a:rPr lang="ko-KR" altLang="en-US" sz="1600" b="1" dirty="0" err="1">
                <a:solidFill>
                  <a:srgbClr val="0000FF"/>
                </a:solidFill>
                <a:ea typeface="문체부 돋음체"/>
              </a:rPr>
              <a:t>검색어</a:t>
            </a:r>
            <a:r>
              <a:rPr lang="ko-KR" altLang="en-US" sz="1600" b="1" dirty="0">
                <a:solidFill>
                  <a:srgbClr val="0000FF"/>
                </a:solidFill>
                <a:ea typeface="문체부 돋음체"/>
              </a:rPr>
              <a:t> 입력 </a:t>
            </a:r>
            <a:r>
              <a:rPr lang="en-US" altLang="ko-KR" sz="1600" b="1" dirty="0">
                <a:solidFill>
                  <a:srgbClr val="0000FF"/>
                </a:solidFill>
                <a:ea typeface="문체부 돋음체"/>
              </a:rPr>
              <a:t>, </a:t>
            </a:r>
            <a:r>
              <a:rPr lang="ko-KR" altLang="en-US" sz="1600" b="1" dirty="0">
                <a:solidFill>
                  <a:srgbClr val="0000FF"/>
                </a:solidFill>
                <a:ea typeface="문체부 돋음체"/>
              </a:rPr>
              <a:t>검색 버튼</a:t>
            </a:r>
            <a:endParaRPr lang="en-US" altLang="ko-KR" sz="1600" b="1" dirty="0">
              <a:solidFill>
                <a:srgbClr val="0000FF"/>
              </a:solidFill>
              <a:ea typeface="문체부 돋음체"/>
            </a:endParaRPr>
          </a:p>
          <a:p>
            <a:r>
              <a:rPr lang="en-US" altLang="ko-KR" sz="1600" b="1" dirty="0">
                <a:solidFill>
                  <a:srgbClr val="0000FF"/>
                </a:solidFill>
                <a:ea typeface="문체부 돋음체"/>
              </a:rPr>
              <a:t>  </a:t>
            </a:r>
            <a:r>
              <a:rPr lang="en-US" altLang="ko-KR" sz="1200" b="1" dirty="0">
                <a:solidFill>
                  <a:srgbClr val="0000FF"/>
                </a:solidFill>
                <a:ea typeface="문체부 돋음체"/>
              </a:rPr>
              <a:t>: </a:t>
            </a:r>
            <a:r>
              <a:rPr lang="ko-KR" altLang="en-US" sz="1200" b="1" dirty="0">
                <a:solidFill>
                  <a:srgbClr val="0000FF"/>
                </a:solidFill>
                <a:ea typeface="문체부 돋음체"/>
              </a:rPr>
              <a:t>그룹 내 </a:t>
            </a:r>
            <a:r>
              <a:rPr lang="ko-KR" altLang="en-US" sz="1200" b="1" dirty="0" err="1">
                <a:solidFill>
                  <a:srgbClr val="0000FF"/>
                </a:solidFill>
                <a:ea typeface="문체부 돋음체"/>
              </a:rPr>
              <a:t>게시글</a:t>
            </a:r>
            <a:r>
              <a:rPr lang="ko-KR" altLang="en-US" sz="1200" b="1" dirty="0">
                <a:solidFill>
                  <a:srgbClr val="0000FF"/>
                </a:solidFill>
                <a:ea typeface="문체부 돋음체"/>
              </a:rPr>
              <a:t> 중 검색할 키워드 </a:t>
            </a:r>
            <a:endParaRPr lang="en-US" altLang="ko-KR" sz="1200" b="1" dirty="0">
              <a:solidFill>
                <a:srgbClr val="0000FF"/>
              </a:solidFill>
              <a:ea typeface="문체부 돋음체"/>
            </a:endParaRPr>
          </a:p>
          <a:p>
            <a:r>
              <a:rPr lang="en-US" altLang="ko-KR" sz="1200" b="1" dirty="0">
                <a:solidFill>
                  <a:srgbClr val="0000FF"/>
                </a:solidFill>
                <a:ea typeface="문체부 돋음체"/>
              </a:rPr>
              <a:t>     </a:t>
            </a:r>
            <a:r>
              <a:rPr lang="ko-KR" altLang="en-US" sz="1200" b="1" dirty="0">
                <a:solidFill>
                  <a:srgbClr val="0000FF"/>
                </a:solidFill>
                <a:ea typeface="문체부 돋음체"/>
              </a:rPr>
              <a:t>입력 후 검색 </a:t>
            </a:r>
            <a:endParaRPr lang="en-US" altLang="ko-KR" sz="1200" b="1" dirty="0">
              <a:solidFill>
                <a:srgbClr val="0000FF"/>
              </a:solidFill>
              <a:ea typeface="문체부 돋음체"/>
            </a:endParaRPr>
          </a:p>
          <a:p>
            <a:r>
              <a:rPr lang="en-US" altLang="ko-KR" sz="1200" b="1" dirty="0">
                <a:solidFill>
                  <a:srgbClr val="0000FF"/>
                </a:solidFill>
                <a:ea typeface="문체부 돋음체"/>
              </a:rPr>
              <a:t>     </a:t>
            </a:r>
            <a:r>
              <a:rPr lang="ko-KR" altLang="en-US" sz="1200" b="1" dirty="0">
                <a:solidFill>
                  <a:srgbClr val="0000FF"/>
                </a:solidFill>
                <a:ea typeface="문체부 돋음체"/>
              </a:rPr>
              <a:t>검색된 </a:t>
            </a:r>
            <a:r>
              <a:rPr lang="ko-KR" altLang="en-US" sz="1200" b="1" dirty="0" err="1">
                <a:solidFill>
                  <a:srgbClr val="0000FF"/>
                </a:solidFill>
                <a:ea typeface="문체부 돋음체"/>
              </a:rPr>
              <a:t>게시글</a:t>
            </a:r>
            <a:r>
              <a:rPr lang="ko-KR" altLang="en-US" sz="1200" b="1" dirty="0">
                <a:solidFill>
                  <a:srgbClr val="0000FF"/>
                </a:solidFill>
                <a:ea typeface="문체부 돋음체"/>
              </a:rPr>
              <a:t> 목록 출력됨</a:t>
            </a:r>
            <a:endParaRPr lang="en-US" altLang="ko-KR" sz="1600" b="1" dirty="0">
              <a:solidFill>
                <a:srgbClr val="0000FF"/>
              </a:solidFill>
              <a:ea typeface="문체부 돋음체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389000" y="4618934"/>
            <a:ext cx="2408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B050"/>
                </a:solidFill>
                <a:ea typeface="문체부 돋음체"/>
              </a:rPr>
              <a:t>- </a:t>
            </a:r>
            <a:r>
              <a:rPr lang="ko-KR" altLang="en-US" sz="1600" b="1" dirty="0">
                <a:solidFill>
                  <a:srgbClr val="00B050"/>
                </a:solidFill>
                <a:ea typeface="문체부 돋음체"/>
              </a:rPr>
              <a:t>글쓰기 버튼</a:t>
            </a:r>
            <a:endParaRPr lang="en-US" altLang="ko-KR" sz="1600" b="1" dirty="0">
              <a:solidFill>
                <a:srgbClr val="00B050"/>
              </a:solidFill>
              <a:ea typeface="문체부 돋음체"/>
            </a:endParaRPr>
          </a:p>
          <a:p>
            <a:r>
              <a:rPr lang="en-US" altLang="ko-KR" sz="1200" b="1" dirty="0">
                <a:solidFill>
                  <a:srgbClr val="00B050"/>
                </a:solidFill>
                <a:ea typeface="문체부 돋음체"/>
              </a:rPr>
              <a:t>    : </a:t>
            </a:r>
            <a:r>
              <a:rPr lang="ko-KR" altLang="en-US" sz="1200" b="1" dirty="0">
                <a:solidFill>
                  <a:srgbClr val="00B050"/>
                </a:solidFill>
                <a:ea typeface="문체부 돋음체"/>
              </a:rPr>
              <a:t>클릭 시 글쓰기 화면 출력됨</a:t>
            </a:r>
            <a:endParaRPr lang="en-US" altLang="ko-KR" sz="1400" b="1" dirty="0">
              <a:solidFill>
                <a:srgbClr val="00B050"/>
              </a:solidFill>
              <a:ea typeface="문체부 돋음체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468420" y="2314415"/>
            <a:ext cx="328114" cy="293173"/>
          </a:xfrm>
          <a:prstGeom prst="rect">
            <a:avLst/>
          </a:prstGeom>
          <a:solidFill>
            <a:srgbClr val="FFC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796534" y="2265922"/>
            <a:ext cx="19223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ea typeface="문체부 돋음체"/>
              </a:rPr>
              <a:t>- </a:t>
            </a:r>
            <a:r>
              <a:rPr lang="ko-KR" altLang="en-US" sz="1600" b="1" dirty="0" err="1">
                <a:ea typeface="문체부 돋음체"/>
              </a:rPr>
              <a:t>게시글</a:t>
            </a:r>
            <a:r>
              <a:rPr lang="ko-KR" altLang="en-US" sz="1600" b="1" dirty="0">
                <a:ea typeface="문체부 돋음체"/>
              </a:rPr>
              <a:t> 목록 출력</a:t>
            </a:r>
            <a:endParaRPr lang="en-US" altLang="ko-KR" sz="1600" b="1" dirty="0">
              <a:ea typeface="문체부 돋음체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303358" y="2604928"/>
            <a:ext cx="1009651" cy="14695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327296" y="2604476"/>
            <a:ext cx="285751" cy="14740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79724" y="2869837"/>
            <a:ext cx="6493096" cy="2434417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12822" y="2604928"/>
            <a:ext cx="476249" cy="1469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</p:spTree>
    <p:extLst>
      <p:ext uri="{BB962C8B-B14F-4D97-AF65-F5344CB8AC3E}">
        <p14:creationId xmlns:p14="http://schemas.microsoft.com/office/powerpoint/2010/main" val="1123011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2009" y="1708979"/>
            <a:ext cx="8345812" cy="4072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30D1B1-22CD-4501-A30E-B52FD776CC4F}"/>
              </a:ext>
            </a:extLst>
          </p:cNvPr>
          <p:cNvSpPr txBox="1"/>
          <p:nvPr/>
        </p:nvSpPr>
        <p:spPr>
          <a:xfrm>
            <a:off x="647113" y="407962"/>
            <a:ext cx="4110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ea typeface="문체부 돋음체"/>
              </a:rPr>
              <a:t>■ </a:t>
            </a:r>
            <a:r>
              <a:rPr lang="en-US" altLang="ko-KR" sz="2800" dirty="0" err="1">
                <a:ea typeface="문체부 돋음체"/>
              </a:rPr>
              <a:t>QnA</a:t>
            </a:r>
            <a:r>
              <a:rPr lang="en-US" altLang="ko-KR" sz="2800" dirty="0">
                <a:ea typeface="문체부 돋음체"/>
              </a:rPr>
              <a:t> </a:t>
            </a:r>
            <a:r>
              <a:rPr lang="ko-KR" altLang="en-US" sz="2800" dirty="0">
                <a:ea typeface="문체부 돋음체"/>
              </a:rPr>
              <a:t>게시판 </a:t>
            </a:r>
            <a:r>
              <a:rPr lang="en-US" altLang="ko-KR" sz="2800" dirty="0">
                <a:ea typeface="문체부 돋음체"/>
              </a:rPr>
              <a:t>– </a:t>
            </a:r>
            <a:r>
              <a:rPr lang="ko-KR" altLang="en-US" sz="2800" dirty="0">
                <a:ea typeface="문체부 돋음체"/>
              </a:rPr>
              <a:t>글쓰기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378449" y="3142312"/>
            <a:ext cx="2005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  <a:ea typeface="문체부 돋음체"/>
              </a:rPr>
              <a:t>- </a:t>
            </a:r>
            <a:r>
              <a:rPr lang="ko-KR" altLang="en-US" sz="1600" b="1" dirty="0">
                <a:solidFill>
                  <a:srgbClr val="C00000"/>
                </a:solidFill>
                <a:ea typeface="문체부 돋음체"/>
              </a:rPr>
              <a:t>글 등록 버튼</a:t>
            </a:r>
            <a:endParaRPr lang="en-US" altLang="ko-KR" sz="1600" b="1" dirty="0">
              <a:solidFill>
                <a:srgbClr val="C00000"/>
              </a:solidFill>
              <a:ea typeface="문체부 돋음체"/>
            </a:endParaRPr>
          </a:p>
          <a:p>
            <a:r>
              <a:rPr lang="en-US" altLang="ko-KR" sz="1200" b="1" dirty="0">
                <a:solidFill>
                  <a:srgbClr val="C00000"/>
                </a:solidFill>
                <a:ea typeface="문체부 돋음체"/>
              </a:rPr>
              <a:t>   :</a:t>
            </a:r>
            <a:r>
              <a:rPr lang="ko-KR" altLang="en-US" sz="1200" b="1" dirty="0">
                <a:solidFill>
                  <a:srgbClr val="C00000"/>
                </a:solidFill>
                <a:ea typeface="문체부 돋음체"/>
              </a:rPr>
              <a:t> 작성한 </a:t>
            </a:r>
            <a:r>
              <a:rPr lang="en-US" altLang="ko-KR" sz="1200" b="1" dirty="0" err="1">
                <a:solidFill>
                  <a:srgbClr val="C00000"/>
                </a:solidFill>
                <a:ea typeface="문체부 돋음체"/>
              </a:rPr>
              <a:t>QnA</a:t>
            </a:r>
            <a:r>
              <a:rPr lang="en-US" altLang="ko-KR" sz="1200" b="1" dirty="0">
                <a:solidFill>
                  <a:srgbClr val="C00000"/>
                </a:solidFill>
                <a:ea typeface="문체부 돋음체"/>
              </a:rPr>
              <a:t> </a:t>
            </a:r>
            <a:r>
              <a:rPr lang="ko-KR" altLang="en-US" sz="1200" b="1" dirty="0">
                <a:solidFill>
                  <a:srgbClr val="C00000"/>
                </a:solidFill>
                <a:ea typeface="문체부 돋음체"/>
              </a:rPr>
              <a:t>등록 가능</a:t>
            </a:r>
            <a:endParaRPr lang="en-US" altLang="ko-KR" sz="1050" b="1" dirty="0">
              <a:solidFill>
                <a:srgbClr val="C00000"/>
              </a:solidFill>
              <a:ea typeface="문체부 돋음체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378449" y="2557537"/>
            <a:ext cx="2904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00FF"/>
                </a:solidFill>
                <a:ea typeface="문체부 돋음체"/>
              </a:rPr>
              <a:t>- </a:t>
            </a:r>
            <a:r>
              <a:rPr lang="ko-KR" altLang="en-US" sz="1600" b="1" dirty="0" err="1">
                <a:solidFill>
                  <a:srgbClr val="0000FF"/>
                </a:solidFill>
                <a:ea typeface="문체부 돋음체"/>
              </a:rPr>
              <a:t>게시글</a:t>
            </a:r>
            <a:r>
              <a:rPr lang="ko-KR" altLang="en-US" sz="1600" b="1" dirty="0">
                <a:solidFill>
                  <a:srgbClr val="0000FF"/>
                </a:solidFill>
                <a:ea typeface="문체부 돋음체"/>
              </a:rPr>
              <a:t> 내용 출력 섹션</a:t>
            </a:r>
            <a:endParaRPr lang="en-US" altLang="ko-KR" sz="1600" b="1" dirty="0">
              <a:solidFill>
                <a:srgbClr val="0000FF"/>
              </a:solidFill>
              <a:ea typeface="문체부 돋음체"/>
            </a:endParaRPr>
          </a:p>
          <a:p>
            <a:r>
              <a:rPr lang="en-US" altLang="ko-KR" sz="1600" b="1" dirty="0">
                <a:solidFill>
                  <a:srgbClr val="0000FF"/>
                </a:solidFill>
                <a:ea typeface="문체부 돋음체"/>
              </a:rPr>
              <a:t>  </a:t>
            </a:r>
            <a:r>
              <a:rPr lang="en-US" altLang="ko-KR" sz="1200" b="1" dirty="0">
                <a:solidFill>
                  <a:srgbClr val="0000FF"/>
                </a:solidFill>
                <a:ea typeface="문체부 돋음체"/>
              </a:rPr>
              <a:t>: </a:t>
            </a:r>
            <a:r>
              <a:rPr lang="ko-KR" altLang="en-US" sz="1200" b="1" dirty="0">
                <a:solidFill>
                  <a:srgbClr val="0000FF"/>
                </a:solidFill>
                <a:ea typeface="문체부 돋음체"/>
              </a:rPr>
              <a:t>목록에서 제목 클릭 시 글 읽기 화면</a:t>
            </a:r>
            <a:endParaRPr lang="en-US" altLang="ko-KR" sz="1600" b="1" dirty="0">
              <a:solidFill>
                <a:srgbClr val="0000FF"/>
              </a:solidFill>
              <a:ea typeface="문체부 돋음체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348917" y="2849925"/>
            <a:ext cx="6247019" cy="146117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285104" y="5022889"/>
            <a:ext cx="288927" cy="1428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883126" y="5022889"/>
            <a:ext cx="349252" cy="142813"/>
          </a:xfrm>
          <a:prstGeom prst="rect">
            <a:avLst/>
          </a:prstGeom>
          <a:noFill/>
          <a:ln>
            <a:solidFill>
              <a:srgbClr val="902A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368924" y="3751257"/>
            <a:ext cx="25763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902AAC"/>
                </a:solidFill>
                <a:ea typeface="문체부 돋음체"/>
              </a:rPr>
              <a:t>- </a:t>
            </a:r>
            <a:r>
              <a:rPr lang="ko-KR" altLang="en-US" sz="1600" b="1" dirty="0">
                <a:solidFill>
                  <a:srgbClr val="902AAC"/>
                </a:solidFill>
                <a:ea typeface="문체부 돋음체"/>
              </a:rPr>
              <a:t>글 목록으로 버튼</a:t>
            </a:r>
            <a:endParaRPr lang="en-US" altLang="ko-KR" sz="1600" b="1" dirty="0">
              <a:solidFill>
                <a:srgbClr val="902AAC"/>
              </a:solidFill>
              <a:ea typeface="문체부 돋음체"/>
            </a:endParaRPr>
          </a:p>
          <a:p>
            <a:r>
              <a:rPr lang="en-US" altLang="ko-KR" sz="1200" b="1" dirty="0">
                <a:solidFill>
                  <a:srgbClr val="902AAC"/>
                </a:solidFill>
                <a:ea typeface="문체부 돋음체"/>
              </a:rPr>
              <a:t>   : </a:t>
            </a:r>
            <a:r>
              <a:rPr lang="ko-KR" altLang="en-US" sz="1200" b="1" dirty="0">
                <a:solidFill>
                  <a:srgbClr val="902AAC"/>
                </a:solidFill>
                <a:ea typeface="문체부 돋음체"/>
              </a:rPr>
              <a:t>전체</a:t>
            </a:r>
            <a:r>
              <a:rPr lang="en-US" altLang="ko-KR" sz="1200" b="1" dirty="0">
                <a:solidFill>
                  <a:srgbClr val="902AAC"/>
                </a:solidFill>
                <a:ea typeface="문체부 돋음체"/>
              </a:rPr>
              <a:t> </a:t>
            </a:r>
            <a:r>
              <a:rPr lang="en-US" altLang="ko-KR" sz="1200" b="1" dirty="0" err="1">
                <a:solidFill>
                  <a:srgbClr val="902AAC"/>
                </a:solidFill>
                <a:ea typeface="문체부 돋음체"/>
              </a:rPr>
              <a:t>QnA</a:t>
            </a:r>
            <a:r>
              <a:rPr lang="ko-KR" altLang="en-US" sz="1200" b="1" dirty="0">
                <a:solidFill>
                  <a:srgbClr val="902AAC"/>
                </a:solidFill>
                <a:ea typeface="문체부 돋음체"/>
              </a:rPr>
              <a:t> 목록 출력 화면으로 </a:t>
            </a:r>
            <a:endParaRPr lang="en-US" altLang="ko-KR" sz="1200" b="1" dirty="0">
              <a:solidFill>
                <a:srgbClr val="902AAC"/>
              </a:solidFill>
              <a:ea typeface="문체부 돋음체"/>
            </a:endParaRPr>
          </a:p>
          <a:p>
            <a:r>
              <a:rPr lang="en-US" altLang="ko-KR" sz="1200" b="1" dirty="0">
                <a:solidFill>
                  <a:srgbClr val="902AAC"/>
                </a:solidFill>
                <a:ea typeface="문체부 돋음체"/>
              </a:rPr>
              <a:t>     </a:t>
            </a:r>
            <a:r>
              <a:rPr lang="ko-KR" altLang="en-US" sz="1200" b="1" dirty="0">
                <a:solidFill>
                  <a:srgbClr val="902AAC"/>
                </a:solidFill>
                <a:ea typeface="문체부 돋음체"/>
              </a:rPr>
              <a:t>되돌아 가기</a:t>
            </a:r>
            <a:endParaRPr lang="en-US" altLang="ko-KR" sz="1200" b="1" dirty="0">
              <a:solidFill>
                <a:srgbClr val="902AAC"/>
              </a:solidFill>
              <a:ea typeface="문체부 돋음체"/>
            </a:endParaRPr>
          </a:p>
        </p:txBody>
      </p:sp>
    </p:spTree>
    <p:extLst>
      <p:ext uri="{BB962C8B-B14F-4D97-AF65-F5344CB8AC3E}">
        <p14:creationId xmlns:p14="http://schemas.microsoft.com/office/powerpoint/2010/main" val="3761850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2009" y="1722020"/>
            <a:ext cx="8345812" cy="4046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30D1B1-22CD-4501-A30E-B52FD776CC4F}"/>
              </a:ext>
            </a:extLst>
          </p:cNvPr>
          <p:cNvSpPr txBox="1"/>
          <p:nvPr/>
        </p:nvSpPr>
        <p:spPr>
          <a:xfrm>
            <a:off x="647113" y="407962"/>
            <a:ext cx="3714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ea typeface="문체부 돋음체"/>
              </a:rPr>
              <a:t>■ </a:t>
            </a:r>
            <a:r>
              <a:rPr lang="en-US" altLang="ko-KR" sz="2800" dirty="0" err="1">
                <a:ea typeface="문체부 돋음체"/>
              </a:rPr>
              <a:t>QnA</a:t>
            </a:r>
            <a:r>
              <a:rPr lang="en-US" altLang="ko-KR" sz="2800" dirty="0">
                <a:ea typeface="문체부 돋음체"/>
              </a:rPr>
              <a:t> </a:t>
            </a:r>
            <a:r>
              <a:rPr lang="ko-KR" altLang="en-US" sz="2800" dirty="0">
                <a:ea typeface="문체부 돋음체"/>
              </a:rPr>
              <a:t>게시판 </a:t>
            </a:r>
            <a:r>
              <a:rPr lang="en-US" altLang="ko-KR" sz="2800" dirty="0">
                <a:ea typeface="문체부 돋음체"/>
              </a:rPr>
              <a:t>- </a:t>
            </a:r>
            <a:r>
              <a:rPr lang="ko-KR" altLang="en-US" sz="2800" dirty="0">
                <a:ea typeface="문체부 돋음체"/>
              </a:rPr>
              <a:t>읽기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188106" y="3471454"/>
            <a:ext cx="2904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00FF"/>
                </a:solidFill>
                <a:ea typeface="문체부 돋음체"/>
              </a:rPr>
              <a:t>- </a:t>
            </a:r>
            <a:r>
              <a:rPr lang="ko-KR" altLang="en-US" sz="1600" b="1" dirty="0" err="1">
                <a:solidFill>
                  <a:srgbClr val="0000FF"/>
                </a:solidFill>
                <a:ea typeface="문체부 돋음체"/>
              </a:rPr>
              <a:t>게시글</a:t>
            </a:r>
            <a:r>
              <a:rPr lang="ko-KR" altLang="en-US" sz="1600" b="1" dirty="0">
                <a:solidFill>
                  <a:srgbClr val="0000FF"/>
                </a:solidFill>
                <a:ea typeface="문체부 돋음체"/>
              </a:rPr>
              <a:t> 내용 출력 섹션</a:t>
            </a:r>
            <a:endParaRPr lang="en-US" altLang="ko-KR" sz="1600" b="1" dirty="0">
              <a:solidFill>
                <a:srgbClr val="0000FF"/>
              </a:solidFill>
              <a:ea typeface="문체부 돋음체"/>
            </a:endParaRPr>
          </a:p>
          <a:p>
            <a:r>
              <a:rPr lang="en-US" altLang="ko-KR" sz="1600" b="1" dirty="0">
                <a:solidFill>
                  <a:srgbClr val="0000FF"/>
                </a:solidFill>
                <a:ea typeface="문체부 돋음체"/>
              </a:rPr>
              <a:t>  </a:t>
            </a:r>
            <a:r>
              <a:rPr lang="en-US" altLang="ko-KR" sz="1200" b="1" dirty="0">
                <a:solidFill>
                  <a:srgbClr val="0000FF"/>
                </a:solidFill>
                <a:ea typeface="문체부 돋음체"/>
              </a:rPr>
              <a:t>: </a:t>
            </a:r>
            <a:r>
              <a:rPr lang="ko-KR" altLang="en-US" sz="1200" b="1" dirty="0">
                <a:solidFill>
                  <a:srgbClr val="0000FF"/>
                </a:solidFill>
                <a:ea typeface="문체부 돋음체"/>
              </a:rPr>
              <a:t>목록에서 제목 클릭 시 글 읽기 화면</a:t>
            </a:r>
            <a:endParaRPr lang="en-US" altLang="ko-KR" sz="1600" b="1" dirty="0">
              <a:solidFill>
                <a:srgbClr val="0000FF"/>
              </a:solidFill>
              <a:ea typeface="문체부 돋음체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388198" y="2740868"/>
            <a:ext cx="6176962" cy="146117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68788" y="4224992"/>
            <a:ext cx="5456011" cy="1230631"/>
          </a:xfrm>
          <a:prstGeom prst="rect">
            <a:avLst/>
          </a:prstGeom>
          <a:solidFill>
            <a:srgbClr val="00CCFF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188106" y="3028849"/>
            <a:ext cx="328114" cy="293173"/>
          </a:xfrm>
          <a:prstGeom prst="rect">
            <a:avLst/>
          </a:prstGeom>
          <a:solidFill>
            <a:srgbClr val="00CCFF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516220" y="2980356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ea typeface="문체부 돋음체"/>
              </a:rPr>
              <a:t>- </a:t>
            </a:r>
            <a:r>
              <a:rPr lang="ko-KR" altLang="en-US" sz="1600" b="1" dirty="0">
                <a:ea typeface="문체부 돋음체"/>
              </a:rPr>
              <a:t>답변 출력 섹션</a:t>
            </a:r>
            <a:endParaRPr lang="en-US" altLang="ko-KR" sz="1600" b="1" dirty="0">
              <a:ea typeface="문체부 돋음체"/>
            </a:endParaRPr>
          </a:p>
        </p:txBody>
      </p:sp>
    </p:spTree>
    <p:extLst>
      <p:ext uri="{BB962C8B-B14F-4D97-AF65-F5344CB8AC3E}">
        <p14:creationId xmlns:p14="http://schemas.microsoft.com/office/powerpoint/2010/main" val="1579312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9448" y="1664273"/>
            <a:ext cx="8395408" cy="4114538"/>
          </a:xfrm>
          <a:prstGeom prst="rect">
            <a:avLst/>
          </a:prstGeom>
          <a:solidFill>
            <a:srgbClr val="FFC000">
              <a:alpha val="47000"/>
            </a:srgbClr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30D1B1-22CD-4501-A30E-B52FD776CC4F}"/>
              </a:ext>
            </a:extLst>
          </p:cNvPr>
          <p:cNvSpPr txBox="1"/>
          <p:nvPr/>
        </p:nvSpPr>
        <p:spPr>
          <a:xfrm>
            <a:off x="647113" y="407962"/>
            <a:ext cx="2233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ea typeface="문체부 돋음체"/>
              </a:rPr>
              <a:t>■ 알람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B1FA6A-7FF5-4F97-A6D5-B0B9E13D98B1}"/>
              </a:ext>
            </a:extLst>
          </p:cNvPr>
          <p:cNvSpPr/>
          <p:nvPr/>
        </p:nvSpPr>
        <p:spPr>
          <a:xfrm>
            <a:off x="3514725" y="1790701"/>
            <a:ext cx="2676525" cy="15097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297163" y="1706805"/>
            <a:ext cx="2606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  <a:ea typeface="문체부 돋음체"/>
              </a:rPr>
              <a:t>- </a:t>
            </a:r>
            <a:r>
              <a:rPr lang="ko-KR" altLang="en-US" sz="1600" b="1" dirty="0" err="1">
                <a:solidFill>
                  <a:srgbClr val="C00000"/>
                </a:solidFill>
                <a:ea typeface="문체부 돋음체"/>
              </a:rPr>
              <a:t>알람목록</a:t>
            </a:r>
            <a:endParaRPr lang="en-US" altLang="ko-KR" sz="1200" b="1" dirty="0">
              <a:solidFill>
                <a:srgbClr val="C00000"/>
              </a:solidFill>
              <a:ea typeface="문체부 돋음체"/>
            </a:endParaRPr>
          </a:p>
          <a:p>
            <a:r>
              <a:rPr lang="en-US" altLang="ko-KR" sz="1200" b="1" dirty="0">
                <a:solidFill>
                  <a:srgbClr val="C00000"/>
                </a:solidFill>
                <a:ea typeface="문체부 돋음체"/>
              </a:rPr>
              <a:t>   : </a:t>
            </a:r>
            <a:r>
              <a:rPr lang="ko-KR" altLang="en-US" sz="1200" b="1" dirty="0" err="1">
                <a:solidFill>
                  <a:srgbClr val="C00000"/>
                </a:solidFill>
                <a:ea typeface="문체부 돋음체"/>
              </a:rPr>
              <a:t>알람의</a:t>
            </a:r>
            <a:r>
              <a:rPr lang="ko-KR" altLang="en-US" sz="1200" b="1" dirty="0">
                <a:solidFill>
                  <a:srgbClr val="C00000"/>
                </a:solidFill>
                <a:ea typeface="문체부 돋음체"/>
              </a:rPr>
              <a:t> 목록들이 출력되는 화면</a:t>
            </a:r>
            <a:endParaRPr lang="en-US" altLang="ko-KR" sz="1200" b="1" dirty="0">
              <a:solidFill>
                <a:srgbClr val="C00000"/>
              </a:solidFill>
              <a:ea typeface="문체부 돋음체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1B1FA6A-7FF5-4F97-A6D5-B0B9E13D98B1}"/>
              </a:ext>
            </a:extLst>
          </p:cNvPr>
          <p:cNvSpPr/>
          <p:nvPr/>
        </p:nvSpPr>
        <p:spPr>
          <a:xfrm>
            <a:off x="8261732" y="1711791"/>
            <a:ext cx="225043" cy="23757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 flipH="1" flipV="1">
            <a:off x="6191250" y="1867044"/>
            <a:ext cx="2074069" cy="1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1B1FA6A-7FF5-4F97-A6D5-B0B9E13D98B1}"/>
              </a:ext>
            </a:extLst>
          </p:cNvPr>
          <p:cNvSpPr/>
          <p:nvPr/>
        </p:nvSpPr>
        <p:spPr>
          <a:xfrm>
            <a:off x="5391151" y="3048321"/>
            <a:ext cx="457200" cy="20161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297163" y="2609596"/>
            <a:ext cx="212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00FF"/>
                </a:solidFill>
                <a:ea typeface="문체부 돋음체"/>
              </a:rPr>
              <a:t>- </a:t>
            </a:r>
            <a:r>
              <a:rPr lang="ko-KR" altLang="en-US" sz="1600" b="1" dirty="0">
                <a:solidFill>
                  <a:srgbClr val="0000FF"/>
                </a:solidFill>
                <a:ea typeface="문체부 돋음체"/>
              </a:rPr>
              <a:t>전체 지우기</a:t>
            </a:r>
            <a:endParaRPr lang="en-US" altLang="ko-KR" sz="1600" b="1" dirty="0">
              <a:solidFill>
                <a:srgbClr val="0000FF"/>
              </a:solidFill>
              <a:ea typeface="문체부 돋음체"/>
            </a:endParaRPr>
          </a:p>
          <a:p>
            <a:r>
              <a:rPr lang="en-US" altLang="ko-KR" sz="1600" b="1" dirty="0">
                <a:solidFill>
                  <a:srgbClr val="0000FF"/>
                </a:solidFill>
                <a:ea typeface="문체부 돋음체"/>
              </a:rPr>
              <a:t>  </a:t>
            </a:r>
            <a:r>
              <a:rPr lang="en-US" altLang="ko-KR" sz="1200" b="1" dirty="0">
                <a:solidFill>
                  <a:srgbClr val="0000FF"/>
                </a:solidFill>
                <a:ea typeface="문체부 돋음체"/>
              </a:rPr>
              <a:t>: </a:t>
            </a:r>
            <a:r>
              <a:rPr lang="ko-KR" altLang="en-US" sz="1200" b="1" dirty="0" err="1">
                <a:solidFill>
                  <a:srgbClr val="0000FF"/>
                </a:solidFill>
                <a:ea typeface="문체부 돋음체"/>
              </a:rPr>
              <a:t>알람</a:t>
            </a:r>
            <a:r>
              <a:rPr lang="ko-KR" altLang="en-US" sz="1200" b="1" dirty="0">
                <a:solidFill>
                  <a:srgbClr val="0000FF"/>
                </a:solidFill>
                <a:ea typeface="문체부 돋음체"/>
              </a:rPr>
              <a:t> 목록을 전체 지우기</a:t>
            </a:r>
            <a:endParaRPr lang="en-US" altLang="ko-KR" sz="1600" b="1" dirty="0">
              <a:solidFill>
                <a:srgbClr val="0000FF"/>
              </a:solidFill>
              <a:ea typeface="문체부 돋음체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297163" y="3619246"/>
            <a:ext cx="2199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B050"/>
                </a:solidFill>
                <a:ea typeface="문체부 돋음체"/>
              </a:rPr>
              <a:t>- </a:t>
            </a:r>
            <a:r>
              <a:rPr lang="ko-KR" altLang="en-US" sz="1600" b="1" dirty="0">
                <a:solidFill>
                  <a:srgbClr val="00B050"/>
                </a:solidFill>
                <a:ea typeface="문체부 돋음체"/>
              </a:rPr>
              <a:t>지우기</a:t>
            </a:r>
            <a:endParaRPr lang="en-US" altLang="ko-KR" sz="1600" b="1" dirty="0">
              <a:solidFill>
                <a:srgbClr val="00B050"/>
              </a:solidFill>
              <a:ea typeface="문체부 돋음체"/>
            </a:endParaRPr>
          </a:p>
          <a:p>
            <a:r>
              <a:rPr lang="en-US" altLang="ko-KR" sz="1200" b="1" dirty="0">
                <a:solidFill>
                  <a:srgbClr val="00B050"/>
                </a:solidFill>
                <a:ea typeface="문체부 돋음체"/>
              </a:rPr>
              <a:t>    : </a:t>
            </a:r>
            <a:r>
              <a:rPr lang="ko-KR" altLang="en-US" sz="1200" b="1" dirty="0">
                <a:solidFill>
                  <a:srgbClr val="00B050"/>
                </a:solidFill>
                <a:ea typeface="문체부 돋음체"/>
              </a:rPr>
              <a:t>개별 </a:t>
            </a:r>
            <a:r>
              <a:rPr lang="ko-KR" altLang="en-US" sz="1200" b="1" dirty="0" err="1">
                <a:solidFill>
                  <a:srgbClr val="00B050"/>
                </a:solidFill>
                <a:ea typeface="문체부 돋음체"/>
              </a:rPr>
              <a:t>알람을</a:t>
            </a:r>
            <a:r>
              <a:rPr lang="ko-KR" altLang="en-US" sz="1200" b="1" dirty="0">
                <a:solidFill>
                  <a:srgbClr val="00B050"/>
                </a:solidFill>
                <a:ea typeface="문체부 돋음체"/>
              </a:rPr>
              <a:t> 지우는 버튼</a:t>
            </a:r>
            <a:endParaRPr lang="en-US" altLang="ko-KR" sz="1400" b="1" dirty="0">
              <a:solidFill>
                <a:srgbClr val="00B050"/>
              </a:solidFill>
              <a:ea typeface="문체부 돋음체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B1FA6A-7FF5-4F97-A6D5-B0B9E13D98B1}"/>
              </a:ext>
            </a:extLst>
          </p:cNvPr>
          <p:cNvSpPr/>
          <p:nvPr/>
        </p:nvSpPr>
        <p:spPr>
          <a:xfrm>
            <a:off x="5695951" y="2753047"/>
            <a:ext cx="276224" cy="15846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1B1FA6A-7FF5-4F97-A6D5-B0B9E13D98B1}"/>
              </a:ext>
            </a:extLst>
          </p:cNvPr>
          <p:cNvSpPr/>
          <p:nvPr/>
        </p:nvSpPr>
        <p:spPr>
          <a:xfrm>
            <a:off x="8848723" y="3309937"/>
            <a:ext cx="114300" cy="430739"/>
          </a:xfrm>
          <a:prstGeom prst="rect">
            <a:avLst/>
          </a:prstGeom>
          <a:solidFill>
            <a:srgbClr val="00B0F0">
              <a:alpha val="27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</p:spTree>
    <p:extLst>
      <p:ext uri="{BB962C8B-B14F-4D97-AF65-F5344CB8AC3E}">
        <p14:creationId xmlns:p14="http://schemas.microsoft.com/office/powerpoint/2010/main" val="4241931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612" y="1664273"/>
            <a:ext cx="8431080" cy="411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30D1B1-22CD-4501-A30E-B52FD776CC4F}"/>
              </a:ext>
            </a:extLst>
          </p:cNvPr>
          <p:cNvSpPr txBox="1"/>
          <p:nvPr/>
        </p:nvSpPr>
        <p:spPr>
          <a:xfrm>
            <a:off x="647113" y="407962"/>
            <a:ext cx="3826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ea typeface="문체부 돋음체"/>
              </a:rPr>
              <a:t>■ 퀵메모 </a:t>
            </a:r>
            <a:r>
              <a:rPr lang="en-US" altLang="ko-KR" sz="2800" dirty="0">
                <a:ea typeface="문체부 돋음체"/>
              </a:rPr>
              <a:t>– </a:t>
            </a:r>
            <a:r>
              <a:rPr lang="ko-KR" altLang="en-US" sz="2800" dirty="0">
                <a:ea typeface="문체부 돋음체"/>
              </a:rPr>
              <a:t>목록</a:t>
            </a:r>
            <a:r>
              <a:rPr lang="en-US" altLang="ko-KR" sz="2800" dirty="0">
                <a:ea typeface="문체부 돋음체"/>
              </a:rPr>
              <a:t>, </a:t>
            </a:r>
            <a:r>
              <a:rPr lang="ko-KR" altLang="en-US" sz="2800" dirty="0">
                <a:ea typeface="문체부 돋음체"/>
              </a:rPr>
              <a:t>작성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B1FA6A-7FF5-4F97-A6D5-B0B9E13D98B1}"/>
              </a:ext>
            </a:extLst>
          </p:cNvPr>
          <p:cNvSpPr/>
          <p:nvPr/>
        </p:nvSpPr>
        <p:spPr>
          <a:xfrm>
            <a:off x="4157233" y="2006350"/>
            <a:ext cx="1386317" cy="24132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297163" y="1706805"/>
            <a:ext cx="18389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  <a:ea typeface="문체부 돋음체"/>
              </a:rPr>
              <a:t>- </a:t>
            </a:r>
            <a:r>
              <a:rPr lang="ko-KR" altLang="en-US" sz="1600" b="1" dirty="0">
                <a:solidFill>
                  <a:srgbClr val="C00000"/>
                </a:solidFill>
                <a:ea typeface="문체부 돋음체"/>
              </a:rPr>
              <a:t>메모 목록 </a:t>
            </a:r>
            <a:endParaRPr lang="en-US" altLang="ko-KR" sz="1200" b="1" dirty="0">
              <a:solidFill>
                <a:srgbClr val="C00000"/>
              </a:solidFill>
              <a:ea typeface="문체부 돋음체"/>
            </a:endParaRPr>
          </a:p>
          <a:p>
            <a:r>
              <a:rPr lang="en-US" altLang="ko-KR" sz="1200" b="1" dirty="0">
                <a:solidFill>
                  <a:srgbClr val="C00000"/>
                </a:solidFill>
                <a:ea typeface="문체부 돋음체"/>
              </a:rPr>
              <a:t>   </a:t>
            </a:r>
            <a:r>
              <a:rPr lang="en-US" altLang="ko-KR" sz="1400" b="1" dirty="0">
                <a:solidFill>
                  <a:srgbClr val="C00000"/>
                </a:solidFill>
                <a:ea typeface="문체부 돋음체"/>
              </a:rPr>
              <a:t>: </a:t>
            </a:r>
            <a:r>
              <a:rPr lang="ko-KR" altLang="en-US" sz="1400" b="1" dirty="0">
                <a:solidFill>
                  <a:srgbClr val="C00000"/>
                </a:solidFill>
                <a:ea typeface="문체부 돋음체"/>
              </a:rPr>
              <a:t>작성된 메모 목록</a:t>
            </a:r>
            <a:endParaRPr lang="en-US" altLang="ko-KR" sz="1400" b="1" dirty="0">
              <a:solidFill>
                <a:srgbClr val="C00000"/>
              </a:solidFill>
              <a:ea typeface="문체부 돋음체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1B1FA6A-7FF5-4F97-A6D5-B0B9E13D98B1}"/>
              </a:ext>
            </a:extLst>
          </p:cNvPr>
          <p:cNvSpPr/>
          <p:nvPr/>
        </p:nvSpPr>
        <p:spPr>
          <a:xfrm>
            <a:off x="8505825" y="1678229"/>
            <a:ext cx="294101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1B1FA6A-7FF5-4F97-A6D5-B0B9E13D98B1}"/>
              </a:ext>
            </a:extLst>
          </p:cNvPr>
          <p:cNvSpPr/>
          <p:nvPr/>
        </p:nvSpPr>
        <p:spPr>
          <a:xfrm>
            <a:off x="5715150" y="2013774"/>
            <a:ext cx="1266675" cy="252012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297163" y="2609596"/>
            <a:ext cx="1609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00FF"/>
                </a:solidFill>
                <a:ea typeface="문체부 돋음체"/>
              </a:rPr>
              <a:t>- </a:t>
            </a:r>
            <a:r>
              <a:rPr lang="ko-KR" altLang="en-US" sz="1600" b="1" dirty="0">
                <a:solidFill>
                  <a:srgbClr val="0000FF"/>
                </a:solidFill>
                <a:ea typeface="문체부 돋음체"/>
              </a:rPr>
              <a:t>메모 작성</a:t>
            </a:r>
            <a:endParaRPr lang="en-US" altLang="ko-KR" sz="1600" b="1" dirty="0">
              <a:solidFill>
                <a:srgbClr val="0000FF"/>
              </a:solidFill>
              <a:ea typeface="문체부 돋음체"/>
            </a:endParaRPr>
          </a:p>
          <a:p>
            <a:r>
              <a:rPr lang="en-US" altLang="ko-KR" sz="1600" b="1" dirty="0">
                <a:solidFill>
                  <a:srgbClr val="0000FF"/>
                </a:solidFill>
                <a:ea typeface="문체부 돋음체"/>
              </a:rPr>
              <a:t>  </a:t>
            </a:r>
            <a:r>
              <a:rPr lang="en-US" altLang="ko-KR" sz="1200" b="1" dirty="0">
                <a:solidFill>
                  <a:srgbClr val="0000FF"/>
                </a:solidFill>
                <a:ea typeface="문체부 돋음체"/>
              </a:rPr>
              <a:t>: </a:t>
            </a:r>
            <a:r>
              <a:rPr lang="ko-KR" altLang="en-US" sz="1200" b="1" dirty="0">
                <a:solidFill>
                  <a:srgbClr val="0000FF"/>
                </a:solidFill>
                <a:ea typeface="문체부 돋음체"/>
              </a:rPr>
              <a:t>생성할 메모 작성</a:t>
            </a:r>
            <a:endParaRPr lang="en-US" altLang="ko-KR" sz="1600" b="1" dirty="0">
              <a:solidFill>
                <a:srgbClr val="0000FF"/>
              </a:solidFill>
              <a:ea typeface="문체부 돋음체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297163" y="3619246"/>
            <a:ext cx="2408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B050"/>
                </a:solidFill>
                <a:ea typeface="문체부 돋음체"/>
              </a:rPr>
              <a:t>- </a:t>
            </a:r>
            <a:r>
              <a:rPr lang="ko-KR" altLang="en-US" sz="1600" b="1" dirty="0">
                <a:solidFill>
                  <a:srgbClr val="00B050"/>
                </a:solidFill>
                <a:ea typeface="문체부 돋음체"/>
              </a:rPr>
              <a:t>저장 버튼</a:t>
            </a:r>
            <a:endParaRPr lang="en-US" altLang="ko-KR" sz="1600" b="1" dirty="0">
              <a:solidFill>
                <a:srgbClr val="00B050"/>
              </a:solidFill>
              <a:ea typeface="문체부 돋음체"/>
            </a:endParaRPr>
          </a:p>
          <a:p>
            <a:r>
              <a:rPr lang="en-US" altLang="ko-KR" sz="1200" b="1" dirty="0">
                <a:solidFill>
                  <a:srgbClr val="00B050"/>
                </a:solidFill>
                <a:ea typeface="문체부 돋음체"/>
              </a:rPr>
              <a:t>    : </a:t>
            </a:r>
            <a:r>
              <a:rPr lang="ko-KR" altLang="en-US" sz="1200" b="1" dirty="0">
                <a:solidFill>
                  <a:srgbClr val="00B050"/>
                </a:solidFill>
                <a:ea typeface="문체부 돋음체"/>
              </a:rPr>
              <a:t>클릭 시 메모 목록에 추가됨</a:t>
            </a:r>
            <a:endParaRPr lang="en-US" altLang="ko-KR" sz="1400" b="1" dirty="0">
              <a:solidFill>
                <a:srgbClr val="00B050"/>
              </a:solidFill>
              <a:ea typeface="문체부 돋음체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B1FA6A-7FF5-4F97-A6D5-B0B9E13D98B1}"/>
              </a:ext>
            </a:extLst>
          </p:cNvPr>
          <p:cNvSpPr/>
          <p:nvPr/>
        </p:nvSpPr>
        <p:spPr>
          <a:xfrm>
            <a:off x="5770308" y="4190091"/>
            <a:ext cx="1173417" cy="21998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 flipH="1">
            <a:off x="5543550" y="1816728"/>
            <a:ext cx="2962275" cy="374022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B1FA6A-7FF5-4F97-A6D5-B0B9E13D98B1}"/>
              </a:ext>
            </a:extLst>
          </p:cNvPr>
          <p:cNvSpPr/>
          <p:nvPr/>
        </p:nvSpPr>
        <p:spPr>
          <a:xfrm>
            <a:off x="5336382" y="2380913"/>
            <a:ext cx="150019" cy="14083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5493131" y="2445041"/>
            <a:ext cx="222019" cy="0"/>
          </a:xfrm>
          <a:prstGeom prst="straightConnector1">
            <a:avLst/>
          </a:prstGeom>
          <a:ln w="127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47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612" y="1664273"/>
            <a:ext cx="8431080" cy="411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30D1B1-22CD-4501-A30E-B52FD776CC4F}"/>
              </a:ext>
            </a:extLst>
          </p:cNvPr>
          <p:cNvSpPr txBox="1"/>
          <p:nvPr/>
        </p:nvSpPr>
        <p:spPr>
          <a:xfrm>
            <a:off x="647113" y="407962"/>
            <a:ext cx="3663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ea typeface="문체부 돋음체"/>
              </a:rPr>
              <a:t>■ 퀵메모</a:t>
            </a:r>
            <a:r>
              <a:rPr lang="en-US" altLang="ko-KR" sz="2800" dirty="0">
                <a:ea typeface="문체부 돋음체"/>
              </a:rPr>
              <a:t>- </a:t>
            </a:r>
            <a:r>
              <a:rPr lang="ko-KR" altLang="en-US" sz="2800" dirty="0">
                <a:ea typeface="문체부 돋음체"/>
              </a:rPr>
              <a:t>수정</a:t>
            </a:r>
            <a:r>
              <a:rPr lang="en-US" altLang="ko-KR" sz="2800" dirty="0">
                <a:ea typeface="문체부 돋음체"/>
              </a:rPr>
              <a:t>, </a:t>
            </a:r>
            <a:r>
              <a:rPr lang="ko-KR" altLang="en-US" sz="2800" dirty="0">
                <a:ea typeface="문체부 돋음체"/>
              </a:rPr>
              <a:t>삭제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B1FA6A-7FF5-4F97-A6D5-B0B9E13D98B1}"/>
              </a:ext>
            </a:extLst>
          </p:cNvPr>
          <p:cNvSpPr/>
          <p:nvPr/>
        </p:nvSpPr>
        <p:spPr>
          <a:xfrm>
            <a:off x="4157233" y="2006350"/>
            <a:ext cx="1386317" cy="24132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297163" y="1706805"/>
            <a:ext cx="20665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  <a:ea typeface="문체부 돋음체"/>
              </a:rPr>
              <a:t>- </a:t>
            </a:r>
            <a:r>
              <a:rPr lang="ko-KR" altLang="en-US" sz="1600" b="1" dirty="0">
                <a:solidFill>
                  <a:srgbClr val="C00000"/>
                </a:solidFill>
                <a:ea typeface="문체부 돋음체"/>
              </a:rPr>
              <a:t>메모 수정 및 삭제 </a:t>
            </a:r>
            <a:endParaRPr lang="en-US" altLang="ko-KR" sz="1200" b="1" dirty="0">
              <a:solidFill>
                <a:srgbClr val="C00000"/>
              </a:solidFill>
              <a:ea typeface="문체부 돋음체"/>
            </a:endParaRPr>
          </a:p>
          <a:p>
            <a:r>
              <a:rPr lang="en-US" altLang="ko-KR" sz="1200" b="1" dirty="0">
                <a:solidFill>
                  <a:srgbClr val="C00000"/>
                </a:solidFill>
                <a:ea typeface="문체부 돋음체"/>
              </a:rPr>
              <a:t>   </a:t>
            </a:r>
            <a:r>
              <a:rPr lang="en-US" altLang="ko-KR" sz="1400" b="1" dirty="0">
                <a:solidFill>
                  <a:srgbClr val="C00000"/>
                </a:solidFill>
                <a:ea typeface="문체부 돋음체"/>
              </a:rPr>
              <a:t>: </a:t>
            </a:r>
            <a:r>
              <a:rPr lang="ko-KR" altLang="en-US" sz="1400" b="1" dirty="0">
                <a:solidFill>
                  <a:srgbClr val="C00000"/>
                </a:solidFill>
                <a:ea typeface="문체부 돋음체"/>
              </a:rPr>
              <a:t>메모를 수정 및 삭제</a:t>
            </a:r>
            <a:endParaRPr lang="en-US" altLang="ko-KR" sz="1400" b="1" dirty="0">
              <a:solidFill>
                <a:srgbClr val="C00000"/>
              </a:solidFill>
              <a:ea typeface="문체부 돋음체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297163" y="2609596"/>
            <a:ext cx="1609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00FF"/>
                </a:solidFill>
                <a:ea typeface="문체부 돋음체"/>
              </a:rPr>
              <a:t>- </a:t>
            </a:r>
            <a:r>
              <a:rPr lang="ko-KR" altLang="en-US" sz="1600" b="1" dirty="0">
                <a:solidFill>
                  <a:srgbClr val="0000FF"/>
                </a:solidFill>
                <a:ea typeface="문체부 돋음체"/>
              </a:rPr>
              <a:t>메모 수정</a:t>
            </a:r>
            <a:endParaRPr lang="en-US" altLang="ko-KR" sz="1600" b="1" dirty="0">
              <a:solidFill>
                <a:srgbClr val="0000FF"/>
              </a:solidFill>
              <a:ea typeface="문체부 돋음체"/>
            </a:endParaRPr>
          </a:p>
          <a:p>
            <a:r>
              <a:rPr lang="en-US" altLang="ko-KR" sz="1600" b="1" dirty="0">
                <a:solidFill>
                  <a:srgbClr val="0000FF"/>
                </a:solidFill>
                <a:ea typeface="문체부 돋음체"/>
              </a:rPr>
              <a:t>  </a:t>
            </a:r>
            <a:r>
              <a:rPr lang="en-US" altLang="ko-KR" sz="1200" b="1" dirty="0">
                <a:solidFill>
                  <a:srgbClr val="0000FF"/>
                </a:solidFill>
                <a:ea typeface="문체부 돋음체"/>
              </a:rPr>
              <a:t>: </a:t>
            </a:r>
            <a:r>
              <a:rPr lang="ko-KR" altLang="en-US" sz="1200" b="1" dirty="0">
                <a:solidFill>
                  <a:srgbClr val="0000FF"/>
                </a:solidFill>
                <a:ea typeface="문체부 돋음체"/>
              </a:rPr>
              <a:t>수정할 내용 작성</a:t>
            </a:r>
            <a:endParaRPr lang="en-US" altLang="ko-KR" sz="1600" b="1" dirty="0">
              <a:solidFill>
                <a:srgbClr val="0000FF"/>
              </a:solidFill>
              <a:ea typeface="문체부 돋음체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297163" y="3619246"/>
            <a:ext cx="1529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B050"/>
                </a:solidFill>
                <a:ea typeface="문체부 돋음체"/>
              </a:rPr>
              <a:t>- </a:t>
            </a:r>
            <a:r>
              <a:rPr lang="ko-KR" altLang="en-US" sz="1600" b="1" dirty="0">
                <a:solidFill>
                  <a:srgbClr val="00B050"/>
                </a:solidFill>
                <a:ea typeface="문체부 돋음체"/>
              </a:rPr>
              <a:t>저장 버튼</a:t>
            </a:r>
            <a:endParaRPr lang="en-US" altLang="ko-KR" sz="1600" b="1" dirty="0">
              <a:solidFill>
                <a:srgbClr val="00B050"/>
              </a:solidFill>
              <a:ea typeface="문체부 돋음체"/>
            </a:endParaRPr>
          </a:p>
          <a:p>
            <a:r>
              <a:rPr lang="en-US" altLang="ko-KR" sz="1200" b="1" dirty="0">
                <a:solidFill>
                  <a:srgbClr val="00B050"/>
                </a:solidFill>
                <a:ea typeface="문체부 돋음체"/>
              </a:rPr>
              <a:t>    : </a:t>
            </a:r>
            <a:r>
              <a:rPr lang="ko-KR" altLang="en-US" sz="1200" b="1" dirty="0">
                <a:solidFill>
                  <a:srgbClr val="00B050"/>
                </a:solidFill>
                <a:ea typeface="문체부 돋음체"/>
              </a:rPr>
              <a:t>메모가 수정 됨</a:t>
            </a:r>
            <a:endParaRPr lang="en-US" altLang="ko-KR" sz="1400" b="1" dirty="0">
              <a:solidFill>
                <a:srgbClr val="00B050"/>
              </a:solidFill>
              <a:ea typeface="문체부 돋음체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B1FA6A-7FF5-4F97-A6D5-B0B9E13D98B1}"/>
              </a:ext>
            </a:extLst>
          </p:cNvPr>
          <p:cNvSpPr/>
          <p:nvPr/>
        </p:nvSpPr>
        <p:spPr>
          <a:xfrm>
            <a:off x="5770308" y="4190091"/>
            <a:ext cx="1173417" cy="21998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811" y="1983804"/>
            <a:ext cx="1482392" cy="25500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750" y="2023299"/>
            <a:ext cx="1345825" cy="2520125"/>
          </a:xfrm>
          <a:prstGeom prst="rect">
            <a:avLst/>
          </a:prstGeom>
        </p:spPr>
      </p:pic>
      <p:cxnSp>
        <p:nvCxnSpPr>
          <p:cNvPr id="3" name="직선 화살표 연결선 2"/>
          <p:cNvCxnSpPr/>
          <p:nvPr/>
        </p:nvCxnSpPr>
        <p:spPr>
          <a:xfrm flipV="1">
            <a:off x="5378089" y="2023299"/>
            <a:ext cx="392219" cy="912677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1B1FA6A-7FF5-4F97-A6D5-B0B9E13D98B1}"/>
              </a:ext>
            </a:extLst>
          </p:cNvPr>
          <p:cNvSpPr/>
          <p:nvPr/>
        </p:nvSpPr>
        <p:spPr>
          <a:xfrm>
            <a:off x="5133975" y="2935976"/>
            <a:ext cx="488228" cy="3473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1B1FA6A-7FF5-4F97-A6D5-B0B9E13D98B1}"/>
              </a:ext>
            </a:extLst>
          </p:cNvPr>
          <p:cNvSpPr/>
          <p:nvPr/>
        </p:nvSpPr>
        <p:spPr>
          <a:xfrm>
            <a:off x="5714153" y="2002854"/>
            <a:ext cx="1339897" cy="25500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1B1FA6A-7FF5-4F97-A6D5-B0B9E13D98B1}"/>
              </a:ext>
            </a:extLst>
          </p:cNvPr>
          <p:cNvSpPr/>
          <p:nvPr/>
        </p:nvSpPr>
        <p:spPr>
          <a:xfrm>
            <a:off x="5784903" y="4270599"/>
            <a:ext cx="1250097" cy="21998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B1FA6A-7FF5-4F97-A6D5-B0B9E13D98B1}"/>
              </a:ext>
            </a:extLst>
          </p:cNvPr>
          <p:cNvSpPr/>
          <p:nvPr/>
        </p:nvSpPr>
        <p:spPr>
          <a:xfrm>
            <a:off x="5803953" y="2390776"/>
            <a:ext cx="1196922" cy="178026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</p:spTree>
    <p:extLst>
      <p:ext uri="{BB962C8B-B14F-4D97-AF65-F5344CB8AC3E}">
        <p14:creationId xmlns:p14="http://schemas.microsoft.com/office/powerpoint/2010/main" val="3031404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FE793B-7A9F-432C-AC22-8FDE08E8D2A5}"/>
              </a:ext>
            </a:extLst>
          </p:cNvPr>
          <p:cNvSpPr txBox="1"/>
          <p:nvPr/>
        </p:nvSpPr>
        <p:spPr>
          <a:xfrm>
            <a:off x="3995224" y="1772530"/>
            <a:ext cx="43534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ea typeface="문체부 돋음체"/>
              </a:rPr>
              <a:t>ourbox</a:t>
            </a:r>
            <a:endParaRPr lang="ko-KR" altLang="en-US" sz="9600" b="1" dirty="0">
              <a:ea typeface="문체부 돋음체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56984E-1B43-472A-8688-D0A6EAA987E4}"/>
              </a:ext>
            </a:extLst>
          </p:cNvPr>
          <p:cNvSpPr txBox="1"/>
          <p:nvPr/>
        </p:nvSpPr>
        <p:spPr>
          <a:xfrm>
            <a:off x="5270293" y="334219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a typeface="문체부 돋음체"/>
              </a:rPr>
              <a:t>공유 드라이브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02B472-C777-4662-88AD-8D0D18A3F916}"/>
              </a:ext>
            </a:extLst>
          </p:cNvPr>
          <p:cNvSpPr txBox="1"/>
          <p:nvPr/>
        </p:nvSpPr>
        <p:spPr>
          <a:xfrm>
            <a:off x="4537720" y="4265519"/>
            <a:ext cx="311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ea typeface="문체부 돋음체"/>
              </a:rPr>
              <a:t>관리자 메뉴얼</a:t>
            </a:r>
          </a:p>
        </p:txBody>
      </p:sp>
    </p:spTree>
    <p:extLst>
      <p:ext uri="{BB962C8B-B14F-4D97-AF65-F5344CB8AC3E}">
        <p14:creationId xmlns:p14="http://schemas.microsoft.com/office/powerpoint/2010/main" val="971978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14" y="1682750"/>
            <a:ext cx="8011112" cy="39095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30D1B1-22CD-4501-A30E-B52FD776CC4F}"/>
              </a:ext>
            </a:extLst>
          </p:cNvPr>
          <p:cNvSpPr txBox="1"/>
          <p:nvPr/>
        </p:nvSpPr>
        <p:spPr>
          <a:xfrm>
            <a:off x="647113" y="407962"/>
            <a:ext cx="4556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ea typeface="문체부 돋음체"/>
              </a:rPr>
              <a:t>■ 관리자 </a:t>
            </a:r>
            <a:r>
              <a:rPr lang="en-US" altLang="ko-KR" sz="2800" dirty="0">
                <a:ea typeface="문체부 돋음체"/>
              </a:rPr>
              <a:t>- </a:t>
            </a:r>
            <a:r>
              <a:rPr lang="ko-KR" altLang="en-US" sz="2800" dirty="0">
                <a:ea typeface="문체부 돋음체"/>
              </a:rPr>
              <a:t>회원 관리 화면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105651" y="2178448"/>
            <a:ext cx="788328" cy="809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068563" y="1875219"/>
            <a:ext cx="25619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  <a:ea typeface="문체부 돋음체"/>
              </a:rPr>
              <a:t>- </a:t>
            </a:r>
            <a:r>
              <a:rPr lang="ko-KR" altLang="en-US" sz="1600" b="1" dirty="0">
                <a:solidFill>
                  <a:srgbClr val="C00000"/>
                </a:solidFill>
                <a:ea typeface="문체부 돋음체"/>
              </a:rPr>
              <a:t>회원 목록 분류</a:t>
            </a:r>
            <a:r>
              <a:rPr lang="en-US" altLang="ko-KR" sz="1200" b="1" dirty="0">
                <a:solidFill>
                  <a:srgbClr val="C00000"/>
                </a:solidFill>
                <a:ea typeface="문체부 돋음체"/>
              </a:rPr>
              <a:t> </a:t>
            </a:r>
          </a:p>
          <a:p>
            <a:r>
              <a:rPr lang="en-US" altLang="ko-KR" sz="1200" b="1" dirty="0">
                <a:solidFill>
                  <a:srgbClr val="C00000"/>
                </a:solidFill>
                <a:ea typeface="문체부 돋음체"/>
              </a:rPr>
              <a:t>   : </a:t>
            </a:r>
            <a:r>
              <a:rPr lang="ko-KR" altLang="en-US" sz="1200" b="1" dirty="0">
                <a:solidFill>
                  <a:srgbClr val="C00000"/>
                </a:solidFill>
                <a:ea typeface="문체부 돋음체"/>
              </a:rPr>
              <a:t>요금제 별로 회원을 분류 하여 </a:t>
            </a:r>
            <a:endParaRPr lang="en-US" altLang="ko-KR" sz="1200" b="1" dirty="0">
              <a:solidFill>
                <a:srgbClr val="C00000"/>
              </a:solidFill>
              <a:ea typeface="문체부 돋음체"/>
            </a:endParaRPr>
          </a:p>
          <a:p>
            <a:r>
              <a:rPr lang="en-US" altLang="ko-KR" sz="1200" b="1" dirty="0">
                <a:solidFill>
                  <a:srgbClr val="C00000"/>
                </a:solidFill>
                <a:ea typeface="문체부 돋음체"/>
              </a:rPr>
              <a:t>     </a:t>
            </a:r>
            <a:r>
              <a:rPr lang="ko-KR" altLang="en-US" sz="1200" b="1" dirty="0">
                <a:solidFill>
                  <a:srgbClr val="C00000"/>
                </a:solidFill>
                <a:ea typeface="문체부 돋음체"/>
              </a:rPr>
              <a:t>출력한다</a:t>
            </a:r>
            <a:r>
              <a:rPr lang="en-US" altLang="ko-KR" sz="1200" b="1" dirty="0">
                <a:solidFill>
                  <a:srgbClr val="C00000"/>
                </a:solidFill>
                <a:ea typeface="문체부 돋음체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B1FA6A-7FF5-4F97-A6D5-B0B9E13D98B1}"/>
              </a:ext>
            </a:extLst>
          </p:cNvPr>
          <p:cNvSpPr/>
          <p:nvPr/>
        </p:nvSpPr>
        <p:spPr>
          <a:xfrm>
            <a:off x="1838326" y="1943100"/>
            <a:ext cx="6734174" cy="334327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068563" y="2746087"/>
            <a:ext cx="2853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b="1" dirty="0">
                <a:solidFill>
                  <a:srgbClr val="0000FF"/>
                </a:solidFill>
                <a:ea typeface="문체부 돋음체"/>
              </a:rPr>
              <a:t>회원 목록</a:t>
            </a:r>
            <a:endParaRPr lang="en-US" altLang="ko-KR" sz="1600" b="1" dirty="0">
              <a:solidFill>
                <a:srgbClr val="0000FF"/>
              </a:solidFill>
              <a:ea typeface="문체부 돋음체"/>
            </a:endParaRPr>
          </a:p>
          <a:p>
            <a:r>
              <a:rPr lang="en-US" altLang="ko-KR" sz="1600" b="1" dirty="0">
                <a:solidFill>
                  <a:srgbClr val="0000FF"/>
                </a:solidFill>
                <a:ea typeface="문체부 돋음체"/>
              </a:rPr>
              <a:t>  </a:t>
            </a:r>
            <a:r>
              <a:rPr lang="en-US" altLang="ko-KR" sz="1200" b="1" dirty="0">
                <a:solidFill>
                  <a:srgbClr val="0000FF"/>
                </a:solidFill>
                <a:ea typeface="문체부 돋음체"/>
              </a:rPr>
              <a:t>: </a:t>
            </a:r>
            <a:r>
              <a:rPr lang="en-US" altLang="ko-KR" sz="1200" b="1" dirty="0" err="1">
                <a:solidFill>
                  <a:srgbClr val="0000FF"/>
                </a:solidFill>
                <a:ea typeface="문체부 돋음체"/>
              </a:rPr>
              <a:t>ourbox</a:t>
            </a:r>
            <a:r>
              <a:rPr lang="ko-KR" altLang="en-US" sz="1200" b="1" dirty="0">
                <a:solidFill>
                  <a:srgbClr val="0000FF"/>
                </a:solidFill>
                <a:ea typeface="문체부 돋음체"/>
              </a:rPr>
              <a:t>를 이용하고 있는 회원 목록</a:t>
            </a:r>
            <a:endParaRPr lang="en-US" altLang="ko-KR" sz="1600" b="1" dirty="0">
              <a:solidFill>
                <a:srgbClr val="0000FF"/>
              </a:solidFill>
              <a:ea typeface="문체부 돋음체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1B1FA6A-7FF5-4F97-A6D5-B0B9E13D98B1}"/>
              </a:ext>
            </a:extLst>
          </p:cNvPr>
          <p:cNvSpPr/>
          <p:nvPr/>
        </p:nvSpPr>
        <p:spPr>
          <a:xfrm>
            <a:off x="647113" y="2583104"/>
            <a:ext cx="600662" cy="16298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1247775" y="2229162"/>
            <a:ext cx="590551" cy="389130"/>
          </a:xfrm>
          <a:prstGeom prst="straightConnector1">
            <a:avLst/>
          </a:prstGeom>
          <a:ln w="127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715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50" y="1663700"/>
            <a:ext cx="8208676" cy="4008093"/>
          </a:xfr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1B1FA6A-7FF5-4F97-A6D5-B0B9E13D98B1}"/>
              </a:ext>
            </a:extLst>
          </p:cNvPr>
          <p:cNvSpPr/>
          <p:nvPr/>
        </p:nvSpPr>
        <p:spPr>
          <a:xfrm>
            <a:off x="2000250" y="1962150"/>
            <a:ext cx="6905625" cy="338137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30D1B1-22CD-4501-A30E-B52FD776CC4F}"/>
              </a:ext>
            </a:extLst>
          </p:cNvPr>
          <p:cNvSpPr txBox="1"/>
          <p:nvPr/>
        </p:nvSpPr>
        <p:spPr>
          <a:xfrm>
            <a:off x="647113" y="407962"/>
            <a:ext cx="4915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ea typeface="문체부 돋음체"/>
              </a:rPr>
              <a:t>■ 관리자 </a:t>
            </a:r>
            <a:r>
              <a:rPr lang="en-US" altLang="ko-KR" sz="2800" dirty="0">
                <a:ea typeface="문체부 돋음체"/>
              </a:rPr>
              <a:t>- </a:t>
            </a:r>
            <a:r>
              <a:rPr lang="ko-KR" altLang="en-US" sz="2800" dirty="0">
                <a:ea typeface="문체부 돋음체"/>
              </a:rPr>
              <a:t>요금제 관리 화면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8982838" y="2536537"/>
            <a:ext cx="3086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00FF"/>
                </a:solidFill>
                <a:ea typeface="문체부 돋음체"/>
              </a:rPr>
              <a:t> </a:t>
            </a:r>
            <a:r>
              <a:rPr lang="en-US" altLang="ko-KR" sz="1600" b="1" dirty="0">
                <a:solidFill>
                  <a:srgbClr val="0000FF"/>
                </a:solidFill>
                <a:ea typeface="문체부 돋음체"/>
              </a:rPr>
              <a:t>- </a:t>
            </a:r>
            <a:r>
              <a:rPr lang="ko-KR" altLang="en-US" sz="1600" b="1" dirty="0">
                <a:solidFill>
                  <a:srgbClr val="0000FF"/>
                </a:solidFill>
                <a:ea typeface="문체부 돋음체"/>
              </a:rPr>
              <a:t>요금제 목록</a:t>
            </a:r>
            <a:r>
              <a:rPr lang="en-US" altLang="ko-KR" sz="1600" b="1" dirty="0">
                <a:solidFill>
                  <a:srgbClr val="0000FF"/>
                </a:solidFill>
                <a:ea typeface="문체부 돋음체"/>
              </a:rPr>
              <a:t>  </a:t>
            </a:r>
            <a:r>
              <a:rPr lang="en-US" altLang="ko-KR" sz="1200" b="1" dirty="0">
                <a:solidFill>
                  <a:srgbClr val="0000FF"/>
                </a:solidFill>
                <a:ea typeface="문체부 돋음체"/>
              </a:rPr>
              <a:t>: </a:t>
            </a:r>
          </a:p>
          <a:p>
            <a:r>
              <a:rPr lang="en-US" altLang="ko-KR" sz="1200" b="1" dirty="0">
                <a:solidFill>
                  <a:srgbClr val="0000FF"/>
                </a:solidFill>
                <a:ea typeface="문체부 돋음체"/>
              </a:rPr>
              <a:t>   </a:t>
            </a:r>
            <a:r>
              <a:rPr lang="en-US" altLang="ko-KR" sz="1200" b="1" dirty="0" err="1">
                <a:solidFill>
                  <a:srgbClr val="0000FF"/>
                </a:solidFill>
                <a:ea typeface="문체부 돋음체"/>
              </a:rPr>
              <a:t>ourbox</a:t>
            </a:r>
            <a:r>
              <a:rPr lang="ko-KR" altLang="en-US" sz="1200" b="1" dirty="0">
                <a:solidFill>
                  <a:srgbClr val="0000FF"/>
                </a:solidFill>
                <a:ea typeface="문체부 돋음체"/>
              </a:rPr>
              <a:t>에서 판매하고 있는 요금제 목록</a:t>
            </a:r>
            <a:endParaRPr lang="en-US" altLang="ko-KR" sz="1600" b="1" dirty="0">
              <a:solidFill>
                <a:srgbClr val="0000FF"/>
              </a:solidFill>
              <a:ea typeface="문체부 돋음체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1B1FA6A-7FF5-4F97-A6D5-B0B9E13D98B1}"/>
              </a:ext>
            </a:extLst>
          </p:cNvPr>
          <p:cNvSpPr/>
          <p:nvPr/>
        </p:nvSpPr>
        <p:spPr>
          <a:xfrm>
            <a:off x="2486024" y="2788622"/>
            <a:ext cx="866775" cy="16595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068563" y="1875219"/>
            <a:ext cx="1951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  <a:ea typeface="문체부 돋음체"/>
              </a:rPr>
              <a:t>- </a:t>
            </a:r>
            <a:r>
              <a:rPr lang="ko-KR" altLang="en-US" sz="1600" b="1" dirty="0">
                <a:solidFill>
                  <a:srgbClr val="C00000"/>
                </a:solidFill>
                <a:ea typeface="문체부 돋음체"/>
              </a:rPr>
              <a:t>요금제 등록 </a:t>
            </a:r>
            <a:r>
              <a:rPr lang="en-US" altLang="ko-KR" sz="1200" b="1" dirty="0">
                <a:solidFill>
                  <a:srgbClr val="C00000"/>
                </a:solidFill>
                <a:ea typeface="문체부 돋음체"/>
              </a:rPr>
              <a:t>  : </a:t>
            </a:r>
          </a:p>
          <a:p>
            <a:r>
              <a:rPr lang="en-US" altLang="ko-KR" sz="1200" b="1" dirty="0">
                <a:solidFill>
                  <a:srgbClr val="C00000"/>
                </a:solidFill>
                <a:ea typeface="문체부 돋음체"/>
              </a:rPr>
              <a:t>    </a:t>
            </a:r>
            <a:r>
              <a:rPr lang="ko-KR" altLang="en-US" sz="1200" b="1" dirty="0">
                <a:solidFill>
                  <a:srgbClr val="C00000"/>
                </a:solidFill>
                <a:ea typeface="문체부 돋음체"/>
              </a:rPr>
              <a:t>추가할 요금제 등록 창</a:t>
            </a:r>
            <a:endParaRPr lang="en-US" altLang="ko-KR" sz="1200" b="1" dirty="0">
              <a:solidFill>
                <a:srgbClr val="C00000"/>
              </a:solidFill>
              <a:ea typeface="문체부 돋음체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1B1FA6A-7FF5-4F97-A6D5-B0B9E13D98B1}"/>
              </a:ext>
            </a:extLst>
          </p:cNvPr>
          <p:cNvSpPr/>
          <p:nvPr/>
        </p:nvSpPr>
        <p:spPr>
          <a:xfrm>
            <a:off x="4558565" y="4235189"/>
            <a:ext cx="280135" cy="20346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059038" y="3206561"/>
            <a:ext cx="1752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B050"/>
                </a:solidFill>
                <a:ea typeface="문체부 돋음체"/>
              </a:rPr>
              <a:t>- </a:t>
            </a:r>
            <a:r>
              <a:rPr lang="ko-KR" altLang="en-US" sz="1600" b="1" dirty="0">
                <a:solidFill>
                  <a:srgbClr val="00B050"/>
                </a:solidFill>
                <a:ea typeface="문체부 돋음체"/>
              </a:rPr>
              <a:t>요금제 삭제</a:t>
            </a:r>
            <a:r>
              <a:rPr lang="en-US" altLang="ko-KR" sz="1200" b="1" dirty="0">
                <a:solidFill>
                  <a:srgbClr val="00B050"/>
                </a:solidFill>
                <a:ea typeface="문체부 돋음체"/>
              </a:rPr>
              <a:t>    : </a:t>
            </a:r>
          </a:p>
          <a:p>
            <a:r>
              <a:rPr lang="ko-KR" altLang="en-US" sz="1200" b="1" dirty="0">
                <a:solidFill>
                  <a:srgbClr val="00B050"/>
                </a:solidFill>
                <a:ea typeface="문체부 돋음체"/>
              </a:rPr>
              <a:t>   기존의 요금제 삭제</a:t>
            </a:r>
            <a:endParaRPr lang="en-US" altLang="ko-KR" sz="1400" b="1" dirty="0">
              <a:solidFill>
                <a:srgbClr val="00B050"/>
              </a:solidFill>
              <a:ea typeface="문체부 돋음체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B1FA6A-7FF5-4F97-A6D5-B0B9E13D98B1}"/>
              </a:ext>
            </a:extLst>
          </p:cNvPr>
          <p:cNvSpPr/>
          <p:nvPr/>
        </p:nvSpPr>
        <p:spPr>
          <a:xfrm>
            <a:off x="809037" y="2798147"/>
            <a:ext cx="600662" cy="16298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1409699" y="2444205"/>
            <a:ext cx="590551" cy="389130"/>
          </a:xfrm>
          <a:prstGeom prst="straightConnector1">
            <a:avLst/>
          </a:prstGeom>
          <a:ln w="127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4077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25" y="1571624"/>
            <a:ext cx="8080050" cy="393902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30D1B1-22CD-4501-A30E-B52FD776CC4F}"/>
              </a:ext>
            </a:extLst>
          </p:cNvPr>
          <p:cNvSpPr txBox="1"/>
          <p:nvPr/>
        </p:nvSpPr>
        <p:spPr>
          <a:xfrm>
            <a:off x="647113" y="407962"/>
            <a:ext cx="4556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ea typeface="문체부 돋음체"/>
              </a:rPr>
              <a:t>■ 관리자 </a:t>
            </a:r>
            <a:r>
              <a:rPr lang="en-US" altLang="ko-KR" sz="2800" dirty="0">
                <a:ea typeface="문체부 돋음체"/>
              </a:rPr>
              <a:t>- </a:t>
            </a:r>
            <a:r>
              <a:rPr lang="ko-KR" altLang="en-US" sz="2800" dirty="0">
                <a:ea typeface="문체부 돋음체"/>
              </a:rPr>
              <a:t>공지 관리 화면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B1FA6A-7FF5-4F97-A6D5-B0B9E13D98B1}"/>
              </a:ext>
            </a:extLst>
          </p:cNvPr>
          <p:cNvSpPr/>
          <p:nvPr/>
        </p:nvSpPr>
        <p:spPr>
          <a:xfrm>
            <a:off x="2000250" y="1809750"/>
            <a:ext cx="6905625" cy="338137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1B1FA6A-7FF5-4F97-A6D5-B0B9E13D98B1}"/>
              </a:ext>
            </a:extLst>
          </p:cNvPr>
          <p:cNvSpPr/>
          <p:nvPr/>
        </p:nvSpPr>
        <p:spPr>
          <a:xfrm>
            <a:off x="6838950" y="2407622"/>
            <a:ext cx="1409700" cy="1927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8982838" y="2536537"/>
            <a:ext cx="2512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00FF"/>
                </a:solidFill>
                <a:ea typeface="문체부 돋음체"/>
              </a:rPr>
              <a:t> </a:t>
            </a:r>
            <a:r>
              <a:rPr lang="en-US" altLang="ko-KR" sz="1600" b="1" dirty="0">
                <a:solidFill>
                  <a:srgbClr val="0000FF"/>
                </a:solidFill>
                <a:ea typeface="문체부 돋음체"/>
              </a:rPr>
              <a:t>- </a:t>
            </a:r>
            <a:r>
              <a:rPr lang="ko-KR" altLang="en-US" sz="1600" b="1" dirty="0">
                <a:solidFill>
                  <a:srgbClr val="0000FF"/>
                </a:solidFill>
                <a:ea typeface="문체부 돋음체"/>
              </a:rPr>
              <a:t>공지관리</a:t>
            </a:r>
            <a:r>
              <a:rPr lang="en-US" altLang="ko-KR" sz="1200" b="1" dirty="0">
                <a:solidFill>
                  <a:srgbClr val="0000FF"/>
                </a:solidFill>
                <a:ea typeface="문체부 돋음체"/>
              </a:rPr>
              <a:t>: </a:t>
            </a:r>
          </a:p>
          <a:p>
            <a:r>
              <a:rPr lang="en-US" altLang="ko-KR" sz="1200" b="1" dirty="0">
                <a:solidFill>
                  <a:srgbClr val="0000FF"/>
                </a:solidFill>
                <a:ea typeface="문체부 돋음체"/>
              </a:rPr>
              <a:t>   </a:t>
            </a:r>
            <a:r>
              <a:rPr lang="ko-KR" altLang="en-US" sz="1200" b="1" dirty="0">
                <a:solidFill>
                  <a:srgbClr val="0000FF"/>
                </a:solidFill>
                <a:ea typeface="문체부 돋음체"/>
              </a:rPr>
              <a:t>작성된 공지사항의 목록을 출력</a:t>
            </a:r>
            <a:endParaRPr lang="en-US" altLang="ko-KR" sz="1600" b="1" dirty="0">
              <a:solidFill>
                <a:srgbClr val="0000FF"/>
              </a:solidFill>
              <a:ea typeface="문체부 돋음체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068563" y="1875219"/>
            <a:ext cx="2105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  <a:ea typeface="문체부 돋음체"/>
              </a:rPr>
              <a:t>- </a:t>
            </a:r>
            <a:r>
              <a:rPr lang="ko-KR" altLang="en-US" sz="1600" b="1" dirty="0">
                <a:solidFill>
                  <a:srgbClr val="C00000"/>
                </a:solidFill>
                <a:ea typeface="문체부 돋음체"/>
              </a:rPr>
              <a:t>검색 </a:t>
            </a:r>
            <a:r>
              <a:rPr lang="en-US" altLang="ko-KR" sz="1200" b="1" dirty="0">
                <a:solidFill>
                  <a:srgbClr val="C00000"/>
                </a:solidFill>
                <a:ea typeface="문체부 돋음체"/>
              </a:rPr>
              <a:t>  : </a:t>
            </a:r>
          </a:p>
          <a:p>
            <a:r>
              <a:rPr lang="en-US" altLang="ko-KR" sz="1200" b="1" dirty="0">
                <a:solidFill>
                  <a:srgbClr val="C00000"/>
                </a:solidFill>
                <a:ea typeface="문체부 돋음체"/>
              </a:rPr>
              <a:t>    </a:t>
            </a:r>
            <a:r>
              <a:rPr lang="ko-KR" altLang="en-US" sz="1200" b="1" dirty="0">
                <a:solidFill>
                  <a:srgbClr val="C00000"/>
                </a:solidFill>
                <a:ea typeface="문체부 돋음체"/>
              </a:rPr>
              <a:t>분류에 따라 공지를 검색</a:t>
            </a:r>
            <a:endParaRPr lang="en-US" altLang="ko-KR" sz="1200" b="1" dirty="0">
              <a:solidFill>
                <a:srgbClr val="C00000"/>
              </a:solidFill>
              <a:ea typeface="문체부 돋음체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059038" y="3206561"/>
            <a:ext cx="1479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B050"/>
                </a:solidFill>
                <a:ea typeface="문체부 돋음체"/>
              </a:rPr>
              <a:t>- </a:t>
            </a:r>
            <a:r>
              <a:rPr lang="ko-KR" altLang="en-US" sz="1600" b="1" dirty="0">
                <a:solidFill>
                  <a:srgbClr val="00B050"/>
                </a:solidFill>
                <a:ea typeface="문체부 돋음체"/>
              </a:rPr>
              <a:t>글쓰기 </a:t>
            </a:r>
            <a:r>
              <a:rPr lang="en-US" altLang="ko-KR" sz="1200" b="1" dirty="0">
                <a:solidFill>
                  <a:srgbClr val="00B050"/>
                </a:solidFill>
                <a:ea typeface="문체부 돋음체"/>
              </a:rPr>
              <a:t>: </a:t>
            </a:r>
          </a:p>
          <a:p>
            <a:r>
              <a:rPr lang="ko-KR" altLang="en-US" sz="1200" b="1" dirty="0">
                <a:solidFill>
                  <a:srgbClr val="00B050"/>
                </a:solidFill>
                <a:ea typeface="문체부 돋음체"/>
              </a:rPr>
              <a:t>   </a:t>
            </a:r>
            <a:r>
              <a:rPr lang="ko-KR" altLang="en-US" sz="1200" b="1" dirty="0" err="1">
                <a:solidFill>
                  <a:srgbClr val="00B050"/>
                </a:solidFill>
                <a:ea typeface="문체부 돋음체"/>
              </a:rPr>
              <a:t>공지사항을작성</a:t>
            </a:r>
            <a:endParaRPr lang="en-US" altLang="ko-KR" sz="1400" b="1" dirty="0">
              <a:solidFill>
                <a:srgbClr val="00B050"/>
              </a:solidFill>
              <a:ea typeface="문체부 돋음체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B1FA6A-7FF5-4F97-A6D5-B0B9E13D98B1}"/>
              </a:ext>
            </a:extLst>
          </p:cNvPr>
          <p:cNvSpPr/>
          <p:nvPr/>
        </p:nvSpPr>
        <p:spPr>
          <a:xfrm>
            <a:off x="8239125" y="2437878"/>
            <a:ext cx="342899" cy="14459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B1FA6A-7FF5-4F97-A6D5-B0B9E13D98B1}"/>
              </a:ext>
            </a:extLst>
          </p:cNvPr>
          <p:cNvSpPr/>
          <p:nvPr/>
        </p:nvSpPr>
        <p:spPr>
          <a:xfrm>
            <a:off x="809037" y="2879179"/>
            <a:ext cx="600662" cy="16298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1423986" y="2564059"/>
            <a:ext cx="576264" cy="315120"/>
          </a:xfrm>
          <a:prstGeom prst="straightConnector1">
            <a:avLst/>
          </a:prstGeom>
          <a:ln w="127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713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30D1B1-22CD-4501-A30E-B52FD776CC4F}"/>
              </a:ext>
            </a:extLst>
          </p:cNvPr>
          <p:cNvSpPr txBox="1"/>
          <p:nvPr/>
        </p:nvSpPr>
        <p:spPr>
          <a:xfrm>
            <a:off x="647113" y="407962"/>
            <a:ext cx="4424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ea typeface="문체부 돋음체"/>
              </a:rPr>
              <a:t>■ 아이디 </a:t>
            </a:r>
            <a:r>
              <a:rPr lang="en-US" altLang="ko-KR" sz="2800" dirty="0">
                <a:ea typeface="문체부 돋음체"/>
              </a:rPr>
              <a:t>/ </a:t>
            </a:r>
            <a:r>
              <a:rPr lang="ko-KR" altLang="en-US" sz="2800" dirty="0">
                <a:ea typeface="문체부 돋음체"/>
              </a:rPr>
              <a:t>비밀번호 찾기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7B1DE52-011A-4C9A-A09D-94C9864C2B21}"/>
              </a:ext>
            </a:extLst>
          </p:cNvPr>
          <p:cNvSpPr/>
          <p:nvPr/>
        </p:nvSpPr>
        <p:spPr>
          <a:xfrm>
            <a:off x="10498394" y="7825922"/>
            <a:ext cx="2011680" cy="3070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C7233D-71C8-4DA8-9EC5-471EE0B422B8}"/>
              </a:ext>
            </a:extLst>
          </p:cNvPr>
          <p:cNvSpPr txBox="1"/>
          <p:nvPr/>
        </p:nvSpPr>
        <p:spPr>
          <a:xfrm>
            <a:off x="9456817" y="2550733"/>
            <a:ext cx="2696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ea typeface="문체부 돋음체"/>
              </a:rPr>
              <a:t>- </a:t>
            </a:r>
            <a:r>
              <a:rPr lang="ko-KR" altLang="en-US" b="1" dirty="0">
                <a:solidFill>
                  <a:srgbClr val="0070C0"/>
                </a:solidFill>
                <a:ea typeface="문체부 돋음체"/>
              </a:rPr>
              <a:t>비밀번호 찾기</a:t>
            </a:r>
            <a:endParaRPr lang="en-US" altLang="ko-KR" b="1" dirty="0">
              <a:solidFill>
                <a:srgbClr val="0070C0"/>
              </a:solidFill>
              <a:ea typeface="문체부 돋음체"/>
            </a:endParaRPr>
          </a:p>
          <a:p>
            <a:r>
              <a:rPr lang="en-US" altLang="ko-KR" b="1" dirty="0">
                <a:solidFill>
                  <a:srgbClr val="0070C0"/>
                </a:solidFill>
                <a:ea typeface="문체부 돋음체"/>
              </a:rPr>
              <a:t>    </a:t>
            </a:r>
            <a:r>
              <a:rPr lang="en-US" altLang="ko-KR" sz="1400" b="1" dirty="0">
                <a:solidFill>
                  <a:srgbClr val="0070C0"/>
                </a:solidFill>
                <a:ea typeface="문체부 돋음체"/>
              </a:rPr>
              <a:t>: </a:t>
            </a:r>
            <a:r>
              <a:rPr lang="ko-KR" altLang="en-US" sz="1400" b="1" dirty="0">
                <a:solidFill>
                  <a:srgbClr val="0070C0"/>
                </a:solidFill>
                <a:ea typeface="문체부 돋음체"/>
              </a:rPr>
              <a:t>이메일</a:t>
            </a:r>
            <a:r>
              <a:rPr lang="en-US" altLang="ko-KR" sz="1400" b="1" dirty="0">
                <a:solidFill>
                  <a:srgbClr val="0070C0"/>
                </a:solidFill>
                <a:ea typeface="문체부 돋음체"/>
              </a:rPr>
              <a:t>, </a:t>
            </a:r>
            <a:r>
              <a:rPr lang="ko-KR" altLang="en-US" sz="1400" b="1" dirty="0">
                <a:solidFill>
                  <a:srgbClr val="0070C0"/>
                </a:solidFill>
                <a:ea typeface="문체부 돋음체"/>
              </a:rPr>
              <a:t>이름</a:t>
            </a:r>
            <a:r>
              <a:rPr lang="en-US" altLang="ko-KR" sz="1400" b="1" dirty="0">
                <a:solidFill>
                  <a:srgbClr val="0070C0"/>
                </a:solidFill>
                <a:ea typeface="문체부 돋음체"/>
              </a:rPr>
              <a:t>, </a:t>
            </a:r>
            <a:r>
              <a:rPr lang="ko-KR" altLang="en-US" sz="1400" b="1" dirty="0">
                <a:solidFill>
                  <a:srgbClr val="0070C0"/>
                </a:solidFill>
                <a:ea typeface="문체부 돋음체"/>
              </a:rPr>
              <a:t>연락처 입력</a:t>
            </a:r>
            <a:endParaRPr lang="en-US" altLang="ko-KR" b="1" dirty="0">
              <a:solidFill>
                <a:srgbClr val="0070C0"/>
              </a:solidFill>
              <a:ea typeface="문체부 돋음체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3EC654-13DB-4535-A277-4862A8CE46F1}"/>
              </a:ext>
            </a:extLst>
          </p:cNvPr>
          <p:cNvSpPr txBox="1"/>
          <p:nvPr/>
        </p:nvSpPr>
        <p:spPr>
          <a:xfrm>
            <a:off x="9456817" y="1627403"/>
            <a:ext cx="2735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  <a:ea typeface="문체부 돋음체"/>
              </a:rPr>
              <a:t>- </a:t>
            </a:r>
            <a:r>
              <a:rPr lang="ko-KR" altLang="en-US" b="1" dirty="0">
                <a:solidFill>
                  <a:srgbClr val="00B050"/>
                </a:solidFill>
                <a:ea typeface="문체부 돋음체"/>
              </a:rPr>
              <a:t>아이디 찾기</a:t>
            </a:r>
            <a:endParaRPr lang="en-US" altLang="ko-KR" b="1" dirty="0">
              <a:solidFill>
                <a:srgbClr val="00B050"/>
              </a:solidFill>
              <a:ea typeface="문체부 돋음체"/>
            </a:endParaRPr>
          </a:p>
          <a:p>
            <a:r>
              <a:rPr lang="en-US" altLang="ko-KR" b="1" dirty="0">
                <a:solidFill>
                  <a:srgbClr val="00B050"/>
                </a:solidFill>
                <a:ea typeface="문체부 돋음체"/>
              </a:rPr>
              <a:t>    </a:t>
            </a:r>
            <a:r>
              <a:rPr lang="en-US" altLang="ko-KR" sz="1400" b="1" dirty="0">
                <a:solidFill>
                  <a:srgbClr val="00B050"/>
                </a:solidFill>
                <a:ea typeface="문체부 돋음체"/>
              </a:rPr>
              <a:t>: </a:t>
            </a:r>
            <a:r>
              <a:rPr lang="ko-KR" altLang="en-US" sz="1400" b="1" dirty="0">
                <a:solidFill>
                  <a:srgbClr val="00B050"/>
                </a:solidFill>
                <a:ea typeface="문체부 돋음체"/>
              </a:rPr>
              <a:t>이름</a:t>
            </a:r>
            <a:r>
              <a:rPr lang="en-US" altLang="ko-KR" sz="1400" b="1" dirty="0">
                <a:solidFill>
                  <a:srgbClr val="00B050"/>
                </a:solidFill>
                <a:ea typeface="문체부 돋음체"/>
              </a:rPr>
              <a:t>, </a:t>
            </a:r>
            <a:r>
              <a:rPr lang="ko-KR" altLang="en-US" sz="1400" b="1" dirty="0">
                <a:solidFill>
                  <a:srgbClr val="00B050"/>
                </a:solidFill>
                <a:ea typeface="문체부 돋음체"/>
              </a:rPr>
              <a:t>연락처 입력</a:t>
            </a:r>
            <a:endParaRPr lang="en-US" altLang="ko-KR" b="1" dirty="0">
              <a:solidFill>
                <a:srgbClr val="00B050"/>
              </a:solidFill>
              <a:ea typeface="문체부 돋음체"/>
            </a:endParaRPr>
          </a:p>
          <a:p>
            <a:pPr marL="285750" indent="-285750">
              <a:buFontTx/>
              <a:buChar char="-"/>
            </a:pPr>
            <a:endParaRPr lang="ko-KR" altLang="en-US" b="1" dirty="0">
              <a:solidFill>
                <a:srgbClr val="00B050"/>
              </a:solidFill>
              <a:ea typeface="문체부 돋음체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C73940-8CB9-4B14-8AC3-4CD7A8FE8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13" y="1646752"/>
            <a:ext cx="8452853" cy="414269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EEAF94A-4448-4817-844E-B10DADD05C32}"/>
              </a:ext>
            </a:extLst>
          </p:cNvPr>
          <p:cNvSpPr/>
          <p:nvPr/>
        </p:nvSpPr>
        <p:spPr>
          <a:xfrm>
            <a:off x="3620292" y="1812069"/>
            <a:ext cx="2519250" cy="82227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13385F-670A-4577-92CD-9436FE87A6FD}"/>
              </a:ext>
            </a:extLst>
          </p:cNvPr>
          <p:cNvSpPr/>
          <p:nvPr/>
        </p:nvSpPr>
        <p:spPr>
          <a:xfrm>
            <a:off x="3620292" y="2720861"/>
            <a:ext cx="2519250" cy="108188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CCB8429-01C3-4D54-8253-C607167A949D}"/>
              </a:ext>
            </a:extLst>
          </p:cNvPr>
          <p:cNvSpPr/>
          <p:nvPr/>
        </p:nvSpPr>
        <p:spPr>
          <a:xfrm>
            <a:off x="3439886" y="2409372"/>
            <a:ext cx="899885" cy="195943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EE2F1E7-609C-4FD9-B6BD-CCEBE6E9E686}"/>
              </a:ext>
            </a:extLst>
          </p:cNvPr>
          <p:cNvSpPr/>
          <p:nvPr/>
        </p:nvSpPr>
        <p:spPr>
          <a:xfrm>
            <a:off x="3447144" y="3606804"/>
            <a:ext cx="899885" cy="195943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2F65B2D-2785-475D-B97D-12C8528304B0}"/>
              </a:ext>
            </a:extLst>
          </p:cNvPr>
          <p:cNvSpPr/>
          <p:nvPr/>
        </p:nvSpPr>
        <p:spPr>
          <a:xfrm>
            <a:off x="9546280" y="3628576"/>
            <a:ext cx="2353717" cy="307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ea typeface="문체부 돋음체"/>
              </a:rPr>
              <a:t>결과 출력</a:t>
            </a:r>
          </a:p>
        </p:txBody>
      </p:sp>
    </p:spTree>
    <p:extLst>
      <p:ext uri="{BB962C8B-B14F-4D97-AF65-F5344CB8AC3E}">
        <p14:creationId xmlns:p14="http://schemas.microsoft.com/office/powerpoint/2010/main" val="2105393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88" y="1492250"/>
            <a:ext cx="8192087" cy="399364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30D1B1-22CD-4501-A30E-B52FD776CC4F}"/>
              </a:ext>
            </a:extLst>
          </p:cNvPr>
          <p:cNvSpPr txBox="1"/>
          <p:nvPr/>
        </p:nvSpPr>
        <p:spPr>
          <a:xfrm>
            <a:off x="647113" y="407962"/>
            <a:ext cx="5274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ea typeface="문체부 돋음체"/>
              </a:rPr>
              <a:t>■ 관리자 </a:t>
            </a:r>
            <a:r>
              <a:rPr lang="en-US" altLang="ko-KR" sz="2800" dirty="0">
                <a:ea typeface="문체부 돋음체"/>
              </a:rPr>
              <a:t>- </a:t>
            </a:r>
            <a:r>
              <a:rPr lang="ko-KR" altLang="en-US" sz="2800" dirty="0">
                <a:ea typeface="문체부 돋음체"/>
              </a:rPr>
              <a:t>공지사항 작성 화면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B1FA6A-7FF5-4F97-A6D5-B0B9E13D98B1}"/>
              </a:ext>
            </a:extLst>
          </p:cNvPr>
          <p:cNvSpPr/>
          <p:nvPr/>
        </p:nvSpPr>
        <p:spPr>
          <a:xfrm>
            <a:off x="2476501" y="2546062"/>
            <a:ext cx="5238750" cy="209041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8982838" y="2536537"/>
            <a:ext cx="2571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00FF"/>
                </a:solidFill>
                <a:ea typeface="문체부 돋음체"/>
              </a:rPr>
              <a:t> </a:t>
            </a:r>
            <a:r>
              <a:rPr lang="en-US" altLang="ko-KR" sz="1600" b="1" dirty="0">
                <a:solidFill>
                  <a:srgbClr val="0000FF"/>
                </a:solidFill>
                <a:ea typeface="문체부 돋음체"/>
              </a:rPr>
              <a:t>- </a:t>
            </a:r>
            <a:r>
              <a:rPr lang="ko-KR" altLang="en-US" sz="1600" b="1" dirty="0">
                <a:solidFill>
                  <a:srgbClr val="0000FF"/>
                </a:solidFill>
                <a:ea typeface="문체부 돋음체"/>
              </a:rPr>
              <a:t>공지사항 제목 및 내용</a:t>
            </a:r>
            <a:r>
              <a:rPr lang="en-US" altLang="ko-KR" sz="1200" b="1" dirty="0">
                <a:solidFill>
                  <a:srgbClr val="0000FF"/>
                </a:solidFill>
                <a:ea typeface="문체부 돋음체"/>
              </a:rPr>
              <a:t>: </a:t>
            </a:r>
          </a:p>
          <a:p>
            <a:r>
              <a:rPr lang="en-US" altLang="ko-KR" sz="1200" b="1" dirty="0">
                <a:solidFill>
                  <a:srgbClr val="0000FF"/>
                </a:solidFill>
                <a:ea typeface="문체부 돋음체"/>
              </a:rPr>
              <a:t>   </a:t>
            </a:r>
            <a:r>
              <a:rPr lang="ko-KR" altLang="en-US" sz="1200" b="1" dirty="0">
                <a:solidFill>
                  <a:srgbClr val="0000FF"/>
                </a:solidFill>
                <a:ea typeface="문체부 돋음체"/>
              </a:rPr>
              <a:t>공지사항의 제목과 내용 기입</a:t>
            </a:r>
            <a:endParaRPr lang="en-US" altLang="ko-KR" sz="1600" b="1" dirty="0">
              <a:solidFill>
                <a:srgbClr val="0000FF"/>
              </a:solidFill>
              <a:ea typeface="문체부 돋음체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068563" y="1875219"/>
            <a:ext cx="1534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  <a:ea typeface="문체부 돋음체"/>
              </a:rPr>
              <a:t>- </a:t>
            </a:r>
            <a:r>
              <a:rPr lang="ko-KR" altLang="en-US" sz="1600" b="1" dirty="0">
                <a:solidFill>
                  <a:srgbClr val="C00000"/>
                </a:solidFill>
                <a:ea typeface="문체부 돋음체"/>
              </a:rPr>
              <a:t>글 등록 </a:t>
            </a:r>
            <a:r>
              <a:rPr lang="en-US" altLang="ko-KR" sz="1200" b="1" dirty="0">
                <a:solidFill>
                  <a:srgbClr val="C00000"/>
                </a:solidFill>
                <a:ea typeface="문체부 돋음체"/>
              </a:rPr>
              <a:t>  : </a:t>
            </a:r>
          </a:p>
          <a:p>
            <a:r>
              <a:rPr lang="en-US" altLang="ko-KR" sz="1200" b="1" dirty="0">
                <a:solidFill>
                  <a:srgbClr val="C00000"/>
                </a:solidFill>
                <a:ea typeface="문체부 돋음체"/>
              </a:rPr>
              <a:t>    </a:t>
            </a:r>
            <a:r>
              <a:rPr lang="ko-KR" altLang="en-US" sz="1200" b="1" dirty="0">
                <a:solidFill>
                  <a:srgbClr val="C00000"/>
                </a:solidFill>
                <a:ea typeface="문체부 돋음체"/>
              </a:rPr>
              <a:t>공지사항을 등록</a:t>
            </a:r>
            <a:endParaRPr lang="en-US" altLang="ko-KR" sz="1200" b="1" dirty="0">
              <a:solidFill>
                <a:srgbClr val="C00000"/>
              </a:solidFill>
              <a:ea typeface="문체부 돋음체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059038" y="3206561"/>
            <a:ext cx="2457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B050"/>
                </a:solidFill>
                <a:ea typeface="문체부 돋음체"/>
              </a:rPr>
              <a:t>- </a:t>
            </a:r>
            <a:r>
              <a:rPr lang="ko-KR" altLang="en-US" sz="1600" b="1" dirty="0">
                <a:solidFill>
                  <a:srgbClr val="00B050"/>
                </a:solidFill>
                <a:ea typeface="문체부 돋음체"/>
              </a:rPr>
              <a:t>목록으로 </a:t>
            </a:r>
            <a:r>
              <a:rPr lang="en-US" altLang="ko-KR" sz="1200" b="1" dirty="0">
                <a:solidFill>
                  <a:srgbClr val="00B050"/>
                </a:solidFill>
                <a:ea typeface="문체부 돋음체"/>
              </a:rPr>
              <a:t>: </a:t>
            </a:r>
          </a:p>
          <a:p>
            <a:r>
              <a:rPr lang="ko-KR" altLang="en-US" sz="1200" b="1" dirty="0">
                <a:solidFill>
                  <a:srgbClr val="00B050"/>
                </a:solidFill>
                <a:ea typeface="문체부 돋음체"/>
              </a:rPr>
              <a:t>   공지사항 목록으로 되돌아가기</a:t>
            </a:r>
            <a:endParaRPr lang="en-US" altLang="ko-KR" sz="1400" b="1" dirty="0">
              <a:solidFill>
                <a:srgbClr val="00B050"/>
              </a:solidFill>
              <a:ea typeface="문체부 돋음체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1B1FA6A-7FF5-4F97-A6D5-B0B9E13D98B1}"/>
              </a:ext>
            </a:extLst>
          </p:cNvPr>
          <p:cNvSpPr/>
          <p:nvPr/>
        </p:nvSpPr>
        <p:spPr>
          <a:xfrm>
            <a:off x="7629524" y="4665047"/>
            <a:ext cx="342901" cy="1305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B1FA6A-7FF5-4F97-A6D5-B0B9E13D98B1}"/>
              </a:ext>
            </a:extLst>
          </p:cNvPr>
          <p:cNvSpPr/>
          <p:nvPr/>
        </p:nvSpPr>
        <p:spPr>
          <a:xfrm>
            <a:off x="7248525" y="4660526"/>
            <a:ext cx="342899" cy="14459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B1FA6A-7FF5-4F97-A6D5-B0B9E13D98B1}"/>
              </a:ext>
            </a:extLst>
          </p:cNvPr>
          <p:cNvSpPr/>
          <p:nvPr/>
        </p:nvSpPr>
        <p:spPr>
          <a:xfrm>
            <a:off x="809038" y="2798147"/>
            <a:ext cx="600662" cy="16298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1409700" y="2546062"/>
            <a:ext cx="1066801" cy="287273"/>
          </a:xfrm>
          <a:prstGeom prst="straightConnector1">
            <a:avLst/>
          </a:prstGeom>
          <a:ln w="127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7828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13" y="1520826"/>
            <a:ext cx="8163512" cy="3983862"/>
          </a:xfr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1B1FA6A-7FF5-4F97-A6D5-B0B9E13D98B1}"/>
              </a:ext>
            </a:extLst>
          </p:cNvPr>
          <p:cNvSpPr/>
          <p:nvPr/>
        </p:nvSpPr>
        <p:spPr>
          <a:xfrm>
            <a:off x="7105649" y="2407622"/>
            <a:ext cx="1495426" cy="1748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30D1B1-22CD-4501-A30E-B52FD776CC4F}"/>
              </a:ext>
            </a:extLst>
          </p:cNvPr>
          <p:cNvSpPr txBox="1"/>
          <p:nvPr/>
        </p:nvSpPr>
        <p:spPr>
          <a:xfrm>
            <a:off x="647113" y="407962"/>
            <a:ext cx="5763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ea typeface="문체부 돋음체"/>
              </a:rPr>
              <a:t>■ 관리자 </a:t>
            </a:r>
            <a:r>
              <a:rPr lang="en-US" altLang="ko-KR" sz="2800" dirty="0">
                <a:ea typeface="문체부 돋음체"/>
              </a:rPr>
              <a:t>- QnA</a:t>
            </a:r>
            <a:r>
              <a:rPr lang="ko-KR" altLang="en-US" sz="2800" dirty="0">
                <a:ea typeface="문체부 돋음체"/>
              </a:rPr>
              <a:t> 게시판 관리 화면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1B1FA6A-7FF5-4F97-A6D5-B0B9E13D98B1}"/>
              </a:ext>
            </a:extLst>
          </p:cNvPr>
          <p:cNvSpPr/>
          <p:nvPr/>
        </p:nvSpPr>
        <p:spPr>
          <a:xfrm>
            <a:off x="2000250" y="1809750"/>
            <a:ext cx="6905625" cy="338137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068563" y="1875219"/>
            <a:ext cx="21194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  <a:ea typeface="문체부 돋음체"/>
              </a:rPr>
              <a:t>- </a:t>
            </a:r>
            <a:r>
              <a:rPr lang="ko-KR" altLang="en-US" sz="1600" b="1" dirty="0">
                <a:solidFill>
                  <a:srgbClr val="C00000"/>
                </a:solidFill>
                <a:ea typeface="문체부 돋음체"/>
              </a:rPr>
              <a:t>검색 </a:t>
            </a:r>
            <a:r>
              <a:rPr lang="en-US" altLang="ko-KR" sz="1200" b="1" dirty="0">
                <a:solidFill>
                  <a:srgbClr val="C00000"/>
                </a:solidFill>
                <a:ea typeface="문체부 돋음체"/>
              </a:rPr>
              <a:t>: </a:t>
            </a:r>
          </a:p>
          <a:p>
            <a:r>
              <a:rPr lang="en-US" altLang="ko-KR" sz="1200" b="1" dirty="0">
                <a:solidFill>
                  <a:srgbClr val="C00000"/>
                </a:solidFill>
                <a:ea typeface="문체부 돋음체"/>
              </a:rPr>
              <a:t>    </a:t>
            </a:r>
            <a:r>
              <a:rPr lang="ko-KR" altLang="en-US" sz="1200" b="1" dirty="0">
                <a:solidFill>
                  <a:srgbClr val="C00000"/>
                </a:solidFill>
                <a:ea typeface="문체부 돋음체"/>
              </a:rPr>
              <a:t>분류에 따라 </a:t>
            </a:r>
            <a:r>
              <a:rPr lang="en-US" altLang="ko-KR" sz="1200" b="1" dirty="0">
                <a:solidFill>
                  <a:srgbClr val="C00000"/>
                </a:solidFill>
                <a:ea typeface="문체부 돋음체"/>
              </a:rPr>
              <a:t>QnA</a:t>
            </a:r>
            <a:r>
              <a:rPr lang="ko-KR" altLang="en-US" sz="1200" b="1" dirty="0">
                <a:solidFill>
                  <a:srgbClr val="C00000"/>
                </a:solidFill>
                <a:ea typeface="문체부 돋음체"/>
              </a:rPr>
              <a:t>를</a:t>
            </a:r>
            <a:r>
              <a:rPr lang="en-US" altLang="ko-KR" sz="1200" b="1" dirty="0">
                <a:solidFill>
                  <a:srgbClr val="C00000"/>
                </a:solidFill>
                <a:ea typeface="문체부 돋음체"/>
              </a:rPr>
              <a:t> </a:t>
            </a:r>
            <a:r>
              <a:rPr lang="ko-KR" altLang="en-US" sz="1200" b="1" dirty="0">
                <a:solidFill>
                  <a:srgbClr val="C00000"/>
                </a:solidFill>
                <a:ea typeface="문체부 돋음체"/>
              </a:rPr>
              <a:t>검색</a:t>
            </a:r>
            <a:endParaRPr lang="en-US" altLang="ko-KR" sz="1200" b="1" dirty="0">
              <a:solidFill>
                <a:srgbClr val="C00000"/>
              </a:solidFill>
              <a:ea typeface="문체부 돋음체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8982838" y="2536537"/>
            <a:ext cx="2218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00FF"/>
                </a:solidFill>
                <a:ea typeface="문체부 돋음체"/>
              </a:rPr>
              <a:t> </a:t>
            </a:r>
            <a:r>
              <a:rPr lang="en-US" altLang="ko-KR" sz="1600" b="1" dirty="0">
                <a:solidFill>
                  <a:srgbClr val="0000FF"/>
                </a:solidFill>
                <a:ea typeface="문체부 돋음체"/>
              </a:rPr>
              <a:t>- QnA</a:t>
            </a:r>
            <a:r>
              <a:rPr lang="ko-KR" altLang="en-US" sz="1600" b="1" dirty="0">
                <a:solidFill>
                  <a:srgbClr val="0000FF"/>
                </a:solidFill>
                <a:ea typeface="문체부 돋음체"/>
              </a:rPr>
              <a:t>관리</a:t>
            </a:r>
            <a:r>
              <a:rPr lang="en-US" altLang="ko-KR" sz="1200" b="1" dirty="0">
                <a:solidFill>
                  <a:srgbClr val="0000FF"/>
                </a:solidFill>
                <a:ea typeface="문체부 돋음체"/>
              </a:rPr>
              <a:t>: </a:t>
            </a:r>
          </a:p>
          <a:p>
            <a:r>
              <a:rPr lang="en-US" altLang="ko-KR" sz="1200" b="1" dirty="0">
                <a:solidFill>
                  <a:srgbClr val="0000FF"/>
                </a:solidFill>
                <a:ea typeface="문체부 돋음체"/>
              </a:rPr>
              <a:t>   </a:t>
            </a:r>
            <a:r>
              <a:rPr lang="ko-KR" altLang="en-US" sz="1200" b="1" dirty="0">
                <a:solidFill>
                  <a:srgbClr val="0000FF"/>
                </a:solidFill>
                <a:ea typeface="문체부 돋음체"/>
              </a:rPr>
              <a:t>작성된 </a:t>
            </a:r>
            <a:r>
              <a:rPr lang="en-US" altLang="ko-KR" sz="1200" b="1" dirty="0">
                <a:solidFill>
                  <a:srgbClr val="0000FF"/>
                </a:solidFill>
                <a:ea typeface="문체부 돋음체"/>
              </a:rPr>
              <a:t>QnA</a:t>
            </a:r>
            <a:r>
              <a:rPr lang="ko-KR" altLang="en-US" sz="1200" b="1" dirty="0">
                <a:solidFill>
                  <a:srgbClr val="0000FF"/>
                </a:solidFill>
                <a:ea typeface="문체부 돋음체"/>
              </a:rPr>
              <a:t>의 목록을 출력</a:t>
            </a:r>
            <a:endParaRPr lang="en-US" altLang="ko-KR" sz="1600" b="1" dirty="0">
              <a:solidFill>
                <a:srgbClr val="0000FF"/>
              </a:solidFill>
              <a:ea typeface="문체부 돋음체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1B1FA6A-7FF5-4F97-A6D5-B0B9E13D98B1}"/>
              </a:ext>
            </a:extLst>
          </p:cNvPr>
          <p:cNvSpPr/>
          <p:nvPr/>
        </p:nvSpPr>
        <p:spPr>
          <a:xfrm>
            <a:off x="809036" y="3040707"/>
            <a:ext cx="772113" cy="16298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1581149" y="2684936"/>
            <a:ext cx="419101" cy="358548"/>
          </a:xfrm>
          <a:prstGeom prst="straightConnector1">
            <a:avLst/>
          </a:prstGeom>
          <a:ln w="127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3224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23" y="1665287"/>
            <a:ext cx="8154052" cy="39751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30D1B1-22CD-4501-A30E-B52FD776CC4F}"/>
              </a:ext>
            </a:extLst>
          </p:cNvPr>
          <p:cNvSpPr txBox="1"/>
          <p:nvPr/>
        </p:nvSpPr>
        <p:spPr>
          <a:xfrm>
            <a:off x="647113" y="407962"/>
            <a:ext cx="6686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ea typeface="문체부 돋음체"/>
              </a:rPr>
              <a:t>■ 관리자 </a:t>
            </a:r>
            <a:r>
              <a:rPr lang="en-US" altLang="ko-KR" sz="2800" dirty="0">
                <a:ea typeface="문체부 돋음체"/>
              </a:rPr>
              <a:t>- QnA </a:t>
            </a:r>
            <a:r>
              <a:rPr lang="ko-KR" altLang="en-US" sz="2800" dirty="0">
                <a:ea typeface="문체부 돋음체"/>
              </a:rPr>
              <a:t>게시판 읽기</a:t>
            </a:r>
            <a:r>
              <a:rPr lang="en-US" altLang="ko-KR" sz="2800" dirty="0">
                <a:ea typeface="문체부 돋음체"/>
              </a:rPr>
              <a:t>, </a:t>
            </a:r>
            <a:r>
              <a:rPr lang="ko-KR" altLang="en-US" sz="2800" dirty="0">
                <a:ea typeface="문체부 돋음체"/>
              </a:rPr>
              <a:t>답변 작성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1B1FA6A-7FF5-4F97-A6D5-B0B9E13D98B1}"/>
              </a:ext>
            </a:extLst>
          </p:cNvPr>
          <p:cNvSpPr/>
          <p:nvPr/>
        </p:nvSpPr>
        <p:spPr>
          <a:xfrm>
            <a:off x="2000250" y="1962150"/>
            <a:ext cx="6905625" cy="338137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1B1FA6A-7FF5-4F97-A6D5-B0B9E13D98B1}"/>
              </a:ext>
            </a:extLst>
          </p:cNvPr>
          <p:cNvSpPr/>
          <p:nvPr/>
        </p:nvSpPr>
        <p:spPr>
          <a:xfrm>
            <a:off x="2428874" y="4067175"/>
            <a:ext cx="6010275" cy="6667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B1FA6A-7FF5-4F97-A6D5-B0B9E13D98B1}"/>
              </a:ext>
            </a:extLst>
          </p:cNvPr>
          <p:cNvSpPr/>
          <p:nvPr/>
        </p:nvSpPr>
        <p:spPr>
          <a:xfrm>
            <a:off x="8115300" y="4809603"/>
            <a:ext cx="342899" cy="14459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8982838" y="2536537"/>
            <a:ext cx="2735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00FF"/>
                </a:solidFill>
                <a:ea typeface="문체부 돋음체"/>
              </a:rPr>
              <a:t> </a:t>
            </a:r>
            <a:r>
              <a:rPr lang="en-US" altLang="ko-KR" sz="1600" b="1" dirty="0">
                <a:solidFill>
                  <a:srgbClr val="0000FF"/>
                </a:solidFill>
                <a:ea typeface="문체부 돋음체"/>
              </a:rPr>
              <a:t>- QnA</a:t>
            </a:r>
            <a:r>
              <a:rPr lang="ko-KR" altLang="en-US" sz="1600" b="1" dirty="0">
                <a:solidFill>
                  <a:srgbClr val="0000FF"/>
                </a:solidFill>
                <a:ea typeface="문체부 돋음체"/>
              </a:rPr>
              <a:t>게시판 </a:t>
            </a:r>
            <a:r>
              <a:rPr lang="en-US" altLang="ko-KR" sz="1200" b="1" dirty="0">
                <a:solidFill>
                  <a:srgbClr val="0000FF"/>
                </a:solidFill>
                <a:ea typeface="문체부 돋음체"/>
              </a:rPr>
              <a:t>: </a:t>
            </a:r>
          </a:p>
          <a:p>
            <a:r>
              <a:rPr lang="en-US" altLang="ko-KR" sz="1200" b="1" dirty="0">
                <a:solidFill>
                  <a:srgbClr val="0000FF"/>
                </a:solidFill>
                <a:ea typeface="문체부 돋음체"/>
              </a:rPr>
              <a:t>   QnA</a:t>
            </a:r>
            <a:r>
              <a:rPr lang="ko-KR" altLang="en-US" sz="1200" b="1" dirty="0">
                <a:solidFill>
                  <a:srgbClr val="0000FF"/>
                </a:solidFill>
                <a:ea typeface="문체부 돋음체"/>
              </a:rPr>
              <a:t>의 게시판 내용과 답변을 출력</a:t>
            </a:r>
            <a:endParaRPr lang="en-US" altLang="ko-KR" sz="1600" b="1" dirty="0">
              <a:solidFill>
                <a:srgbClr val="0000FF"/>
              </a:solidFill>
              <a:ea typeface="문체부 돋음체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068563" y="1875219"/>
            <a:ext cx="2311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  <a:ea typeface="문체부 돋음체"/>
              </a:rPr>
              <a:t>- </a:t>
            </a:r>
            <a:r>
              <a:rPr lang="ko-KR" altLang="en-US" sz="1600" b="1" dirty="0">
                <a:solidFill>
                  <a:srgbClr val="C00000"/>
                </a:solidFill>
                <a:ea typeface="문체부 돋음체"/>
              </a:rPr>
              <a:t>답변 </a:t>
            </a:r>
            <a:r>
              <a:rPr lang="en-US" altLang="ko-KR" sz="1200" b="1" dirty="0">
                <a:solidFill>
                  <a:srgbClr val="C00000"/>
                </a:solidFill>
                <a:ea typeface="문체부 돋음체"/>
              </a:rPr>
              <a:t>  : </a:t>
            </a:r>
          </a:p>
          <a:p>
            <a:r>
              <a:rPr lang="en-US" altLang="ko-KR" sz="1200" b="1" dirty="0">
                <a:solidFill>
                  <a:srgbClr val="C00000"/>
                </a:solidFill>
                <a:ea typeface="문체부 돋음체"/>
              </a:rPr>
              <a:t>    Q&amp;A</a:t>
            </a:r>
            <a:r>
              <a:rPr lang="ko-KR" altLang="en-US" sz="1200" b="1" dirty="0">
                <a:solidFill>
                  <a:srgbClr val="C00000"/>
                </a:solidFill>
                <a:ea typeface="문체부 돋음체"/>
              </a:rPr>
              <a:t>의 답변을 입력하는 창</a:t>
            </a:r>
            <a:endParaRPr lang="en-US" altLang="ko-KR" sz="1200" b="1" dirty="0">
              <a:solidFill>
                <a:srgbClr val="C00000"/>
              </a:solidFill>
              <a:ea typeface="문체부 돋음체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059038" y="3206561"/>
            <a:ext cx="1856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B050"/>
                </a:solidFill>
                <a:ea typeface="문체부 돋음체"/>
              </a:rPr>
              <a:t>- </a:t>
            </a:r>
            <a:r>
              <a:rPr lang="ko-KR" altLang="en-US" sz="1600" b="1" dirty="0">
                <a:solidFill>
                  <a:srgbClr val="00B050"/>
                </a:solidFill>
                <a:ea typeface="문체부 돋음체"/>
              </a:rPr>
              <a:t>목록으로 </a:t>
            </a:r>
            <a:r>
              <a:rPr lang="en-US" altLang="ko-KR" sz="1200" b="1" dirty="0">
                <a:solidFill>
                  <a:srgbClr val="00B050"/>
                </a:solidFill>
                <a:ea typeface="문체부 돋음체"/>
              </a:rPr>
              <a:t>: </a:t>
            </a:r>
          </a:p>
          <a:p>
            <a:r>
              <a:rPr lang="ko-KR" altLang="en-US" sz="1200" b="1" dirty="0">
                <a:solidFill>
                  <a:srgbClr val="00B050"/>
                </a:solidFill>
                <a:ea typeface="문체부 돋음체"/>
              </a:rPr>
              <a:t>   </a:t>
            </a:r>
            <a:r>
              <a:rPr lang="en-US" altLang="ko-KR" sz="1200" b="1" dirty="0">
                <a:solidFill>
                  <a:srgbClr val="00B050"/>
                </a:solidFill>
                <a:ea typeface="문체부 돋음체"/>
              </a:rPr>
              <a:t>QnA</a:t>
            </a:r>
            <a:r>
              <a:rPr lang="ko-KR" altLang="en-US" sz="1200" b="1" dirty="0">
                <a:solidFill>
                  <a:srgbClr val="00B050"/>
                </a:solidFill>
                <a:ea typeface="문체부 돋음체"/>
              </a:rPr>
              <a:t>게시판 목록 출력</a:t>
            </a:r>
            <a:endParaRPr lang="en-US" altLang="ko-KR" sz="1400" b="1" dirty="0">
              <a:solidFill>
                <a:srgbClr val="00B050"/>
              </a:solidFill>
              <a:ea typeface="문체부 돋음체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1B1FA6A-7FF5-4F97-A6D5-B0B9E13D98B1}"/>
              </a:ext>
            </a:extLst>
          </p:cNvPr>
          <p:cNvSpPr/>
          <p:nvPr/>
        </p:nvSpPr>
        <p:spPr>
          <a:xfrm>
            <a:off x="809036" y="3172968"/>
            <a:ext cx="772113" cy="16298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1581149" y="2798147"/>
            <a:ext cx="419101" cy="358548"/>
          </a:xfrm>
          <a:prstGeom prst="straightConnector1">
            <a:avLst/>
          </a:prstGeom>
          <a:ln w="127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372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4A4DE1C-C28A-4366-8EE7-F030282CF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12" y="1664275"/>
            <a:ext cx="8452853" cy="41251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30D1B1-22CD-4501-A30E-B52FD776CC4F}"/>
              </a:ext>
            </a:extLst>
          </p:cNvPr>
          <p:cNvSpPr txBox="1"/>
          <p:nvPr/>
        </p:nvSpPr>
        <p:spPr>
          <a:xfrm>
            <a:off x="647113" y="407962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ea typeface="문체부 돋음체"/>
              </a:rPr>
              <a:t>■ 회원가입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C7233D-71C8-4DA8-9EC5-471EE0B422B8}"/>
              </a:ext>
            </a:extLst>
          </p:cNvPr>
          <p:cNvSpPr txBox="1"/>
          <p:nvPr/>
        </p:nvSpPr>
        <p:spPr>
          <a:xfrm>
            <a:off x="9297163" y="2550733"/>
            <a:ext cx="287771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ea typeface="문체부 돋음체"/>
              </a:rPr>
              <a:t>- </a:t>
            </a:r>
            <a:r>
              <a:rPr lang="ko-KR" altLang="en-US" b="1" dirty="0">
                <a:solidFill>
                  <a:srgbClr val="0070C0"/>
                </a:solidFill>
                <a:ea typeface="문체부 돋음체"/>
              </a:rPr>
              <a:t>개인정보 입력</a:t>
            </a:r>
            <a:endParaRPr lang="en-US" altLang="ko-KR" b="1" dirty="0">
              <a:solidFill>
                <a:srgbClr val="0070C0"/>
              </a:solidFill>
              <a:ea typeface="문체부 돋음체"/>
            </a:endParaRPr>
          </a:p>
          <a:p>
            <a:r>
              <a:rPr lang="en-US" altLang="ko-KR" b="1" dirty="0">
                <a:solidFill>
                  <a:srgbClr val="0070C0"/>
                </a:solidFill>
                <a:ea typeface="문체부 돋음체"/>
              </a:rPr>
              <a:t>    </a:t>
            </a:r>
            <a:r>
              <a:rPr lang="en-US" altLang="ko-KR" sz="1400" b="1" dirty="0">
                <a:solidFill>
                  <a:srgbClr val="0070C0"/>
                </a:solidFill>
                <a:ea typeface="문체부 돋음체"/>
              </a:rPr>
              <a:t>: </a:t>
            </a:r>
            <a:r>
              <a:rPr lang="ko-KR" altLang="en-US" sz="1400" b="1" dirty="0">
                <a:solidFill>
                  <a:srgbClr val="0070C0"/>
                </a:solidFill>
                <a:ea typeface="문체부 돋음체"/>
              </a:rPr>
              <a:t>이메일</a:t>
            </a:r>
            <a:r>
              <a:rPr lang="en-US" altLang="ko-KR" sz="1400" b="1" dirty="0">
                <a:solidFill>
                  <a:srgbClr val="0070C0"/>
                </a:solidFill>
                <a:ea typeface="문체부 돋음체"/>
              </a:rPr>
              <a:t>, </a:t>
            </a:r>
            <a:r>
              <a:rPr lang="ko-KR" altLang="en-US" sz="1400" b="1" dirty="0">
                <a:solidFill>
                  <a:srgbClr val="0070C0"/>
                </a:solidFill>
                <a:ea typeface="문체부 돋음체"/>
              </a:rPr>
              <a:t>이름</a:t>
            </a:r>
            <a:r>
              <a:rPr lang="en-US" altLang="ko-KR" sz="1400" b="1" dirty="0">
                <a:solidFill>
                  <a:srgbClr val="0070C0"/>
                </a:solidFill>
                <a:ea typeface="문체부 돋음체"/>
              </a:rPr>
              <a:t>, </a:t>
            </a:r>
            <a:r>
              <a:rPr lang="ko-KR" altLang="en-US" sz="1400" b="1" dirty="0">
                <a:solidFill>
                  <a:srgbClr val="0070C0"/>
                </a:solidFill>
                <a:ea typeface="문체부 돋음체"/>
              </a:rPr>
              <a:t>연락처</a:t>
            </a:r>
            <a:r>
              <a:rPr lang="en-US" altLang="ko-KR" sz="1400" b="1" dirty="0">
                <a:solidFill>
                  <a:srgbClr val="0070C0"/>
                </a:solidFill>
                <a:ea typeface="문체부 돋음체"/>
              </a:rPr>
              <a:t>,</a:t>
            </a:r>
          </a:p>
          <a:p>
            <a:r>
              <a:rPr lang="en-US" altLang="ko-KR" sz="1400" b="1" dirty="0">
                <a:solidFill>
                  <a:srgbClr val="0070C0"/>
                </a:solidFill>
                <a:ea typeface="문체부 돋음체"/>
              </a:rPr>
              <a:t>       </a:t>
            </a:r>
            <a:r>
              <a:rPr lang="ko-KR" altLang="en-US" sz="1400" b="1" dirty="0">
                <a:solidFill>
                  <a:srgbClr val="0070C0"/>
                </a:solidFill>
                <a:ea typeface="문체부 돋음체"/>
              </a:rPr>
              <a:t>비밀번호</a:t>
            </a:r>
            <a:r>
              <a:rPr lang="en-US" altLang="ko-KR" sz="1400" b="1" dirty="0">
                <a:solidFill>
                  <a:srgbClr val="0070C0"/>
                </a:solidFill>
                <a:ea typeface="문체부 돋음체"/>
              </a:rPr>
              <a:t>, </a:t>
            </a:r>
            <a:r>
              <a:rPr lang="ko-KR" altLang="en-US" sz="1400" b="1" dirty="0">
                <a:solidFill>
                  <a:srgbClr val="0070C0"/>
                </a:solidFill>
                <a:ea typeface="문체부 돋음체"/>
              </a:rPr>
              <a:t>비밀번호 확인</a:t>
            </a:r>
            <a:r>
              <a:rPr lang="en-US" altLang="ko-KR" sz="1400" b="1" dirty="0">
                <a:solidFill>
                  <a:srgbClr val="0070C0"/>
                </a:solidFill>
                <a:ea typeface="문체부 돋음체"/>
              </a:rPr>
              <a:t>,</a:t>
            </a:r>
          </a:p>
          <a:p>
            <a:r>
              <a:rPr lang="en-US" altLang="ko-KR" sz="1400" b="1" dirty="0">
                <a:solidFill>
                  <a:srgbClr val="0070C0"/>
                </a:solidFill>
                <a:ea typeface="문체부 돋음체"/>
              </a:rPr>
              <a:t>       </a:t>
            </a:r>
            <a:r>
              <a:rPr lang="ko-KR" altLang="en-US" sz="1400" b="1" dirty="0">
                <a:solidFill>
                  <a:srgbClr val="0070C0"/>
                </a:solidFill>
                <a:ea typeface="문체부 돋음체"/>
              </a:rPr>
              <a:t>닉네임</a:t>
            </a:r>
            <a:r>
              <a:rPr lang="en-US" altLang="ko-KR" sz="1400" b="1" dirty="0">
                <a:solidFill>
                  <a:srgbClr val="0070C0"/>
                </a:solidFill>
                <a:ea typeface="문체부 돋음체"/>
              </a:rPr>
              <a:t>, </a:t>
            </a:r>
            <a:r>
              <a:rPr lang="ko-KR" altLang="en-US" sz="1400" b="1" dirty="0">
                <a:solidFill>
                  <a:srgbClr val="0070C0"/>
                </a:solidFill>
                <a:ea typeface="문체부 돋음체"/>
              </a:rPr>
              <a:t>생년월일</a:t>
            </a:r>
            <a:r>
              <a:rPr lang="en-US" altLang="ko-KR" sz="1400" b="1" dirty="0">
                <a:solidFill>
                  <a:srgbClr val="0070C0"/>
                </a:solidFill>
                <a:ea typeface="문체부 돋음체"/>
              </a:rPr>
              <a:t>, </a:t>
            </a:r>
            <a:r>
              <a:rPr lang="ko-KR" altLang="en-US" sz="1400" b="1" dirty="0">
                <a:solidFill>
                  <a:srgbClr val="0070C0"/>
                </a:solidFill>
                <a:ea typeface="문체부 돋음체"/>
              </a:rPr>
              <a:t>주소 입력</a:t>
            </a:r>
            <a:endParaRPr lang="en-US" altLang="ko-KR" b="1" dirty="0">
              <a:solidFill>
                <a:srgbClr val="0070C0"/>
              </a:solidFill>
              <a:ea typeface="문체부 돋음체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3EC654-13DB-4535-A277-4862A8CE46F1}"/>
              </a:ext>
            </a:extLst>
          </p:cNvPr>
          <p:cNvSpPr txBox="1"/>
          <p:nvPr/>
        </p:nvSpPr>
        <p:spPr>
          <a:xfrm>
            <a:off x="9297163" y="1934555"/>
            <a:ext cx="273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  <a:ea typeface="문체부 돋음체"/>
              </a:rPr>
              <a:t>- </a:t>
            </a:r>
            <a:r>
              <a:rPr lang="ko-KR" altLang="en-US" b="1" dirty="0">
                <a:solidFill>
                  <a:srgbClr val="00B050"/>
                </a:solidFill>
                <a:ea typeface="문체부 돋음체"/>
              </a:rPr>
              <a:t>약관 동의</a:t>
            </a:r>
            <a:endParaRPr lang="en-US" altLang="ko-KR" b="1" dirty="0">
              <a:solidFill>
                <a:srgbClr val="00B050"/>
              </a:solidFill>
              <a:ea typeface="문체부 돋음체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EEAF94A-4448-4817-844E-B10DADD05C32}"/>
              </a:ext>
            </a:extLst>
          </p:cNvPr>
          <p:cNvSpPr/>
          <p:nvPr/>
        </p:nvSpPr>
        <p:spPr>
          <a:xfrm>
            <a:off x="6705600" y="1998234"/>
            <a:ext cx="2310044" cy="11988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13385F-670A-4577-92CD-9436FE87A6FD}"/>
              </a:ext>
            </a:extLst>
          </p:cNvPr>
          <p:cNvSpPr/>
          <p:nvPr/>
        </p:nvSpPr>
        <p:spPr>
          <a:xfrm>
            <a:off x="6705600" y="3236687"/>
            <a:ext cx="1392015" cy="155302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2F65B2D-2785-475D-B97D-12C8528304B0}"/>
              </a:ext>
            </a:extLst>
          </p:cNvPr>
          <p:cNvSpPr/>
          <p:nvPr/>
        </p:nvSpPr>
        <p:spPr>
          <a:xfrm>
            <a:off x="9396798" y="4636166"/>
            <a:ext cx="2353717" cy="307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ea typeface="문체부 돋음체"/>
              </a:rPr>
              <a:t>회원 가입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B1FA6A-7FF5-4F97-A6D5-B0B9E13D98B1}"/>
              </a:ext>
            </a:extLst>
          </p:cNvPr>
          <p:cNvSpPr/>
          <p:nvPr/>
        </p:nvSpPr>
        <p:spPr>
          <a:xfrm>
            <a:off x="8072437" y="3240606"/>
            <a:ext cx="947969" cy="2904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327496" y="3741377"/>
            <a:ext cx="2284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ea typeface="문체부 돋음체"/>
              </a:rPr>
              <a:t>- </a:t>
            </a:r>
            <a:r>
              <a:rPr lang="ko-KR" altLang="en-US" b="1" dirty="0">
                <a:solidFill>
                  <a:srgbClr val="C00000"/>
                </a:solidFill>
                <a:ea typeface="문체부 돋음체"/>
              </a:rPr>
              <a:t>아이디 중복체크</a:t>
            </a:r>
            <a:r>
              <a:rPr lang="en-US" altLang="ko-KR" b="1" dirty="0">
                <a:solidFill>
                  <a:srgbClr val="C00000"/>
                </a:solidFill>
                <a:ea typeface="문체부 돋음체"/>
              </a:rPr>
              <a:t>, </a:t>
            </a:r>
          </a:p>
          <a:p>
            <a:r>
              <a:rPr lang="en-US" altLang="ko-KR" b="1" dirty="0">
                <a:solidFill>
                  <a:srgbClr val="C00000"/>
                </a:solidFill>
                <a:ea typeface="문체부 돋음체"/>
              </a:rPr>
              <a:t>  </a:t>
            </a:r>
            <a:r>
              <a:rPr lang="ko-KR" altLang="en-US" b="1" dirty="0">
                <a:solidFill>
                  <a:srgbClr val="C00000"/>
                </a:solidFill>
                <a:ea typeface="문체부 돋음체"/>
              </a:rPr>
              <a:t>이메일 인증</a:t>
            </a:r>
            <a:endParaRPr lang="en-US" altLang="ko-KR" b="1" dirty="0">
              <a:solidFill>
                <a:srgbClr val="C00000"/>
              </a:solidFill>
              <a:ea typeface="문체부 돋음체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9B5D2DF-0524-4EB4-ACCC-ED4140BD1DD1}"/>
              </a:ext>
            </a:extLst>
          </p:cNvPr>
          <p:cNvSpPr/>
          <p:nvPr/>
        </p:nvSpPr>
        <p:spPr>
          <a:xfrm>
            <a:off x="7300685" y="5208239"/>
            <a:ext cx="1117599" cy="220104"/>
          </a:xfrm>
          <a:prstGeom prst="ellipse">
            <a:avLst/>
          </a:prstGeom>
          <a:solidFill>
            <a:srgbClr val="FFC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  <a:ea typeface="문체부 돋음체"/>
            </a:endParaRPr>
          </a:p>
        </p:txBody>
      </p:sp>
    </p:spTree>
    <p:extLst>
      <p:ext uri="{BB962C8B-B14F-4D97-AF65-F5344CB8AC3E}">
        <p14:creationId xmlns:p14="http://schemas.microsoft.com/office/powerpoint/2010/main" val="1663871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C-13\Documents\카카오톡 받은 파일\사용자설명서 이미지\로그인 후 첫화면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13" y="1664275"/>
            <a:ext cx="8452849" cy="41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30D1B1-22CD-4501-A30E-B52FD776CC4F}"/>
              </a:ext>
            </a:extLst>
          </p:cNvPr>
          <p:cNvSpPr txBox="1"/>
          <p:nvPr/>
        </p:nvSpPr>
        <p:spPr>
          <a:xfrm>
            <a:off x="647113" y="407962"/>
            <a:ext cx="35637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ea typeface="문체부 돋음체"/>
              </a:rPr>
              <a:t>■ 로그인 후 첫 화면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C7233D-71C8-4DA8-9EC5-471EE0B422B8}"/>
              </a:ext>
            </a:extLst>
          </p:cNvPr>
          <p:cNvSpPr txBox="1"/>
          <p:nvPr/>
        </p:nvSpPr>
        <p:spPr>
          <a:xfrm>
            <a:off x="9297163" y="2550733"/>
            <a:ext cx="2948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ea typeface="문체부 돋음체"/>
              </a:rPr>
              <a:t>- </a:t>
            </a:r>
            <a:r>
              <a:rPr lang="ko-KR" altLang="en-US" b="1" dirty="0">
                <a:solidFill>
                  <a:srgbClr val="0070C0"/>
                </a:solidFill>
                <a:ea typeface="문체부 돋음체"/>
              </a:rPr>
              <a:t>프로필칸</a:t>
            </a:r>
            <a:r>
              <a:rPr lang="en-US" altLang="ko-KR" b="1" dirty="0">
                <a:solidFill>
                  <a:srgbClr val="0070C0"/>
                </a:solidFill>
                <a:ea typeface="문체부 돋음체"/>
              </a:rPr>
              <a:t>    </a:t>
            </a:r>
          </a:p>
          <a:p>
            <a:r>
              <a:rPr lang="en-US" altLang="ko-KR" sz="1400" b="1" dirty="0">
                <a:solidFill>
                  <a:srgbClr val="0070C0"/>
                </a:solidFill>
                <a:ea typeface="문체부 돋음체"/>
              </a:rPr>
              <a:t>   :  </a:t>
            </a:r>
            <a:r>
              <a:rPr lang="ko-KR" altLang="en-US" sz="1400" b="1" dirty="0">
                <a:solidFill>
                  <a:srgbClr val="0070C0"/>
                </a:solidFill>
                <a:ea typeface="문체부 돋음체"/>
              </a:rPr>
              <a:t>클릭 시 마이페이지 메뉴 출력</a:t>
            </a:r>
            <a:endParaRPr lang="en-US" altLang="ko-KR" b="1" dirty="0">
              <a:solidFill>
                <a:srgbClr val="0070C0"/>
              </a:solidFill>
              <a:ea typeface="문체부 돋음체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3EC654-13DB-4535-A277-4862A8CE46F1}"/>
              </a:ext>
            </a:extLst>
          </p:cNvPr>
          <p:cNvSpPr txBox="1"/>
          <p:nvPr/>
        </p:nvSpPr>
        <p:spPr>
          <a:xfrm>
            <a:off x="9297163" y="1934555"/>
            <a:ext cx="2735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  <a:ea typeface="문체부 돋음체"/>
              </a:rPr>
              <a:t>- </a:t>
            </a:r>
            <a:r>
              <a:rPr lang="ko-KR" altLang="en-US" b="1" dirty="0">
                <a:solidFill>
                  <a:srgbClr val="00B050"/>
                </a:solidFill>
                <a:ea typeface="문체부 돋음체"/>
              </a:rPr>
              <a:t>통합검색 </a:t>
            </a:r>
            <a:r>
              <a:rPr lang="en-US" altLang="ko-KR" b="1" dirty="0">
                <a:solidFill>
                  <a:srgbClr val="00B050"/>
                </a:solidFill>
                <a:ea typeface="문체부 돋음체"/>
              </a:rPr>
              <a:t>: </a:t>
            </a:r>
            <a:r>
              <a:rPr lang="ko-KR" altLang="en-US" b="1" dirty="0">
                <a:solidFill>
                  <a:srgbClr val="00B050"/>
                </a:solidFill>
                <a:ea typeface="문체부 돋음체"/>
              </a:rPr>
              <a:t>모든 그룹의 </a:t>
            </a:r>
            <a:r>
              <a:rPr lang="en-US" altLang="ko-KR" b="1" dirty="0">
                <a:solidFill>
                  <a:srgbClr val="00B050"/>
                </a:solidFill>
                <a:ea typeface="문체부 돋음체"/>
              </a:rPr>
              <a:t>	     </a:t>
            </a:r>
            <a:r>
              <a:rPr lang="ko-KR" altLang="en-US" b="1" dirty="0">
                <a:solidFill>
                  <a:srgbClr val="00B050"/>
                </a:solidFill>
                <a:ea typeface="문체부 돋음체"/>
              </a:rPr>
              <a:t>파일 검색</a:t>
            </a:r>
            <a:endParaRPr lang="en-US" altLang="ko-KR" b="1" dirty="0">
              <a:solidFill>
                <a:srgbClr val="00B050"/>
              </a:solidFill>
              <a:ea typeface="문체부 돋음체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EEAF94A-4448-4817-844E-B10DADD05C32}"/>
              </a:ext>
            </a:extLst>
          </p:cNvPr>
          <p:cNvSpPr/>
          <p:nvPr/>
        </p:nvSpPr>
        <p:spPr>
          <a:xfrm>
            <a:off x="1748331" y="1582995"/>
            <a:ext cx="2781140" cy="39409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13385F-670A-4577-92CD-9436FE87A6FD}"/>
              </a:ext>
            </a:extLst>
          </p:cNvPr>
          <p:cNvSpPr/>
          <p:nvPr/>
        </p:nvSpPr>
        <p:spPr>
          <a:xfrm>
            <a:off x="647114" y="1977088"/>
            <a:ext cx="1248360" cy="47903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2F65B2D-2785-475D-B97D-12C8528304B0}"/>
              </a:ext>
            </a:extLst>
          </p:cNvPr>
          <p:cNvSpPr/>
          <p:nvPr/>
        </p:nvSpPr>
        <p:spPr>
          <a:xfrm>
            <a:off x="9297163" y="5339709"/>
            <a:ext cx="325302" cy="307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  <a:ea typeface="문체부 돋음체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B1FA6A-7FF5-4F97-A6D5-B0B9E13D98B1}"/>
              </a:ext>
            </a:extLst>
          </p:cNvPr>
          <p:cNvSpPr/>
          <p:nvPr/>
        </p:nvSpPr>
        <p:spPr>
          <a:xfrm>
            <a:off x="647113" y="2697912"/>
            <a:ext cx="947969" cy="6612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297163" y="3304158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  <a:ea typeface="문체부 돋음체"/>
              </a:rPr>
              <a:t>- </a:t>
            </a:r>
            <a:r>
              <a:rPr lang="ko-KR" altLang="en-US" sz="1600" b="1" dirty="0">
                <a:solidFill>
                  <a:srgbClr val="C00000"/>
                </a:solidFill>
                <a:ea typeface="문체부 돋음체"/>
              </a:rPr>
              <a:t>나의 그룹 목록</a:t>
            </a:r>
            <a:endParaRPr lang="en-US" altLang="ko-KR" sz="1600" b="1" dirty="0">
              <a:solidFill>
                <a:srgbClr val="C00000"/>
              </a:solidFill>
              <a:ea typeface="문체부 돋음체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9B5D2DF-0524-4EB4-ACCC-ED4140BD1DD1}"/>
              </a:ext>
            </a:extLst>
          </p:cNvPr>
          <p:cNvSpPr/>
          <p:nvPr/>
        </p:nvSpPr>
        <p:spPr>
          <a:xfrm>
            <a:off x="8268248" y="1692975"/>
            <a:ext cx="258895" cy="241579"/>
          </a:xfrm>
          <a:prstGeom prst="ellipse">
            <a:avLst/>
          </a:prstGeom>
          <a:solidFill>
            <a:srgbClr val="FFC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  <a:ea typeface="문체부 돋음체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1B1FA6A-7FF5-4F97-A6D5-B0B9E13D98B1}"/>
              </a:ext>
            </a:extLst>
          </p:cNvPr>
          <p:cNvSpPr/>
          <p:nvPr/>
        </p:nvSpPr>
        <p:spPr>
          <a:xfrm>
            <a:off x="647112" y="3451551"/>
            <a:ext cx="947969" cy="222498"/>
          </a:xfrm>
          <a:prstGeom prst="rect">
            <a:avLst/>
          </a:prstGeom>
          <a:noFill/>
          <a:ln>
            <a:solidFill>
              <a:srgbClr val="902A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297163" y="3726858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902AAC"/>
                </a:solidFill>
                <a:ea typeface="문체부 돋음체"/>
              </a:rPr>
              <a:t>- </a:t>
            </a:r>
            <a:r>
              <a:rPr lang="ko-KR" altLang="en-US" sz="1600" b="1" dirty="0">
                <a:solidFill>
                  <a:srgbClr val="902AAC"/>
                </a:solidFill>
                <a:ea typeface="문체부 돋음체"/>
              </a:rPr>
              <a:t>그룹 생성 버튼</a:t>
            </a:r>
            <a:endParaRPr lang="en-US" altLang="ko-KR" sz="1600" b="1" dirty="0">
              <a:solidFill>
                <a:srgbClr val="902AAC"/>
              </a:solidFill>
              <a:ea typeface="문체부 돋음체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1B1FA6A-7FF5-4F97-A6D5-B0B9E13D98B1}"/>
              </a:ext>
            </a:extLst>
          </p:cNvPr>
          <p:cNvSpPr/>
          <p:nvPr/>
        </p:nvSpPr>
        <p:spPr>
          <a:xfrm>
            <a:off x="647113" y="4715039"/>
            <a:ext cx="947969" cy="11124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1B1FA6A-7FF5-4F97-A6D5-B0B9E13D98B1}"/>
              </a:ext>
            </a:extLst>
          </p:cNvPr>
          <p:cNvSpPr/>
          <p:nvPr/>
        </p:nvSpPr>
        <p:spPr>
          <a:xfrm>
            <a:off x="652102" y="4841538"/>
            <a:ext cx="947969" cy="111249"/>
          </a:xfrm>
          <a:prstGeom prst="rect">
            <a:avLst/>
          </a:prstGeom>
          <a:noFill/>
          <a:ln>
            <a:solidFill>
              <a:srgbClr val="DB15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297163" y="4511272"/>
            <a:ext cx="2350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DB15C3"/>
                </a:solidFill>
                <a:ea typeface="문체부 돋음체"/>
              </a:rPr>
              <a:t>- QnA</a:t>
            </a:r>
            <a:r>
              <a:rPr lang="ko-KR" altLang="en-US" sz="1600" b="1" dirty="0">
                <a:solidFill>
                  <a:srgbClr val="DB15C3"/>
                </a:solidFill>
                <a:ea typeface="문체부 돋음체"/>
              </a:rPr>
              <a:t>게시판 메뉴 버튼</a:t>
            </a:r>
            <a:endParaRPr lang="en-US" altLang="ko-KR" sz="1600" b="1" dirty="0">
              <a:solidFill>
                <a:srgbClr val="DB15C3"/>
              </a:solidFill>
              <a:ea typeface="문체부 돋음체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297163" y="4051868"/>
            <a:ext cx="2661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B0F0"/>
                </a:solidFill>
                <a:ea typeface="문체부 돋음체"/>
              </a:rPr>
              <a:t>- </a:t>
            </a:r>
            <a:r>
              <a:rPr lang="ko-KR" altLang="en-US" sz="1600" b="1" dirty="0">
                <a:solidFill>
                  <a:srgbClr val="00B0F0"/>
                </a:solidFill>
                <a:ea typeface="문체부 돋음체"/>
              </a:rPr>
              <a:t>휴지통 메뉴 버튼 </a:t>
            </a:r>
            <a:endParaRPr lang="en-US" altLang="ko-KR" sz="1600" b="1" dirty="0">
              <a:solidFill>
                <a:srgbClr val="00B0F0"/>
              </a:solidFill>
              <a:ea typeface="문체부 돋음체"/>
            </a:endParaRPr>
          </a:p>
          <a:p>
            <a:r>
              <a:rPr lang="en-US" altLang="ko-KR" sz="1200" b="1" dirty="0">
                <a:solidFill>
                  <a:srgbClr val="00B0F0"/>
                </a:solidFill>
                <a:ea typeface="문체부 돋음체"/>
              </a:rPr>
              <a:t>   : </a:t>
            </a:r>
            <a:r>
              <a:rPr lang="ko-KR" altLang="en-US" sz="1200" b="1" dirty="0">
                <a:solidFill>
                  <a:srgbClr val="00B0F0"/>
                </a:solidFill>
                <a:ea typeface="문체부 돋음체"/>
              </a:rPr>
              <a:t>모든 그룹에서 삭제한 파일 목록</a:t>
            </a:r>
            <a:endParaRPr lang="en-US" altLang="ko-KR" sz="1200" b="1" dirty="0">
              <a:solidFill>
                <a:srgbClr val="00B0F0"/>
              </a:solidFill>
              <a:ea typeface="문체부 돋음체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1B1FA6A-7FF5-4F97-A6D5-B0B9E13D98B1}"/>
              </a:ext>
            </a:extLst>
          </p:cNvPr>
          <p:cNvSpPr/>
          <p:nvPr/>
        </p:nvSpPr>
        <p:spPr>
          <a:xfrm>
            <a:off x="647113" y="5051050"/>
            <a:ext cx="1229312" cy="15718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B1FA6A-7FF5-4F97-A6D5-B0B9E13D98B1}"/>
              </a:ext>
            </a:extLst>
          </p:cNvPr>
          <p:cNvSpPr/>
          <p:nvPr/>
        </p:nvSpPr>
        <p:spPr>
          <a:xfrm>
            <a:off x="1409699" y="5251076"/>
            <a:ext cx="485775" cy="886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297163" y="4917446"/>
            <a:ext cx="19223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92D050"/>
                </a:solidFill>
                <a:ea typeface="문체부 돋음체"/>
              </a:rPr>
              <a:t>- </a:t>
            </a:r>
            <a:r>
              <a:rPr lang="ko-KR" altLang="en-US" sz="1600" b="1" dirty="0">
                <a:solidFill>
                  <a:srgbClr val="92D050"/>
                </a:solidFill>
                <a:ea typeface="문체부 돋음체"/>
              </a:rPr>
              <a:t>요금제 구매 버튼</a:t>
            </a:r>
            <a:endParaRPr lang="en-US" altLang="ko-KR" sz="1600" b="1" dirty="0">
              <a:solidFill>
                <a:srgbClr val="92D050"/>
              </a:solidFill>
              <a:ea typeface="문체부 돋음체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725165" y="5308251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ea typeface="문체부 돋음체"/>
              </a:rPr>
              <a:t>- </a:t>
            </a:r>
            <a:r>
              <a:rPr lang="ko-KR" altLang="en-US" sz="1600" b="1" dirty="0">
                <a:ea typeface="문체부 돋음체"/>
              </a:rPr>
              <a:t>알람 확인 버튼</a:t>
            </a:r>
            <a:endParaRPr lang="en-US" altLang="ko-KR" sz="1600" b="1" dirty="0">
              <a:ea typeface="문체부 돋음체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9B5D2DF-0524-4EB4-ACCC-ED4140BD1DD1}"/>
              </a:ext>
            </a:extLst>
          </p:cNvPr>
          <p:cNvSpPr/>
          <p:nvPr/>
        </p:nvSpPr>
        <p:spPr>
          <a:xfrm>
            <a:off x="8537777" y="1692976"/>
            <a:ext cx="234085" cy="241580"/>
          </a:xfrm>
          <a:prstGeom prst="ellipse">
            <a:avLst/>
          </a:prstGeom>
          <a:solidFill>
            <a:srgbClr val="00B0F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  <a:ea typeface="문체부 돋음체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B2F65B2D-2785-475D-B97D-12C8528304B0}"/>
              </a:ext>
            </a:extLst>
          </p:cNvPr>
          <p:cNvSpPr/>
          <p:nvPr/>
        </p:nvSpPr>
        <p:spPr>
          <a:xfrm>
            <a:off x="9297163" y="5820900"/>
            <a:ext cx="325302" cy="307096"/>
          </a:xfrm>
          <a:prstGeom prst="ellipse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  <a:ea typeface="문체부 돋음체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725165" y="5789442"/>
            <a:ext cx="1850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ea typeface="문체부 돋음체"/>
              </a:rPr>
              <a:t>- </a:t>
            </a:r>
            <a:r>
              <a:rPr lang="ko-KR" altLang="en-US" sz="1600" b="1" dirty="0">
                <a:ea typeface="문체부 돋음체"/>
              </a:rPr>
              <a:t>퀵메모 메뉴버튼</a:t>
            </a:r>
            <a:endParaRPr lang="en-US" altLang="ko-KR" sz="1600" b="1" dirty="0">
              <a:ea typeface="문체부 돋음체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EEAF94A-4448-4817-844E-B10DADD05C32}"/>
              </a:ext>
            </a:extLst>
          </p:cNvPr>
          <p:cNvSpPr/>
          <p:nvPr/>
        </p:nvSpPr>
        <p:spPr>
          <a:xfrm>
            <a:off x="2092396" y="2089931"/>
            <a:ext cx="6860217" cy="394092"/>
          </a:xfrm>
          <a:prstGeom prst="rect">
            <a:avLst/>
          </a:prstGeom>
          <a:solidFill>
            <a:srgbClr val="DB15C3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EEAF94A-4448-4817-844E-B10DADD05C32}"/>
              </a:ext>
            </a:extLst>
          </p:cNvPr>
          <p:cNvSpPr/>
          <p:nvPr/>
        </p:nvSpPr>
        <p:spPr>
          <a:xfrm>
            <a:off x="9297163" y="6272071"/>
            <a:ext cx="307018" cy="308402"/>
          </a:xfrm>
          <a:prstGeom prst="rect">
            <a:avLst/>
          </a:prstGeom>
          <a:solidFill>
            <a:srgbClr val="DB15C3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725165" y="6241919"/>
            <a:ext cx="123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ea typeface="문체부 돋음체"/>
              </a:rPr>
              <a:t>- </a:t>
            </a:r>
            <a:r>
              <a:rPr lang="ko-KR" altLang="en-US" sz="1600" b="1" dirty="0">
                <a:ea typeface="문체부 돋음체"/>
              </a:rPr>
              <a:t>공지 출력</a:t>
            </a:r>
            <a:endParaRPr lang="en-US" altLang="ko-KR" sz="1600" b="1" dirty="0">
              <a:ea typeface="문체부 돋음체"/>
            </a:endParaRPr>
          </a:p>
        </p:txBody>
      </p:sp>
    </p:spTree>
    <p:extLst>
      <p:ext uri="{BB962C8B-B14F-4D97-AF65-F5344CB8AC3E}">
        <p14:creationId xmlns:p14="http://schemas.microsoft.com/office/powerpoint/2010/main" val="4191488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PC-13\Documents\카카오톡 받은 파일\사용자설명서 이미지\프로필클릭-마이페이지메뉴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13" y="1664275"/>
            <a:ext cx="8425871" cy="41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30D1B1-22CD-4501-A30E-B52FD776CC4F}"/>
              </a:ext>
            </a:extLst>
          </p:cNvPr>
          <p:cNvSpPr txBox="1"/>
          <p:nvPr/>
        </p:nvSpPr>
        <p:spPr>
          <a:xfrm>
            <a:off x="647113" y="407962"/>
            <a:ext cx="7359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ea typeface="문체부 돋음체"/>
              </a:rPr>
              <a:t>■ 프로필 클릭 </a:t>
            </a:r>
            <a:r>
              <a:rPr lang="en-US" altLang="ko-KR" sz="2800" dirty="0">
                <a:ea typeface="문체부 돋음체"/>
              </a:rPr>
              <a:t>– </a:t>
            </a:r>
            <a:r>
              <a:rPr lang="ko-KR" altLang="en-US" sz="2800" dirty="0">
                <a:ea typeface="문체부 돋음체"/>
              </a:rPr>
              <a:t>마이페이지 메뉴 출력 화면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C7233D-71C8-4DA8-9EC5-471EE0B422B8}"/>
              </a:ext>
            </a:extLst>
          </p:cNvPr>
          <p:cNvSpPr txBox="1"/>
          <p:nvPr/>
        </p:nvSpPr>
        <p:spPr>
          <a:xfrm>
            <a:off x="9297163" y="1684700"/>
            <a:ext cx="2948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ea typeface="문체부 돋음체"/>
              </a:rPr>
              <a:t>- </a:t>
            </a:r>
            <a:r>
              <a:rPr lang="ko-KR" altLang="en-US" b="1" dirty="0">
                <a:solidFill>
                  <a:srgbClr val="0070C0"/>
                </a:solidFill>
                <a:ea typeface="문체부 돋음체"/>
              </a:rPr>
              <a:t>프로필칸</a:t>
            </a:r>
            <a:r>
              <a:rPr lang="en-US" altLang="ko-KR" b="1" dirty="0">
                <a:solidFill>
                  <a:srgbClr val="0070C0"/>
                </a:solidFill>
                <a:ea typeface="문체부 돋음체"/>
              </a:rPr>
              <a:t>    </a:t>
            </a:r>
          </a:p>
          <a:p>
            <a:r>
              <a:rPr lang="en-US" altLang="ko-KR" sz="1400" b="1" dirty="0">
                <a:solidFill>
                  <a:srgbClr val="0070C0"/>
                </a:solidFill>
                <a:ea typeface="문체부 돋음체"/>
              </a:rPr>
              <a:t>   :  </a:t>
            </a:r>
            <a:r>
              <a:rPr lang="ko-KR" altLang="en-US" sz="1400" b="1" dirty="0">
                <a:solidFill>
                  <a:srgbClr val="0070C0"/>
                </a:solidFill>
                <a:ea typeface="문체부 돋음체"/>
              </a:rPr>
              <a:t>클릭 시 마이페이지 메뉴 출력</a:t>
            </a:r>
            <a:endParaRPr lang="en-US" altLang="ko-KR" b="1" dirty="0">
              <a:solidFill>
                <a:srgbClr val="0070C0"/>
              </a:solidFill>
              <a:ea typeface="문체부 돋음체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13385F-670A-4577-92CD-9436FE87A6FD}"/>
              </a:ext>
            </a:extLst>
          </p:cNvPr>
          <p:cNvSpPr/>
          <p:nvPr/>
        </p:nvSpPr>
        <p:spPr>
          <a:xfrm>
            <a:off x="559981" y="1977088"/>
            <a:ext cx="1392015" cy="47903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B1FA6A-7FF5-4F97-A6D5-B0B9E13D98B1}"/>
              </a:ext>
            </a:extLst>
          </p:cNvPr>
          <p:cNvSpPr/>
          <p:nvPr/>
        </p:nvSpPr>
        <p:spPr>
          <a:xfrm>
            <a:off x="637587" y="2697910"/>
            <a:ext cx="1257887" cy="11982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297163" y="2456122"/>
            <a:ext cx="2332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  <a:ea typeface="문체부 돋음체"/>
              </a:rPr>
              <a:t>- </a:t>
            </a:r>
            <a:r>
              <a:rPr lang="ko-KR" altLang="en-US" sz="1600" b="1" dirty="0">
                <a:solidFill>
                  <a:srgbClr val="C00000"/>
                </a:solidFill>
                <a:ea typeface="문체부 돋음체"/>
              </a:rPr>
              <a:t>마이페이지 메뉴 출력</a:t>
            </a:r>
            <a:endParaRPr lang="en-US" altLang="ko-KR" sz="1600" b="1" dirty="0">
              <a:solidFill>
                <a:srgbClr val="C00000"/>
              </a:solidFill>
              <a:ea typeface="문체부 돋음체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297163" y="4660308"/>
            <a:ext cx="2924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b="1" dirty="0">
                <a:solidFill>
                  <a:srgbClr val="902AAC"/>
                </a:solidFill>
                <a:ea typeface="문체부 돋음체"/>
              </a:rPr>
              <a:t>나의 요금제 변경</a:t>
            </a:r>
            <a:r>
              <a:rPr lang="en-US" altLang="ko-KR" sz="1600" b="1" dirty="0">
                <a:solidFill>
                  <a:srgbClr val="902AAC"/>
                </a:solidFill>
                <a:ea typeface="문체부 돋음체"/>
              </a:rPr>
              <a:t>/</a:t>
            </a:r>
            <a:r>
              <a:rPr lang="ko-KR" altLang="en-US" sz="1600" b="1" dirty="0">
                <a:solidFill>
                  <a:srgbClr val="902AAC"/>
                </a:solidFill>
                <a:ea typeface="문체부 돋음체"/>
              </a:rPr>
              <a:t>해지</a:t>
            </a:r>
            <a:endParaRPr lang="en-US" altLang="ko-KR" sz="1600" b="1" dirty="0">
              <a:solidFill>
                <a:srgbClr val="902AAC"/>
              </a:solidFill>
              <a:ea typeface="문체부 돋음체"/>
            </a:endParaRPr>
          </a:p>
          <a:p>
            <a:r>
              <a:rPr lang="en-US" altLang="ko-KR" sz="1600" b="1" dirty="0">
                <a:solidFill>
                  <a:srgbClr val="902AAC"/>
                </a:solidFill>
                <a:ea typeface="문체부 돋음체"/>
              </a:rPr>
              <a:t>		</a:t>
            </a:r>
            <a:r>
              <a:rPr lang="ko-KR" altLang="en-US" sz="1600" b="1" dirty="0">
                <a:solidFill>
                  <a:srgbClr val="902AAC"/>
                </a:solidFill>
                <a:ea typeface="문체부 돋음체"/>
              </a:rPr>
              <a:t>메뉴 버튼</a:t>
            </a:r>
            <a:endParaRPr lang="en-US" altLang="ko-KR" sz="1600" b="1" dirty="0">
              <a:solidFill>
                <a:srgbClr val="902AAC"/>
              </a:solidFill>
              <a:ea typeface="문체부 돋음체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297163" y="3266253"/>
            <a:ext cx="2476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DB15C3"/>
                </a:solidFill>
                <a:ea typeface="문체부 돋음체"/>
              </a:rPr>
              <a:t>- </a:t>
            </a:r>
            <a:r>
              <a:rPr lang="ko-KR" altLang="en-US" sz="1600" b="1" dirty="0">
                <a:solidFill>
                  <a:srgbClr val="DB15C3"/>
                </a:solidFill>
                <a:ea typeface="문체부 돋음체"/>
              </a:rPr>
              <a:t>내 정보 수정 메뉴 버튼</a:t>
            </a:r>
            <a:endParaRPr lang="en-US" altLang="ko-KR" sz="1600" b="1" dirty="0">
              <a:solidFill>
                <a:srgbClr val="DB15C3"/>
              </a:solidFill>
              <a:ea typeface="문체부 돋음체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297163" y="4051868"/>
            <a:ext cx="2199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B0F0"/>
                </a:solidFill>
                <a:ea typeface="문체부 돋음체"/>
              </a:rPr>
              <a:t>- </a:t>
            </a:r>
            <a:r>
              <a:rPr lang="ko-KR" altLang="en-US" sz="1600" b="1" dirty="0">
                <a:solidFill>
                  <a:srgbClr val="00B0F0"/>
                </a:solidFill>
                <a:ea typeface="문체부 돋음체"/>
              </a:rPr>
              <a:t>구독신청 메뉴 버튼 </a:t>
            </a:r>
            <a:endParaRPr lang="en-US" altLang="ko-KR" sz="1600" b="1" dirty="0">
              <a:solidFill>
                <a:srgbClr val="00B0F0"/>
              </a:solidFill>
              <a:ea typeface="문체부 돋음체"/>
            </a:endParaRPr>
          </a:p>
          <a:p>
            <a:r>
              <a:rPr lang="en-US" altLang="ko-KR" sz="1200" b="1" dirty="0">
                <a:solidFill>
                  <a:srgbClr val="00B0F0"/>
                </a:solidFill>
                <a:ea typeface="문체부 돋음체"/>
              </a:rPr>
              <a:t>   : </a:t>
            </a:r>
            <a:r>
              <a:rPr lang="ko-KR" altLang="en-US" sz="1200" b="1" dirty="0">
                <a:solidFill>
                  <a:srgbClr val="00B0F0"/>
                </a:solidFill>
                <a:ea typeface="문체부 돋음체"/>
              </a:rPr>
              <a:t>요금제 구매 화면 출력</a:t>
            </a:r>
            <a:endParaRPr lang="en-US" altLang="ko-KR" sz="1200" b="1" dirty="0">
              <a:solidFill>
                <a:srgbClr val="00B0F0"/>
              </a:solidFill>
              <a:ea typeface="문체부 돋음체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297163" y="2879306"/>
            <a:ext cx="2476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B050"/>
                </a:solidFill>
                <a:ea typeface="문체부 돋음체"/>
              </a:rPr>
              <a:t>- </a:t>
            </a:r>
            <a:r>
              <a:rPr lang="ko-KR" altLang="en-US" sz="1600" b="1" dirty="0">
                <a:solidFill>
                  <a:srgbClr val="00B050"/>
                </a:solidFill>
                <a:ea typeface="문체부 돋음체"/>
              </a:rPr>
              <a:t>내 정보 조회 메뉴 버튼</a:t>
            </a:r>
            <a:endParaRPr lang="en-US" altLang="ko-KR" sz="1600" b="1" dirty="0">
              <a:solidFill>
                <a:srgbClr val="00B050"/>
              </a:solidFill>
              <a:ea typeface="문체부 돋음체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813385F-670A-4577-92CD-9436FE87A6FD}"/>
              </a:ext>
            </a:extLst>
          </p:cNvPr>
          <p:cNvSpPr/>
          <p:nvPr/>
        </p:nvSpPr>
        <p:spPr>
          <a:xfrm>
            <a:off x="736468" y="2901949"/>
            <a:ext cx="944969" cy="1047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813385F-670A-4577-92CD-9436FE87A6FD}"/>
              </a:ext>
            </a:extLst>
          </p:cNvPr>
          <p:cNvSpPr/>
          <p:nvPr/>
        </p:nvSpPr>
        <p:spPr>
          <a:xfrm>
            <a:off x="736468" y="3035298"/>
            <a:ext cx="944969" cy="104775"/>
          </a:xfrm>
          <a:prstGeom prst="rect">
            <a:avLst/>
          </a:prstGeom>
          <a:noFill/>
          <a:ln>
            <a:solidFill>
              <a:srgbClr val="DB15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813385F-670A-4577-92CD-9436FE87A6FD}"/>
              </a:ext>
            </a:extLst>
          </p:cNvPr>
          <p:cNvSpPr/>
          <p:nvPr/>
        </p:nvSpPr>
        <p:spPr>
          <a:xfrm>
            <a:off x="736468" y="3165473"/>
            <a:ext cx="944969" cy="10477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813385F-670A-4577-92CD-9436FE87A6FD}"/>
              </a:ext>
            </a:extLst>
          </p:cNvPr>
          <p:cNvSpPr/>
          <p:nvPr/>
        </p:nvSpPr>
        <p:spPr>
          <a:xfrm>
            <a:off x="736468" y="3536948"/>
            <a:ext cx="944969" cy="10477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813385F-670A-4577-92CD-9436FE87A6FD}"/>
              </a:ext>
            </a:extLst>
          </p:cNvPr>
          <p:cNvSpPr/>
          <p:nvPr/>
        </p:nvSpPr>
        <p:spPr>
          <a:xfrm>
            <a:off x="730118" y="3670298"/>
            <a:ext cx="944969" cy="104775"/>
          </a:xfrm>
          <a:prstGeom prst="rect">
            <a:avLst/>
          </a:prstGeom>
          <a:noFill/>
          <a:ln>
            <a:solidFill>
              <a:srgbClr val="902A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297163" y="3641723"/>
            <a:ext cx="21996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2"/>
                </a:solidFill>
                <a:ea typeface="문체부 돋음체"/>
              </a:rPr>
              <a:t>- </a:t>
            </a:r>
            <a:r>
              <a:rPr lang="ko-KR" altLang="en-US" sz="1600" b="1" dirty="0">
                <a:solidFill>
                  <a:schemeClr val="accent2"/>
                </a:solidFill>
                <a:ea typeface="문체부 돋음체"/>
              </a:rPr>
              <a:t>회원 탈퇴 메뉴 버튼</a:t>
            </a:r>
            <a:endParaRPr lang="en-US" altLang="ko-KR" sz="1600" b="1" dirty="0">
              <a:solidFill>
                <a:schemeClr val="accent2"/>
              </a:solidFill>
              <a:ea typeface="문체부 돋음체"/>
            </a:endParaRPr>
          </a:p>
        </p:txBody>
      </p:sp>
    </p:spTree>
    <p:extLst>
      <p:ext uri="{BB962C8B-B14F-4D97-AF65-F5344CB8AC3E}">
        <p14:creationId xmlns:p14="http://schemas.microsoft.com/office/powerpoint/2010/main" val="1808747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PC-13\Documents\카카오톡 받은 파일\사용자설명서 이미지\마이페이지-내정보 조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87" y="1664274"/>
            <a:ext cx="8434844" cy="41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30D1B1-22CD-4501-A30E-B52FD776CC4F}"/>
              </a:ext>
            </a:extLst>
          </p:cNvPr>
          <p:cNvSpPr txBox="1"/>
          <p:nvPr/>
        </p:nvSpPr>
        <p:spPr>
          <a:xfrm>
            <a:off x="647113" y="407962"/>
            <a:ext cx="4408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ea typeface="문체부 돋음체"/>
              </a:rPr>
              <a:t>■ 내 정보 조회 출력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B1FA6A-7FF5-4F97-A6D5-B0B9E13D98B1}"/>
              </a:ext>
            </a:extLst>
          </p:cNvPr>
          <p:cNvSpPr/>
          <p:nvPr/>
        </p:nvSpPr>
        <p:spPr>
          <a:xfrm>
            <a:off x="2115513" y="2195564"/>
            <a:ext cx="6688245" cy="32057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297163" y="1706805"/>
            <a:ext cx="22605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  <a:ea typeface="문체부 돋음체"/>
              </a:rPr>
              <a:t>- </a:t>
            </a:r>
            <a:r>
              <a:rPr lang="ko-KR" altLang="en-US" sz="1600" b="1" dirty="0">
                <a:solidFill>
                  <a:srgbClr val="C00000"/>
                </a:solidFill>
                <a:ea typeface="문체부 돋음체"/>
              </a:rPr>
              <a:t>내 정보 출력</a:t>
            </a:r>
            <a:endParaRPr lang="en-US" altLang="ko-KR" sz="1600" b="1" dirty="0">
              <a:solidFill>
                <a:srgbClr val="C00000"/>
              </a:solidFill>
              <a:ea typeface="문체부 돋음체"/>
            </a:endParaRPr>
          </a:p>
          <a:p>
            <a:r>
              <a:rPr lang="en-US" altLang="ko-KR" sz="1200" b="1" dirty="0">
                <a:solidFill>
                  <a:srgbClr val="C00000"/>
                </a:solidFill>
                <a:ea typeface="문체부 돋음체"/>
              </a:rPr>
              <a:t>   </a:t>
            </a:r>
            <a:r>
              <a:rPr lang="en-US" altLang="ko-KR" sz="1400" b="1" dirty="0">
                <a:solidFill>
                  <a:srgbClr val="C00000"/>
                </a:solidFill>
                <a:ea typeface="문체부 돋음체"/>
              </a:rPr>
              <a:t>: </a:t>
            </a:r>
            <a:r>
              <a:rPr lang="ko-KR" altLang="en-US" sz="1400" b="1" dirty="0">
                <a:solidFill>
                  <a:srgbClr val="C00000"/>
                </a:solidFill>
                <a:ea typeface="문체부 돋음체"/>
              </a:rPr>
              <a:t>회원 가입 시 입력했던</a:t>
            </a:r>
            <a:endParaRPr lang="en-US" altLang="ko-KR" sz="1400" b="1" dirty="0">
              <a:solidFill>
                <a:srgbClr val="C00000"/>
              </a:solidFill>
              <a:ea typeface="문체부 돋음체"/>
            </a:endParaRPr>
          </a:p>
          <a:p>
            <a:r>
              <a:rPr lang="en-US" altLang="ko-KR" sz="1400" b="1" dirty="0">
                <a:solidFill>
                  <a:srgbClr val="C00000"/>
                </a:solidFill>
                <a:ea typeface="문체부 돋음체"/>
              </a:rPr>
              <a:t>     </a:t>
            </a:r>
            <a:r>
              <a:rPr lang="ko-KR" altLang="en-US" sz="1400" b="1" dirty="0">
                <a:solidFill>
                  <a:srgbClr val="C00000"/>
                </a:solidFill>
                <a:ea typeface="문체부 돋음체"/>
              </a:rPr>
              <a:t>개인정보 출력</a:t>
            </a:r>
            <a:endParaRPr lang="en-US" altLang="ko-KR" sz="1400" b="1" dirty="0">
              <a:solidFill>
                <a:srgbClr val="C00000"/>
              </a:solidFill>
              <a:ea typeface="문체부 돋음체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1B1FA6A-7FF5-4F97-A6D5-B0B9E13D98B1}"/>
              </a:ext>
            </a:extLst>
          </p:cNvPr>
          <p:cNvSpPr/>
          <p:nvPr/>
        </p:nvSpPr>
        <p:spPr>
          <a:xfrm>
            <a:off x="641350" y="2882900"/>
            <a:ext cx="1242976" cy="1460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 flipV="1">
            <a:off x="1492250" y="2476246"/>
            <a:ext cx="623263" cy="406654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887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13" y="1664273"/>
            <a:ext cx="8443839" cy="4125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30D1B1-22CD-4501-A30E-B52FD776CC4F}"/>
              </a:ext>
            </a:extLst>
          </p:cNvPr>
          <p:cNvSpPr txBox="1"/>
          <p:nvPr/>
        </p:nvSpPr>
        <p:spPr>
          <a:xfrm>
            <a:off x="647113" y="407962"/>
            <a:ext cx="4408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ea typeface="문체부 돋음체"/>
              </a:rPr>
              <a:t>■ 내 정보 수정 출력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B1FA6A-7FF5-4F97-A6D5-B0B9E13D98B1}"/>
              </a:ext>
            </a:extLst>
          </p:cNvPr>
          <p:cNvSpPr/>
          <p:nvPr/>
        </p:nvSpPr>
        <p:spPr>
          <a:xfrm>
            <a:off x="2115513" y="2195564"/>
            <a:ext cx="6688245" cy="32057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297163" y="1706805"/>
            <a:ext cx="23150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b="1" dirty="0">
                <a:solidFill>
                  <a:srgbClr val="C00000"/>
                </a:solidFill>
                <a:ea typeface="문체부 돋음체"/>
              </a:rPr>
              <a:t>내 정보 수정</a:t>
            </a:r>
            <a:endParaRPr lang="en-US" altLang="ko-KR" sz="1600" b="1" dirty="0">
              <a:solidFill>
                <a:srgbClr val="C00000"/>
              </a:solidFill>
              <a:ea typeface="문체부 돋음체"/>
            </a:endParaRPr>
          </a:p>
          <a:p>
            <a:r>
              <a:rPr lang="en-US" altLang="ko-KR" sz="1200" b="1" dirty="0">
                <a:solidFill>
                  <a:srgbClr val="C00000"/>
                </a:solidFill>
                <a:ea typeface="문체부 돋음체"/>
              </a:rPr>
              <a:t>    </a:t>
            </a:r>
            <a:r>
              <a:rPr lang="en-US" altLang="ko-KR" sz="1400" b="1" dirty="0">
                <a:solidFill>
                  <a:srgbClr val="C00000"/>
                </a:solidFill>
                <a:ea typeface="문체부 돋음체"/>
              </a:rPr>
              <a:t>: </a:t>
            </a:r>
            <a:r>
              <a:rPr lang="ko-KR" altLang="en-US" sz="1400" b="1" dirty="0">
                <a:solidFill>
                  <a:srgbClr val="C00000"/>
                </a:solidFill>
                <a:ea typeface="문체부 돋음체"/>
              </a:rPr>
              <a:t>회원 가입 시 입력했던</a:t>
            </a:r>
            <a:endParaRPr lang="en-US" altLang="ko-KR" sz="1400" b="1" dirty="0">
              <a:solidFill>
                <a:srgbClr val="C00000"/>
              </a:solidFill>
              <a:ea typeface="문체부 돋음체"/>
            </a:endParaRPr>
          </a:p>
          <a:p>
            <a:r>
              <a:rPr lang="en-US" altLang="ko-KR" sz="1400" b="1" dirty="0">
                <a:solidFill>
                  <a:srgbClr val="C00000"/>
                </a:solidFill>
                <a:ea typeface="문체부 돋음체"/>
              </a:rPr>
              <a:t>     </a:t>
            </a:r>
            <a:r>
              <a:rPr lang="ko-KR" altLang="en-US" sz="1400" b="1" dirty="0">
                <a:solidFill>
                  <a:srgbClr val="C00000"/>
                </a:solidFill>
                <a:ea typeface="문체부 돋음체"/>
              </a:rPr>
              <a:t>개인정보 출력</a:t>
            </a:r>
            <a:endParaRPr lang="en-US" altLang="ko-KR" sz="1400" b="1" dirty="0">
              <a:solidFill>
                <a:srgbClr val="C00000"/>
              </a:solidFill>
              <a:ea typeface="문체부 돋음체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1B1FA6A-7FF5-4F97-A6D5-B0B9E13D98B1}"/>
              </a:ext>
            </a:extLst>
          </p:cNvPr>
          <p:cNvSpPr/>
          <p:nvPr/>
        </p:nvSpPr>
        <p:spPr>
          <a:xfrm>
            <a:off x="650875" y="3009900"/>
            <a:ext cx="1242976" cy="1460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 flipV="1">
            <a:off x="1492250" y="2476246"/>
            <a:ext cx="623263" cy="533654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1B1FA6A-7FF5-4F97-A6D5-B0B9E13D98B1}"/>
              </a:ext>
            </a:extLst>
          </p:cNvPr>
          <p:cNvSpPr/>
          <p:nvPr/>
        </p:nvSpPr>
        <p:spPr>
          <a:xfrm>
            <a:off x="4163389" y="2600325"/>
            <a:ext cx="2627936" cy="239077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297163" y="2609596"/>
            <a:ext cx="24881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00FF"/>
                </a:solidFill>
                <a:ea typeface="문체부 돋음체"/>
              </a:rPr>
              <a:t>- </a:t>
            </a:r>
            <a:r>
              <a:rPr lang="ko-KR" altLang="en-US" sz="1600" b="1" dirty="0">
                <a:solidFill>
                  <a:srgbClr val="0000FF"/>
                </a:solidFill>
                <a:ea typeface="문체부 돋음체"/>
              </a:rPr>
              <a:t>수정할 정보 입력</a:t>
            </a:r>
            <a:endParaRPr lang="en-US" altLang="ko-KR" sz="1600" b="1" dirty="0">
              <a:solidFill>
                <a:srgbClr val="0000FF"/>
              </a:solidFill>
              <a:ea typeface="문체부 돋음체"/>
            </a:endParaRPr>
          </a:p>
          <a:p>
            <a:r>
              <a:rPr lang="en-US" altLang="ko-KR" sz="1200" b="1" dirty="0">
                <a:solidFill>
                  <a:srgbClr val="0000FF"/>
                </a:solidFill>
                <a:ea typeface="문체부 돋음체"/>
              </a:rPr>
              <a:t>    : </a:t>
            </a:r>
            <a:r>
              <a:rPr lang="ko-KR" altLang="en-US" sz="1200" b="1" dirty="0">
                <a:solidFill>
                  <a:srgbClr val="0000FF"/>
                </a:solidFill>
                <a:ea typeface="문체부 돋음체"/>
              </a:rPr>
              <a:t>이름</a:t>
            </a:r>
            <a:r>
              <a:rPr lang="en-US" altLang="ko-KR" sz="1200" b="1" dirty="0">
                <a:solidFill>
                  <a:srgbClr val="0000FF"/>
                </a:solidFill>
                <a:ea typeface="문체부 돋음체"/>
              </a:rPr>
              <a:t>, </a:t>
            </a:r>
            <a:r>
              <a:rPr lang="ko-KR" altLang="en-US" sz="1200" b="1" dirty="0">
                <a:solidFill>
                  <a:srgbClr val="0000FF"/>
                </a:solidFill>
                <a:ea typeface="문체부 돋음체"/>
              </a:rPr>
              <a:t>생년월일</a:t>
            </a:r>
            <a:r>
              <a:rPr lang="en-US" altLang="ko-KR" sz="1200" b="1" dirty="0">
                <a:solidFill>
                  <a:srgbClr val="0000FF"/>
                </a:solidFill>
                <a:ea typeface="문체부 돋음체"/>
              </a:rPr>
              <a:t>, </a:t>
            </a:r>
            <a:r>
              <a:rPr lang="ko-KR" altLang="en-US" sz="1200" b="1" dirty="0">
                <a:solidFill>
                  <a:srgbClr val="0000FF"/>
                </a:solidFill>
                <a:ea typeface="문체부 돋음체"/>
              </a:rPr>
              <a:t>아이디  제외</a:t>
            </a:r>
            <a:endParaRPr lang="en-US" altLang="ko-KR" sz="1200" b="1" dirty="0">
              <a:solidFill>
                <a:srgbClr val="0000FF"/>
              </a:solidFill>
              <a:ea typeface="문체부 돋음체"/>
            </a:endParaRPr>
          </a:p>
          <a:p>
            <a:r>
              <a:rPr lang="en-US" altLang="ko-KR" sz="1200" b="1" dirty="0">
                <a:solidFill>
                  <a:srgbClr val="0000FF"/>
                </a:solidFill>
                <a:ea typeface="문체부 돋음체"/>
              </a:rPr>
              <a:t>      </a:t>
            </a:r>
            <a:r>
              <a:rPr lang="ko-KR" altLang="en-US" sz="1200" b="1" dirty="0">
                <a:solidFill>
                  <a:srgbClr val="0000FF"/>
                </a:solidFill>
                <a:ea typeface="문체부 돋음체"/>
              </a:rPr>
              <a:t>수정할 정보 입력</a:t>
            </a:r>
            <a:endParaRPr lang="en-US" altLang="ko-KR" sz="1400" b="1" dirty="0">
              <a:solidFill>
                <a:srgbClr val="0000FF"/>
              </a:solidFill>
              <a:ea typeface="문체부 돋음체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B1FA6A-7FF5-4F97-A6D5-B0B9E13D98B1}"/>
              </a:ext>
            </a:extLst>
          </p:cNvPr>
          <p:cNvSpPr/>
          <p:nvPr/>
        </p:nvSpPr>
        <p:spPr>
          <a:xfrm>
            <a:off x="4714874" y="5035550"/>
            <a:ext cx="1000125" cy="2222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297163" y="3619246"/>
            <a:ext cx="2661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B050"/>
                </a:solidFill>
                <a:ea typeface="문체부 돋음체"/>
              </a:rPr>
              <a:t>- </a:t>
            </a:r>
            <a:r>
              <a:rPr lang="ko-KR" altLang="en-US" sz="1600" b="1" dirty="0">
                <a:solidFill>
                  <a:srgbClr val="00B050"/>
                </a:solidFill>
                <a:ea typeface="문체부 돋음체"/>
              </a:rPr>
              <a:t>정보 수정 버튼</a:t>
            </a:r>
            <a:endParaRPr lang="en-US" altLang="ko-KR" sz="1600" b="1" dirty="0">
              <a:solidFill>
                <a:srgbClr val="00B050"/>
              </a:solidFill>
              <a:ea typeface="문체부 돋음체"/>
            </a:endParaRPr>
          </a:p>
          <a:p>
            <a:r>
              <a:rPr lang="en-US" altLang="ko-KR" sz="1200" b="1" dirty="0">
                <a:solidFill>
                  <a:srgbClr val="00B050"/>
                </a:solidFill>
                <a:ea typeface="문체부 돋음체"/>
              </a:rPr>
              <a:t>    : </a:t>
            </a:r>
            <a:r>
              <a:rPr lang="ko-KR" altLang="en-US" sz="1200" b="1" dirty="0">
                <a:solidFill>
                  <a:srgbClr val="00B050"/>
                </a:solidFill>
                <a:ea typeface="문체부 돋음체"/>
              </a:rPr>
              <a:t>입력한 데이터로 수정하여 저장</a:t>
            </a:r>
            <a:endParaRPr lang="en-US" altLang="ko-KR" sz="1400" b="1" dirty="0">
              <a:solidFill>
                <a:srgbClr val="00B050"/>
              </a:solidFill>
              <a:ea typeface="문체부 돋음체"/>
            </a:endParaRPr>
          </a:p>
        </p:txBody>
      </p:sp>
    </p:spTree>
    <p:extLst>
      <p:ext uri="{BB962C8B-B14F-4D97-AF65-F5344CB8AC3E}">
        <p14:creationId xmlns:p14="http://schemas.microsoft.com/office/powerpoint/2010/main" val="3606974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PC-13\Documents\카카오톡 받은 파일\사용자설명서 이미지\마이페이지-회원탈퇴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13" y="1664272"/>
            <a:ext cx="8434844" cy="412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30D1B1-22CD-4501-A30E-B52FD776CC4F}"/>
              </a:ext>
            </a:extLst>
          </p:cNvPr>
          <p:cNvSpPr txBox="1"/>
          <p:nvPr/>
        </p:nvSpPr>
        <p:spPr>
          <a:xfrm>
            <a:off x="647113" y="407962"/>
            <a:ext cx="3796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ea typeface="문체부 돋음체"/>
              </a:rPr>
              <a:t>■ 회원탈퇴 출력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B1FA6A-7FF5-4F97-A6D5-B0B9E13D98B1}"/>
              </a:ext>
            </a:extLst>
          </p:cNvPr>
          <p:cNvSpPr/>
          <p:nvPr/>
        </p:nvSpPr>
        <p:spPr>
          <a:xfrm>
            <a:off x="2115513" y="2195564"/>
            <a:ext cx="6688245" cy="32057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297163" y="1706805"/>
            <a:ext cx="24400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  <a:ea typeface="문체부 돋음체"/>
              </a:rPr>
              <a:t>- </a:t>
            </a:r>
            <a:r>
              <a:rPr lang="ko-KR" altLang="en-US" sz="1600" b="1" dirty="0">
                <a:solidFill>
                  <a:srgbClr val="C00000"/>
                </a:solidFill>
                <a:ea typeface="문체부 돋음체"/>
              </a:rPr>
              <a:t>회원 탈퇴</a:t>
            </a:r>
            <a:endParaRPr lang="en-US" altLang="ko-KR" sz="1600" b="1" dirty="0">
              <a:solidFill>
                <a:srgbClr val="C00000"/>
              </a:solidFill>
              <a:ea typeface="문체부 돋음체"/>
            </a:endParaRPr>
          </a:p>
          <a:p>
            <a:r>
              <a:rPr lang="en-US" altLang="ko-KR" sz="1200" b="1" dirty="0">
                <a:solidFill>
                  <a:srgbClr val="C00000"/>
                </a:solidFill>
                <a:ea typeface="문체부 돋음체"/>
              </a:rPr>
              <a:t>   </a:t>
            </a:r>
            <a:r>
              <a:rPr lang="en-US" altLang="ko-KR" sz="1400" b="1" dirty="0">
                <a:solidFill>
                  <a:srgbClr val="C00000"/>
                </a:solidFill>
                <a:ea typeface="문체부 돋음체"/>
              </a:rPr>
              <a:t>: </a:t>
            </a:r>
            <a:r>
              <a:rPr lang="ko-KR" altLang="en-US" sz="1400" b="1" dirty="0">
                <a:solidFill>
                  <a:srgbClr val="C00000"/>
                </a:solidFill>
                <a:ea typeface="문체부 돋음체"/>
              </a:rPr>
              <a:t>비밀번호  확인화면 출력</a:t>
            </a:r>
            <a:endParaRPr lang="en-US" altLang="ko-KR" sz="1400" b="1" dirty="0">
              <a:solidFill>
                <a:srgbClr val="C00000"/>
              </a:solidFill>
              <a:ea typeface="문체부 돋음체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1B1FA6A-7FF5-4F97-A6D5-B0B9E13D98B1}"/>
              </a:ext>
            </a:extLst>
          </p:cNvPr>
          <p:cNvSpPr/>
          <p:nvPr/>
        </p:nvSpPr>
        <p:spPr>
          <a:xfrm>
            <a:off x="650875" y="3125694"/>
            <a:ext cx="1242976" cy="1460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 flipV="1">
            <a:off x="1492250" y="2592040"/>
            <a:ext cx="623263" cy="533654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1B1FA6A-7FF5-4F97-A6D5-B0B9E13D98B1}"/>
              </a:ext>
            </a:extLst>
          </p:cNvPr>
          <p:cNvSpPr/>
          <p:nvPr/>
        </p:nvSpPr>
        <p:spPr>
          <a:xfrm>
            <a:off x="4163389" y="3271744"/>
            <a:ext cx="2627936" cy="85967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297163" y="2609596"/>
            <a:ext cx="1645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00FF"/>
                </a:solidFill>
                <a:ea typeface="문체부 돋음체"/>
              </a:rPr>
              <a:t>- </a:t>
            </a:r>
            <a:r>
              <a:rPr lang="ko-KR" altLang="en-US" sz="1600" b="1" dirty="0">
                <a:solidFill>
                  <a:srgbClr val="0000FF"/>
                </a:solidFill>
                <a:ea typeface="문체부 돋음체"/>
              </a:rPr>
              <a:t>비밀번호 입력</a:t>
            </a:r>
            <a:endParaRPr lang="en-US" altLang="ko-KR" sz="1400" b="1" dirty="0">
              <a:solidFill>
                <a:srgbClr val="0000FF"/>
              </a:solidFill>
              <a:ea typeface="문체부 돋음체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B1FA6A-7FF5-4F97-A6D5-B0B9E13D98B1}"/>
              </a:ext>
            </a:extLst>
          </p:cNvPr>
          <p:cNvSpPr/>
          <p:nvPr/>
        </p:nvSpPr>
        <p:spPr>
          <a:xfrm>
            <a:off x="6128274" y="3726855"/>
            <a:ext cx="500063" cy="2222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돋음체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FBC23E-B1BC-4976-8140-0EB656735A72}"/>
              </a:ext>
            </a:extLst>
          </p:cNvPr>
          <p:cNvSpPr txBox="1"/>
          <p:nvPr/>
        </p:nvSpPr>
        <p:spPr>
          <a:xfrm>
            <a:off x="9297163" y="3619246"/>
            <a:ext cx="23086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B050"/>
                </a:solidFill>
                <a:ea typeface="문체부 돋음체"/>
              </a:rPr>
              <a:t>- </a:t>
            </a:r>
            <a:r>
              <a:rPr lang="ko-KR" altLang="en-US" sz="1600" b="1" dirty="0">
                <a:solidFill>
                  <a:srgbClr val="00B050"/>
                </a:solidFill>
                <a:ea typeface="문체부 돋음체"/>
              </a:rPr>
              <a:t>비밀번호 확인 버튼</a:t>
            </a:r>
            <a:endParaRPr lang="en-US" altLang="ko-KR" sz="1600" b="1" dirty="0">
              <a:solidFill>
                <a:srgbClr val="00B050"/>
              </a:solidFill>
              <a:ea typeface="문체부 돋음체"/>
            </a:endParaRPr>
          </a:p>
          <a:p>
            <a:r>
              <a:rPr lang="en-US" altLang="ko-KR" sz="1200" b="1" dirty="0">
                <a:solidFill>
                  <a:srgbClr val="00B050"/>
                </a:solidFill>
                <a:ea typeface="문체부 돋음체"/>
              </a:rPr>
              <a:t>    : </a:t>
            </a:r>
            <a:r>
              <a:rPr lang="ko-KR" altLang="en-US" sz="1200" b="1" dirty="0">
                <a:solidFill>
                  <a:srgbClr val="00B050"/>
                </a:solidFill>
                <a:ea typeface="문체부 돋음체"/>
              </a:rPr>
              <a:t>일치할 시 회원 탈퇴 된 후</a:t>
            </a:r>
            <a:endParaRPr lang="en-US" altLang="ko-KR" sz="1200" b="1" dirty="0">
              <a:solidFill>
                <a:srgbClr val="00B050"/>
              </a:solidFill>
              <a:ea typeface="문체부 돋음체"/>
            </a:endParaRPr>
          </a:p>
          <a:p>
            <a:r>
              <a:rPr lang="en-US" altLang="ko-KR" sz="1200" b="1" dirty="0">
                <a:solidFill>
                  <a:srgbClr val="00B050"/>
                </a:solidFill>
                <a:ea typeface="문체부 돋음체"/>
              </a:rPr>
              <a:t>      </a:t>
            </a:r>
            <a:r>
              <a:rPr lang="ko-KR" altLang="en-US" sz="1200" b="1" dirty="0">
                <a:solidFill>
                  <a:srgbClr val="00B050"/>
                </a:solidFill>
                <a:ea typeface="문체부 돋음체"/>
              </a:rPr>
              <a:t>로그인 화면 출력</a:t>
            </a:r>
            <a:endParaRPr lang="en-US" altLang="ko-KR" sz="1400" b="1" dirty="0">
              <a:solidFill>
                <a:srgbClr val="00B050"/>
              </a:solidFill>
              <a:ea typeface="문체부 돋음체"/>
            </a:endParaRPr>
          </a:p>
        </p:txBody>
      </p:sp>
    </p:spTree>
    <p:extLst>
      <p:ext uri="{BB962C8B-B14F-4D97-AF65-F5344CB8AC3E}">
        <p14:creationId xmlns:p14="http://schemas.microsoft.com/office/powerpoint/2010/main" val="1057945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1326</Words>
  <Application>Microsoft Office PowerPoint</Application>
  <PresentationFormat>와이드스크린</PresentationFormat>
  <Paragraphs>277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Yun ji</dc:creator>
  <cp:lastModifiedBy>PC-01</cp:lastModifiedBy>
  <cp:revision>135</cp:revision>
  <dcterms:created xsi:type="dcterms:W3CDTF">2020-09-21T04:53:25Z</dcterms:created>
  <dcterms:modified xsi:type="dcterms:W3CDTF">2020-09-24T23:48:09Z</dcterms:modified>
</cp:coreProperties>
</file>