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56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60E1-2E00-4F84-9BEE-DAEFD43F4C4C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13285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Log4j</a:t>
            </a:r>
            <a:r>
              <a:rPr lang="ko-KR" altLang="en-US" sz="2000" dirty="0" smtClean="0">
                <a:latin typeface="+mn-ea"/>
              </a:rPr>
              <a:t>는 </a:t>
            </a:r>
            <a:r>
              <a:rPr lang="en-US" altLang="ko-KR" sz="2000" dirty="0" smtClean="0">
                <a:latin typeface="+mn-ea"/>
              </a:rPr>
              <a:t>JAVA</a:t>
            </a:r>
            <a:r>
              <a:rPr lang="ko-KR" altLang="en-US" sz="2000" dirty="0" smtClean="0">
                <a:latin typeface="+mn-ea"/>
              </a:rPr>
              <a:t>를 위한 신뢰할만한 빠르고 유연한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로깅</a:t>
            </a:r>
            <a:r>
              <a:rPr lang="ko-KR" altLang="en-US" sz="2000" dirty="0" smtClean="0">
                <a:latin typeface="+mn-ea"/>
              </a:rPr>
              <a:t> 프레임워크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정</a:t>
            </a:r>
            <a:r>
              <a:rPr lang="ko-KR" altLang="en-US" sz="2400" dirty="0"/>
              <a:t>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8233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WHY Logging?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3356992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로그메시지를 </a:t>
            </a:r>
            <a:r>
              <a:rPr lang="ko-KR" altLang="en-US" dirty="0" err="1" smtClean="0"/>
              <a:t>소스코드안에</a:t>
            </a:r>
            <a:r>
              <a:rPr lang="ko-KR" altLang="en-US" dirty="0" smtClean="0"/>
              <a:t> 삽입하는 것은 디버깅을 위한 가장 </a:t>
            </a:r>
            <a:r>
              <a:rPr lang="ko-KR" altLang="en-US" dirty="0" err="1" smtClean="0"/>
              <a:t>단순무식한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로깅방법이다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별도의 </a:t>
            </a:r>
            <a:r>
              <a:rPr lang="ko-KR" altLang="en-US" dirty="0" err="1" smtClean="0"/>
              <a:t>디버</a:t>
            </a:r>
            <a:r>
              <a:rPr lang="ko-KR" altLang="en-US" dirty="0" err="1"/>
              <a:t>깅</a:t>
            </a:r>
            <a:r>
              <a:rPr lang="ko-KR" altLang="en-US" dirty="0" err="1" smtClean="0"/>
              <a:t>툴이</a:t>
            </a:r>
            <a:r>
              <a:rPr lang="ko-KR" altLang="en-US" dirty="0" smtClean="0"/>
              <a:t> 제공되지 않는다면 </a:t>
            </a:r>
            <a:r>
              <a:rPr lang="ko-KR" altLang="en-US" dirty="0" err="1" smtClean="0"/>
              <a:t>이방법이</a:t>
            </a:r>
            <a:r>
              <a:rPr lang="ko-KR" altLang="en-US" dirty="0" smtClean="0"/>
              <a:t> 최선의 방법일 수도 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44233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WHY Log4j?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497600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를 이용하면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 </a:t>
            </a:r>
            <a:r>
              <a:rPr lang="ko-KR" altLang="en-US" dirty="0" err="1" smtClean="0"/>
              <a:t>실행시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실행코드의 </a:t>
            </a:r>
            <a:r>
              <a:rPr lang="ko-KR" altLang="en-US" dirty="0" err="1" smtClean="0"/>
              <a:t>수정없이</a:t>
            </a:r>
            <a:r>
              <a:rPr lang="ko-KR" altLang="en-US" dirty="0" smtClean="0"/>
              <a:t> 설정파일을 통해서 </a:t>
            </a:r>
            <a:r>
              <a:rPr lang="ko-KR" altLang="en-US" dirty="0" err="1" smtClean="0"/>
              <a:t>로깅작업을</a:t>
            </a:r>
            <a:r>
              <a:rPr lang="ko-KR" altLang="en-US" dirty="0" smtClean="0"/>
              <a:t> 컨트롤 할 수 있다</a:t>
            </a:r>
            <a:r>
              <a:rPr lang="en-US" altLang="ko-KR" dirty="0" smtClean="0"/>
              <a:t>. Log4J</a:t>
            </a:r>
            <a:r>
              <a:rPr lang="ko-KR" altLang="en-US" dirty="0" smtClean="0"/>
              <a:t>의 특별한 기능중 하나는 </a:t>
            </a:r>
            <a:r>
              <a:rPr lang="ko-KR" altLang="en-US" dirty="0" err="1" smtClean="0"/>
              <a:t>로거의</a:t>
            </a:r>
            <a:r>
              <a:rPr lang="ko-KR" altLang="en-US" dirty="0" smtClean="0"/>
              <a:t> 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개념의 사용이다</a:t>
            </a:r>
            <a:r>
              <a:rPr lang="en-US" altLang="ko-KR" dirty="0" smtClean="0"/>
              <a:t>. Logger </a:t>
            </a:r>
            <a:r>
              <a:rPr lang="ko-KR" altLang="en-US" dirty="0" smtClean="0"/>
              <a:t>계층구조를 이용하면 어떤 </a:t>
            </a:r>
            <a:r>
              <a:rPr lang="ko-KR" altLang="en-US" dirty="0" err="1" smtClean="0"/>
              <a:t>로그문을</a:t>
            </a:r>
            <a:r>
              <a:rPr lang="ko-KR" altLang="en-US" dirty="0" smtClean="0"/>
              <a:t> 출력할지 상세하게 컨트롤하기가 무척 쉬워진다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916832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Loggers 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err="1" smtClean="0">
                <a:latin typeface="+mn-ea"/>
              </a:rPr>
              <a:t>로깅</a:t>
            </a:r>
            <a:r>
              <a:rPr lang="ko-KR" altLang="en-US" sz="2800" dirty="0" smtClean="0">
                <a:latin typeface="+mn-ea"/>
              </a:rPr>
              <a:t> 정보를 </a:t>
            </a:r>
            <a:r>
              <a:rPr lang="ko-KR" altLang="en-US" sz="2800" dirty="0" err="1" smtClean="0">
                <a:latin typeface="+mn-ea"/>
              </a:rPr>
              <a:t>캡쳐</a:t>
            </a:r>
            <a:endParaRPr lang="en-US" altLang="ko-KR" sz="2800" dirty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err="1" smtClean="0">
                <a:latin typeface="+mn-ea"/>
              </a:rPr>
              <a:t>appenders</a:t>
            </a: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다양한 목적지로 </a:t>
            </a:r>
            <a:r>
              <a:rPr lang="ko-KR" altLang="en-US" sz="2800" dirty="0" err="1" smtClean="0">
                <a:latin typeface="+mn-ea"/>
              </a:rPr>
              <a:t>로깅정보를</a:t>
            </a:r>
            <a:r>
              <a:rPr lang="ko-KR" altLang="en-US" sz="2800" dirty="0" smtClean="0">
                <a:latin typeface="+mn-ea"/>
              </a:rPr>
              <a:t> 출력</a:t>
            </a:r>
            <a:endParaRPr lang="en-US" altLang="ko-KR" sz="28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err="1" smtClean="0">
                <a:latin typeface="+mn-ea"/>
              </a:rPr>
              <a:t>ConsoleAppender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FileAppender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JDBCAppender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JMSAppender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SMTPAppender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SocketAppender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 smtClean="0">
                <a:latin typeface="+mn-ea"/>
              </a:rPr>
              <a:t>SyslogAppender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layouts 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err="1" smtClean="0">
                <a:latin typeface="+mn-ea"/>
              </a:rPr>
              <a:t>로깅</a:t>
            </a:r>
            <a:r>
              <a:rPr lang="ko-KR" altLang="en-US" sz="2800" dirty="0" smtClean="0">
                <a:latin typeface="+mn-ea"/>
              </a:rPr>
              <a:t> 정보를 위한 다양한 출력포맷 구성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Log4j </a:t>
            </a:r>
            <a:r>
              <a:rPr lang="ko-KR" altLang="en-US" dirty="0" smtClean="0">
                <a:latin typeface="+mj-ea"/>
                <a:ea typeface="+mj-ea"/>
              </a:rPr>
              <a:t>주요 구성 요소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Pattern Conversion Characters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628800"/>
          <a:ext cx="8280920" cy="5001426"/>
        </p:xfrm>
        <a:graphic>
          <a:graphicData uri="http://schemas.openxmlformats.org/drawingml/2006/table">
            <a:tbl>
              <a:tblPr/>
              <a:tblGrid>
                <a:gridCol w="1439563"/>
                <a:gridCol w="6841357"/>
              </a:tblGrid>
              <a:tr h="57606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변환문자</a:t>
                      </a:r>
                      <a:endParaRPr lang="en-US" sz="1800" b="1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설명</a:t>
                      </a:r>
                      <a:endParaRPr lang="en-US" sz="1800" b="1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2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category of the logging event. For example, for the category name "</a:t>
                      </a:r>
                      <a:r>
                        <a:rPr lang="en-US" sz="1800" dirty="0" err="1"/>
                        <a:t>a.b.c</a:t>
                      </a:r>
                      <a:r>
                        <a:rPr lang="en-US" sz="1800" dirty="0"/>
                        <a:t>" the pattern %c{2} will output "</a:t>
                      </a:r>
                      <a:r>
                        <a:rPr lang="en-US" sz="1800" dirty="0" err="1"/>
                        <a:t>b.c</a:t>
                      </a:r>
                      <a:r>
                        <a:rPr lang="en-US" sz="1800" dirty="0"/>
                        <a:t>".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fully qualified class name of the caller issuing the logging request. For example, for the class name "</a:t>
                      </a:r>
                      <a:r>
                        <a:rPr lang="en-US" sz="1800" dirty="0" err="1"/>
                        <a:t>org.apache.xyz.SomeClass</a:t>
                      </a:r>
                      <a:r>
                        <a:rPr lang="en-US" sz="1800" dirty="0"/>
                        <a:t>", the pattern %C{1} will output "</a:t>
                      </a:r>
                      <a:r>
                        <a:rPr lang="en-US" sz="1800" dirty="0" err="1"/>
                        <a:t>SomeClass</a:t>
                      </a:r>
                      <a:r>
                        <a:rPr lang="en-US" sz="1800" dirty="0"/>
                        <a:t>".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d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date of the logging event. For example, %d{</a:t>
                      </a:r>
                      <a:r>
                        <a:rPr lang="en-US" sz="1800" dirty="0" err="1"/>
                        <a:t>HH:mm:ss,SSS</a:t>
                      </a:r>
                      <a:r>
                        <a:rPr lang="en-US" sz="1800" dirty="0"/>
                        <a:t>} or %d{</a:t>
                      </a:r>
                      <a:r>
                        <a:rPr lang="en-US" sz="1800" dirty="0" err="1"/>
                        <a:t>dd</a:t>
                      </a:r>
                      <a:r>
                        <a:rPr lang="en-US" sz="1800" dirty="0"/>
                        <a:t> MMM </a:t>
                      </a:r>
                      <a:r>
                        <a:rPr lang="en-US" sz="1800" dirty="0" err="1"/>
                        <a:t>yyyy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HH:mm:ss,SSS</a:t>
                      </a:r>
                      <a:r>
                        <a:rPr lang="en-US" sz="1800" dirty="0"/>
                        <a:t>}.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1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F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file name where the logging request was issued.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1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l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location information of the caller which generated the logging event.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1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L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line number from where the logging request was issued.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1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m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application supplied message associated with the logging event.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546282"/>
          <a:ext cx="8280920" cy="4814472"/>
        </p:xfrm>
        <a:graphic>
          <a:graphicData uri="http://schemas.openxmlformats.org/drawingml/2006/table">
            <a:tbl>
              <a:tblPr/>
              <a:tblGrid>
                <a:gridCol w="1095550"/>
                <a:gridCol w="7185370"/>
              </a:tblGrid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M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method name where the logging request was issued.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Outputs the platform dependent line separator character or characters.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p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priority of the logging event.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7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r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number of milliseconds elapsed from the construction of the layout until the creation of the logging event.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t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name of the thread that generated the logging event.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7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x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Used to output the NDC (nested diagnostic context) associated with the thread that generated the logging event.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X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The X conversion character is followed by the key for the MDC. For example, X{</a:t>
                      </a:r>
                      <a:r>
                        <a:rPr lang="en-US" sz="1800" dirty="0" err="1"/>
                        <a:t>clientIP</a:t>
                      </a:r>
                      <a:r>
                        <a:rPr lang="en-US" sz="1800" dirty="0"/>
                        <a:t>} will print the information stored in the MDC against the key </a:t>
                      </a:r>
                      <a:r>
                        <a:rPr lang="en-US" sz="1800" dirty="0" err="1"/>
                        <a:t>clientIP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%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The literal percent sign. %% will print a % sign.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dirty="0"/>
              <a:t>Pattern Conversion Characters(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Format </a:t>
            </a:r>
            <a:r>
              <a:rPr lang="en-US" altLang="ko-KR" dirty="0" smtClean="0"/>
              <a:t>Modifiers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1484785"/>
          <a:ext cx="7632848" cy="4766080"/>
        </p:xfrm>
        <a:graphic>
          <a:graphicData uri="http://schemas.openxmlformats.org/drawingml/2006/table">
            <a:tbl>
              <a:tblPr/>
              <a:tblGrid>
                <a:gridCol w="1908212"/>
                <a:gridCol w="1908212"/>
                <a:gridCol w="1908212"/>
                <a:gridCol w="1908212"/>
              </a:tblGrid>
              <a:tr h="8640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/>
                        <a:t>Format modifier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왼쪽 정렬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최소 너비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최대 너비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%20c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false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%-20c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true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NA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%20.30c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false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%-20.30c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true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556792"/>
          <a:ext cx="8064896" cy="4752526"/>
        </p:xfrm>
        <a:graphic>
          <a:graphicData uri="http://schemas.openxmlformats.org/drawingml/2006/table">
            <a:tbl>
              <a:tblPr/>
              <a:tblGrid>
                <a:gridCol w="1694306"/>
                <a:gridCol w="2846434"/>
                <a:gridCol w="3524156"/>
              </a:tblGrid>
              <a:tr h="638864"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실행주기</a:t>
                      </a:r>
                      <a:endParaRPr lang="en-US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날짜패턴</a:t>
                      </a:r>
                      <a:endParaRPr lang="en-US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생성되는 로그파일이름</a:t>
                      </a:r>
                      <a:endParaRPr lang="en-US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Minutely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-HH-mm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sample.log.2017-11-09-21-54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Hourly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-HH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sample.log.2017-11-09-22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99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Half-daily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-a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sample.log.2017-11-09-AM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sample.log.2017-11-09-PM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83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Daily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endParaRPr lang="en-US" sz="1800" dirty="0">
                        <a:solidFill>
                          <a:srgbClr val="555555"/>
                        </a:solidFill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Weekly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yyyy-ww</a:t>
                      </a:r>
                      <a:endParaRPr lang="en-US" sz="1800" dirty="0">
                        <a:solidFill>
                          <a:srgbClr val="555555"/>
                        </a:solidFill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sample.log.2017-45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sample.log.2017-46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Monthly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sample.log.2017-10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DatePattern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1455167"/>
          <a:ext cx="8424936" cy="4010511"/>
        </p:xfrm>
        <a:graphic>
          <a:graphicData uri="http://schemas.openxmlformats.org/drawingml/2006/table">
            <a:tbl>
              <a:tblPr/>
              <a:tblGrid>
                <a:gridCol w="2092286"/>
                <a:gridCol w="6332650"/>
              </a:tblGrid>
              <a:tr h="57606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>
                          <a:latin typeface="+mn-lt"/>
                        </a:rPr>
                        <a:t>로그레벨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>
                          <a:latin typeface="+mn-lt"/>
                        </a:rPr>
                        <a:t>설명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30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DEBUG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smtClean="0">
                          <a:latin typeface="+mn-lt"/>
                        </a:rPr>
                        <a:t>애플리케이션 </a:t>
                      </a:r>
                      <a:r>
                        <a:rPr lang="ko-KR" altLang="en-US" sz="1800" dirty="0" err="1" smtClean="0">
                          <a:latin typeface="+mn-lt"/>
                        </a:rPr>
                        <a:t>디버그시</a:t>
                      </a:r>
                      <a:r>
                        <a:rPr lang="ko-KR" altLang="en-US" sz="1800" dirty="0" smtClean="0">
                          <a:latin typeface="+mn-lt"/>
                        </a:rPr>
                        <a:t> 유용한 모드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INFO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smtClean="0">
                          <a:latin typeface="+mn-lt"/>
                        </a:rPr>
                        <a:t>정보성 메시지 출력 모드 일반적으로 많이 사용함</a:t>
                      </a:r>
                      <a:r>
                        <a:rPr lang="en-US" sz="1800" dirty="0" smtClean="0">
                          <a:latin typeface="+mn-lt"/>
                        </a:rPr>
                        <a:t>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2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WARN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smtClean="0">
                          <a:latin typeface="+mn-lt"/>
                        </a:rPr>
                        <a:t>잠재적인 위험</a:t>
                      </a:r>
                      <a:r>
                        <a:rPr lang="en-US" altLang="ko-KR" sz="1800" dirty="0" smtClean="0">
                          <a:latin typeface="+mn-lt"/>
                        </a:rPr>
                        <a:t>(</a:t>
                      </a:r>
                      <a:r>
                        <a:rPr lang="ko-KR" altLang="en-US" sz="1800" dirty="0" smtClean="0">
                          <a:latin typeface="+mn-lt"/>
                        </a:rPr>
                        <a:t>경고</a:t>
                      </a:r>
                      <a:r>
                        <a:rPr lang="en-US" altLang="ko-KR" sz="1800" dirty="0" smtClean="0">
                          <a:latin typeface="+mn-lt"/>
                        </a:rPr>
                        <a:t>) </a:t>
                      </a:r>
                      <a:r>
                        <a:rPr lang="ko-KR" altLang="en-US" sz="1800" dirty="0" smtClean="0">
                          <a:latin typeface="+mn-lt"/>
                        </a:rPr>
                        <a:t>메시지 출력을 위한 모드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ERROR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smtClean="0">
                          <a:latin typeface="+mn-lt"/>
                        </a:rPr>
                        <a:t>애플리케이션 </a:t>
                      </a:r>
                      <a:r>
                        <a:rPr lang="ko-KR" altLang="en-US" sz="1800" dirty="0" err="1" smtClean="0">
                          <a:latin typeface="+mn-lt"/>
                        </a:rPr>
                        <a:t>실행중</a:t>
                      </a:r>
                      <a:r>
                        <a:rPr lang="ko-KR" altLang="en-US" sz="1800" dirty="0" smtClean="0">
                          <a:latin typeface="+mn-lt"/>
                        </a:rPr>
                        <a:t> 발생하는 에러메시지 출력 모드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FATAL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smtClean="0">
                          <a:latin typeface="+mn-lt"/>
                        </a:rPr>
                        <a:t>심각한 에러메시지 출력 모드</a:t>
                      </a:r>
                      <a:r>
                        <a:rPr lang="en-US" altLang="ko-KR" sz="1800" dirty="0" smtClean="0">
                          <a:latin typeface="+mn-lt"/>
                        </a:rPr>
                        <a:t>(</a:t>
                      </a:r>
                      <a:r>
                        <a:rPr lang="ko-KR" altLang="en-US" sz="1800" dirty="0" smtClean="0">
                          <a:latin typeface="+mn-lt"/>
                        </a:rPr>
                        <a:t>애플리케이션이 실행을 </a:t>
                      </a:r>
                      <a:r>
                        <a:rPr lang="ko-KR" altLang="en-US" sz="1800" dirty="0" err="1" smtClean="0">
                          <a:latin typeface="+mn-lt"/>
                        </a:rPr>
                        <a:t>멈추게할</a:t>
                      </a:r>
                      <a:r>
                        <a:rPr lang="ko-KR" altLang="en-US" sz="1800" dirty="0" smtClean="0">
                          <a:latin typeface="+mn-lt"/>
                        </a:rPr>
                        <a:t> 수 있음</a:t>
                      </a:r>
                      <a:r>
                        <a:rPr lang="en-US" altLang="ko-KR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94928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>
                <a:solidFill>
                  <a:srgbClr val="FF0000"/>
                </a:solidFill>
              </a:rPr>
              <a:t> </a:t>
            </a:r>
            <a:r>
              <a:rPr lang="ko-KR" altLang="en-US" sz="2400" dirty="0" smtClean="0">
                <a:solidFill>
                  <a:srgbClr val="FF0000"/>
                </a:solidFill>
              </a:rPr>
              <a:t>우선순위 </a:t>
            </a:r>
            <a:r>
              <a:rPr lang="en-US" altLang="ko-KR" sz="2400" dirty="0" smtClean="0">
                <a:solidFill>
                  <a:srgbClr val="FF0000"/>
                </a:solidFill>
              </a:rPr>
              <a:t>: DEBUG </a:t>
            </a:r>
            <a:r>
              <a:rPr lang="en-US" altLang="ko-KR" sz="2400" dirty="0">
                <a:solidFill>
                  <a:srgbClr val="FF0000"/>
                </a:solidFill>
              </a:rPr>
              <a:t>&lt; INFO &lt; WARN &lt; ERROR &lt; FATAL 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Log4j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로그레벨</a:t>
            </a:r>
            <a:endParaRPr kumimoji="0" lang="en-US" altLang="ko-K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Log4j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설정방법</a:t>
            </a:r>
            <a:endParaRPr kumimoji="0" lang="en-US" altLang="ko-K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42088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해당사이트에서 라이브러리파일</a:t>
            </a:r>
            <a:r>
              <a:rPr lang="en-US" altLang="ko-KR" sz="2400" dirty="0" smtClean="0">
                <a:latin typeface="+mn-ea"/>
              </a:rPr>
              <a:t>(.jar)</a:t>
            </a:r>
            <a:r>
              <a:rPr lang="ko-KR" altLang="en-US" sz="2400" dirty="0" smtClean="0">
                <a:latin typeface="+mn-ea"/>
              </a:rPr>
              <a:t> 다운로드 및 설치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설정파일</a:t>
            </a:r>
            <a:r>
              <a:rPr lang="en-US" altLang="ko-KR" sz="2400" dirty="0" smtClean="0">
                <a:latin typeface="+mn-ea"/>
              </a:rPr>
              <a:t> (log4j.properties </a:t>
            </a:r>
            <a:r>
              <a:rPr lang="ko-KR" altLang="en-US" sz="2400" dirty="0" smtClean="0">
                <a:latin typeface="+mn-ea"/>
              </a:rPr>
              <a:t>또는 </a:t>
            </a:r>
            <a:r>
              <a:rPr lang="en-US" altLang="ko-KR" sz="2400" dirty="0" smtClean="0">
                <a:latin typeface="+mn-ea"/>
              </a:rPr>
              <a:t>log4j.xml) </a:t>
            </a:r>
            <a:r>
              <a:rPr lang="ko-KR" altLang="en-US" sz="2400" smtClean="0">
                <a:latin typeface="+mn-ea"/>
              </a:rPr>
              <a:t>을 </a:t>
            </a:r>
            <a:r>
              <a:rPr lang="en-US" altLang="ko-KR" sz="240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클래스패스 위치에 </a:t>
            </a:r>
            <a:r>
              <a:rPr lang="ko-KR" altLang="en-US" sz="2400" dirty="0" smtClean="0">
                <a:latin typeface="+mn-ea"/>
              </a:rPr>
              <a:t>생성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설정파일의 설정항목을 통해서 </a:t>
            </a:r>
            <a:r>
              <a:rPr lang="ko-KR" altLang="en-US" sz="2400" dirty="0" err="1" smtClean="0">
                <a:latin typeface="+mn-ea"/>
              </a:rPr>
              <a:t>로깅레벨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및 </a:t>
            </a:r>
            <a:r>
              <a:rPr lang="ko-KR" altLang="en-US" sz="2400" dirty="0" err="1" smtClean="0">
                <a:latin typeface="+mn-ea"/>
              </a:rPr>
              <a:t>로깅처리</a:t>
            </a:r>
            <a:r>
              <a:rPr lang="ko-KR" altLang="en-US" sz="2400" dirty="0" smtClean="0">
                <a:latin typeface="+mn-ea"/>
              </a:rPr>
              <a:t>   정보 </a:t>
            </a:r>
            <a:r>
              <a:rPr lang="ko-KR" altLang="en-US" sz="2400" dirty="0" smtClean="0">
                <a:latin typeface="+mn-ea"/>
              </a:rPr>
              <a:t>설정 </a:t>
            </a:r>
            <a:endParaRPr lang="en-US" altLang="ko-KR" sz="2400" dirty="0" smtClean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560</Words>
  <Application>Microsoft Office PowerPoint</Application>
  <PresentationFormat>화면 슬라이드 쇼(4:3)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Log4J란?</vt:lpstr>
      <vt:lpstr>Log4j 주요 구성 요소</vt:lpstr>
      <vt:lpstr>Pattern Conversion Characters</vt:lpstr>
      <vt:lpstr>Pattern Conversion Characters(계속)</vt:lpstr>
      <vt:lpstr>Format Modifiers</vt:lpstr>
      <vt:lpstr>DatePattern</vt:lpstr>
      <vt:lpstr>슬라이드 7</vt:lpstr>
      <vt:lpstr>Log4j 설정방법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macween</dc:creator>
  <cp:lastModifiedBy>macween</cp:lastModifiedBy>
  <cp:revision>37</cp:revision>
  <dcterms:created xsi:type="dcterms:W3CDTF">2019-04-12T06:25:30Z</dcterms:created>
  <dcterms:modified xsi:type="dcterms:W3CDTF">2019-04-16T06:13:35Z</dcterms:modified>
</cp:coreProperties>
</file>