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78" r:id="rId3"/>
    <p:sldId id="279" r:id="rId4"/>
    <p:sldId id="280" r:id="rId5"/>
    <p:sldId id="284" r:id="rId6"/>
    <p:sldId id="285" r:id="rId7"/>
    <p:sldId id="286" r:id="rId8"/>
    <p:sldId id="288" r:id="rId9"/>
    <p:sldId id="287" r:id="rId10"/>
    <p:sldId id="289" r:id="rId11"/>
    <p:sldId id="283" r:id="rId12"/>
    <p:sldId id="281" r:id="rId13"/>
  </p:sldIdLst>
  <p:sldSz cx="9144000" cy="6858000" type="screen4x3"/>
  <p:notesSz cx="6858000" cy="9144000"/>
  <p:embeddedFontLst>
    <p:embeddedFont>
      <p:font typeface="KaiTi" panose="02010609060101010101" pitchFamily="49" charset="-122"/>
      <p:regular r:id="rId14"/>
    </p:embeddedFont>
    <p:embeddedFont>
      <p:font typeface="Koverwatch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99663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12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0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4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2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6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4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8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9045-17FE-4812-AD12-D36C7C9BE88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80DE-5F12-41C6-8EDD-25DC0A7D4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2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-3096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25056" y="1218936"/>
            <a:ext cx="4572000" cy="144016"/>
          </a:xfrm>
          <a:prstGeom prst="rect">
            <a:avLst/>
          </a:prstGeom>
          <a:solidFill>
            <a:srgbClr val="92D0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25056" y="1218936"/>
            <a:ext cx="4572000" cy="144016"/>
          </a:xfrm>
          <a:prstGeom prst="rect">
            <a:avLst/>
          </a:prstGeom>
          <a:solidFill>
            <a:srgbClr val="92D0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39952" y="71390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POI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엑셀 데이터 관리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/>
            </a:r>
            <a:b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</a:b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17567" y="3616318"/>
            <a:ext cx="866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92D050"/>
                </a:solidFill>
                <a:latin typeface="Koverwatch" pitchFamily="18" charset="-127"/>
                <a:ea typeface="Koverwatch" pitchFamily="18" charset="-127"/>
              </a:rPr>
              <a:t>전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광호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7566" y="4041324"/>
            <a:ext cx="866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92D050"/>
                </a:solidFill>
                <a:latin typeface="Koverwatch" pitchFamily="18" charset="-127"/>
                <a:ea typeface="Koverwatch" pitchFamily="18" charset="-127"/>
              </a:rPr>
              <a:t>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정길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18547" y="4483292"/>
            <a:ext cx="866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92D050"/>
                </a:solidFill>
                <a:latin typeface="Koverwatch" pitchFamily="18" charset="-127"/>
                <a:ea typeface="Koverwatch" pitchFamily="18" charset="-127"/>
              </a:rPr>
              <a:t>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혁</a:t>
            </a:r>
            <a:r>
              <a:rPr lang="ko-KR" altLang="en-US" sz="2400" dirty="0">
                <a:latin typeface="Koverwatch" pitchFamily="18" charset="-127"/>
                <a:ea typeface="Koverwatch" pitchFamily="18" charset="-127"/>
              </a:rPr>
              <a:t>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22142" y="1342655"/>
            <a:ext cx="86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1</a:t>
            </a:r>
            <a:r>
              <a:rPr lang="ko-KR" altLang="en-US" sz="28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조</a:t>
            </a:r>
            <a:endParaRPr lang="ko-KR" altLang="en-US" sz="28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2079"/>
            <a:ext cx="1750743" cy="186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652120" y="2815326"/>
            <a:ext cx="866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조원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2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67597"/>
            <a:ext cx="662079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4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25056" y="1218936"/>
            <a:ext cx="4572000" cy="144016"/>
          </a:xfrm>
          <a:prstGeom prst="rect">
            <a:avLst/>
          </a:prstGeom>
          <a:solidFill>
            <a:srgbClr val="92D0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71390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POI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엑셀 데이터 관리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/>
            </a:r>
            <a:b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</a:b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1480" y="2238465"/>
            <a:ext cx="3515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2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 지원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사이트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0699" y="2982123"/>
            <a:ext cx="322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3.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사용법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	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및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예제 작성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0746" y="1560285"/>
            <a:ext cx="2941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용도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62248" y="4045396"/>
            <a:ext cx="2941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Koverwatch" pitchFamily="18" charset="-127"/>
                <a:ea typeface="Koverwatch" pitchFamily="18" charset="-127"/>
              </a:rPr>
              <a:t>4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프로젝트에서 팀원의 역할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5028" y="198884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PL (Project Leader)</a:t>
            </a:r>
          </a:p>
          <a:p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028" y="278266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T</a:t>
            </a:r>
            <a:r>
              <a:rPr lang="en-US" altLang="ko-KR" sz="2400" dirty="0">
                <a:latin typeface="Koverwatch" pitchFamily="18" charset="-127"/>
                <a:ea typeface="Koverwatch" pitchFamily="18" charset="-127"/>
              </a:rPr>
              <a:t>A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(Technical Architecture)</a:t>
            </a:r>
          </a:p>
          <a:p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7164" y="3587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DA (Data Architecture)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9220" y="443711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AA (Application Architect)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480644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CC00"/>
                </a:solidFill>
                <a:latin typeface="Koverwatch" pitchFamily="18" charset="-127"/>
                <a:ea typeface="Koverwatch" pitchFamily="18" charset="-127"/>
              </a:rPr>
              <a:t>애플리케이션</a:t>
            </a:r>
            <a:r>
              <a:rPr lang="ko-KR" altLang="en-US" sz="1200" dirty="0" smtClean="0">
                <a:latin typeface="Koverwatch" pitchFamily="18" charset="-127"/>
                <a:ea typeface="Koverwatch" pitchFamily="18" charset="-127"/>
              </a:rPr>
              <a:t>에 대한 표준 가이드 및 </a:t>
            </a:r>
            <a:r>
              <a:rPr lang="ko-KR" altLang="en-US" sz="1200" dirty="0" err="1" smtClean="0">
                <a:latin typeface="Koverwatch" pitchFamily="18" charset="-127"/>
                <a:ea typeface="Koverwatch" pitchFamily="18" charset="-127"/>
              </a:rPr>
              <a:t>아키텍쳐</a:t>
            </a:r>
            <a:r>
              <a:rPr lang="ko-KR" altLang="en-US" sz="1200" dirty="0" smtClean="0">
                <a:latin typeface="Koverwatch" pitchFamily="18" charset="-127"/>
                <a:ea typeface="Koverwatch" pitchFamily="18" charset="-127"/>
              </a:rPr>
              <a:t> 구조를 담당</a:t>
            </a:r>
            <a:endParaRPr lang="ko-KR" altLang="en-US" sz="1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8212" y="3952969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CC00"/>
                </a:solidFill>
                <a:latin typeface="Koverwatch" pitchFamily="18" charset="-127"/>
                <a:ea typeface="Koverwatch" pitchFamily="18" charset="-127"/>
              </a:rPr>
              <a:t>데이터</a:t>
            </a:r>
            <a:r>
              <a:rPr lang="ko-KR" altLang="en-US" sz="1200" dirty="0" smtClean="0">
                <a:latin typeface="Koverwatch" pitchFamily="18" charset="-127"/>
                <a:ea typeface="Koverwatch" pitchFamily="18" charset="-127"/>
              </a:rPr>
              <a:t>를 체계적</a:t>
            </a:r>
            <a:r>
              <a:rPr lang="en-US" altLang="ko-KR" sz="1200" dirty="0" smtClean="0"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sz="1200" dirty="0" smtClean="0">
                <a:latin typeface="Koverwatch" pitchFamily="18" charset="-127"/>
                <a:ea typeface="Koverwatch" pitchFamily="18" charset="-127"/>
              </a:rPr>
              <a:t>구조적으로 관리하고 설계를 담당</a:t>
            </a:r>
            <a:endParaRPr lang="ko-KR" altLang="en-US" sz="1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8456" y="3212976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CC00"/>
                </a:solidFill>
                <a:latin typeface="Koverwatch" pitchFamily="18" charset="-127"/>
                <a:ea typeface="Koverwatch" pitchFamily="18" charset="-127"/>
              </a:rPr>
              <a:t>하드웨어 및 네트워크  </a:t>
            </a:r>
            <a:r>
              <a:rPr lang="ko-KR" altLang="en-US" sz="1200" dirty="0" smtClean="0">
                <a:latin typeface="Koverwatch" pitchFamily="18" charset="-127"/>
                <a:ea typeface="Koverwatch" pitchFamily="18" charset="-127"/>
              </a:rPr>
              <a:t>기술 요소에 대한 구조를 담당</a:t>
            </a:r>
            <a:endParaRPr lang="ko-KR" altLang="en-US" sz="1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736" y="242088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CC00"/>
                </a:solidFill>
                <a:latin typeface="Koverwatch" pitchFamily="18" charset="-127"/>
                <a:ea typeface="Koverwatch" pitchFamily="18" charset="-127"/>
              </a:rPr>
              <a:t>팀의 리더 </a:t>
            </a:r>
            <a:r>
              <a:rPr lang="ko-KR" altLang="en-US" sz="1400" dirty="0" err="1" smtClean="0">
                <a:latin typeface="Koverwatch" pitchFamily="18" charset="-127"/>
                <a:ea typeface="Koverwatch" pitchFamily="18" charset="-127"/>
              </a:rPr>
              <a:t>역활을</a:t>
            </a:r>
            <a:r>
              <a:rPr lang="ko-KR" altLang="en-US" sz="1400" dirty="0" smtClean="0">
                <a:latin typeface="Koverwatch" pitchFamily="18" charset="-127"/>
                <a:ea typeface="Koverwatch" pitchFamily="18" charset="-127"/>
              </a:rPr>
              <a:t> 한다</a:t>
            </a:r>
            <a:r>
              <a:rPr lang="en-US" altLang="ko-KR" sz="1400" dirty="0" smtClean="0">
                <a:latin typeface="Koverwatch" pitchFamily="18" charset="-127"/>
                <a:ea typeface="Koverwatch" pitchFamily="18" charset="-127"/>
              </a:rPr>
              <a:t>.</a:t>
            </a:r>
            <a:endParaRPr lang="ko-KR" altLang="en-US" sz="14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4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25056" y="1218936"/>
            <a:ext cx="4572000" cy="144016"/>
          </a:xfrm>
          <a:prstGeom prst="rect">
            <a:avLst/>
          </a:prstGeom>
          <a:solidFill>
            <a:srgbClr val="92D0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71390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POI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엑셀 데이터 관리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/>
            </a:r>
            <a:b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</a:b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1480" y="2238465"/>
            <a:ext cx="3515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2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 지원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사이트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0699" y="2982123"/>
            <a:ext cx="322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3.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사용법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	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및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예제 작성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0746" y="1560285"/>
            <a:ext cx="2941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용도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62248" y="4045396"/>
            <a:ext cx="2941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Koverwatch" pitchFamily="18" charset="-127"/>
                <a:ea typeface="Koverwatch" pitchFamily="18" charset="-127"/>
              </a:rPr>
              <a:t>4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프로젝트에서 팀원의 역할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0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25056" y="1218936"/>
            <a:ext cx="4572000" cy="144016"/>
          </a:xfrm>
          <a:prstGeom prst="rect">
            <a:avLst/>
          </a:prstGeom>
          <a:solidFill>
            <a:srgbClr val="92D0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71390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POI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엑셀 데이터 관리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/>
            </a:r>
            <a:b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</a:b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1480" y="2238465"/>
            <a:ext cx="3515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2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 지원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사이트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0699" y="2982123"/>
            <a:ext cx="322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3.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사용법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	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및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예제 작성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0746" y="1560285"/>
            <a:ext cx="2941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1.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라이브러리의 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용도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62248" y="4045396"/>
            <a:ext cx="2941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4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프로젝트에서 팀원의 역할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5028" y="2185164"/>
            <a:ext cx="302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엑셀</a:t>
            </a:r>
          </a:p>
          <a:p>
            <a:pPr algn="r"/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저장 할 </a:t>
            </a:r>
            <a:r>
              <a:rPr lang="ko-KR" altLang="en-US" sz="2400" dirty="0" smtClean="0">
                <a:solidFill>
                  <a:srgbClr val="00CC00"/>
                </a:solidFill>
                <a:latin typeface="Koverwatch" pitchFamily="18" charset="-127"/>
                <a:ea typeface="Koverwatch" pitchFamily="18" charset="-127"/>
              </a:rPr>
              <a:t>정보를 리스트화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하여 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pPr algn="r"/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출력 및 관리하기 위해 사용한다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.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0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25056" y="1218936"/>
            <a:ext cx="4572000" cy="144016"/>
          </a:xfrm>
          <a:prstGeom prst="rect">
            <a:avLst/>
          </a:prstGeom>
          <a:solidFill>
            <a:srgbClr val="92D0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71390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POI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엑셀 데이터 관리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/>
            </a:r>
            <a:b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</a:b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1480" y="2238465"/>
            <a:ext cx="3515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Koverwatch" pitchFamily="18" charset="-127"/>
                <a:ea typeface="Koverwatch" pitchFamily="18" charset="-127"/>
              </a:rPr>
              <a:t>2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라이브러리 지원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사이트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0699" y="2982123"/>
            <a:ext cx="322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3.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사용법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	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및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예제 작성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0746" y="1560285"/>
            <a:ext cx="2941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용도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62248" y="4045396"/>
            <a:ext cx="2941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4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프로젝트에서 팀원의 역할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50"/>
                    </a14:imgEffect>
                    <a14:imgEffect>
                      <a14:saturation sat="3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1363"/>
            <a:ext cx="3924874" cy="98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75656" y="366666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aiTi" pitchFamily="49" charset="-122"/>
                <a:ea typeface="KaiTi" pitchFamily="49" charset="-122"/>
              </a:rPr>
              <a:t>https://www.apache.org/</a:t>
            </a:r>
            <a:endParaRPr lang="ko-KR" altLang="en-US" dirty="0">
              <a:latin typeface="KaiT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0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25056" y="1218936"/>
            <a:ext cx="4572000" cy="144016"/>
          </a:xfrm>
          <a:prstGeom prst="rect">
            <a:avLst/>
          </a:prstGeom>
          <a:solidFill>
            <a:srgbClr val="92D05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71390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4000" dirty="0" smtClean="0">
                <a:latin typeface="Koverwatch" pitchFamily="18" charset="-127"/>
                <a:ea typeface="Koverwatch" pitchFamily="18" charset="-127"/>
              </a:rPr>
              <a:t>POI </a:t>
            </a:r>
            <a:r>
              <a:rPr lang="ko-KR" altLang="en-US" sz="4000" dirty="0" smtClean="0">
                <a:latin typeface="Koverwatch" pitchFamily="18" charset="-127"/>
                <a:ea typeface="Koverwatch" pitchFamily="18" charset="-127"/>
              </a:rPr>
              <a:t>엑셀 데이터 관리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/>
            </a:r>
            <a:b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</a:br>
            <a:endParaRPr lang="ko-KR" altLang="en-US" sz="28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1480" y="2238465"/>
            <a:ext cx="3515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2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 지원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사이트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0699" y="2982123"/>
            <a:ext cx="322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3.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라이브러리의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사용법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 </a:t>
            </a:r>
            <a:endParaRPr lang="en-US" altLang="ko-KR" sz="2800" dirty="0" smtClean="0"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2800" dirty="0">
                <a:latin typeface="Koverwatch" pitchFamily="18" charset="-127"/>
                <a:ea typeface="Koverwatch" pitchFamily="18" charset="-127"/>
              </a:rPr>
              <a:t>	 </a:t>
            </a:r>
            <a:r>
              <a:rPr lang="ko-KR" altLang="en-US" sz="2800" dirty="0" smtClean="0">
                <a:latin typeface="Koverwatch" pitchFamily="18" charset="-127"/>
                <a:ea typeface="Koverwatch" pitchFamily="18" charset="-127"/>
              </a:rPr>
              <a:t>및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예제 작성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0746" y="1560285"/>
            <a:ext cx="2941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라이브러리의 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용도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62248" y="4045396"/>
            <a:ext cx="2941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4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프로젝트에서 팀원의 역할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0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887277" cy="44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9" y="1124744"/>
            <a:ext cx="763284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5" y="947391"/>
            <a:ext cx="747816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27" y="576064"/>
            <a:ext cx="6194507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2852657"/>
            <a:ext cx="657316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183</Words>
  <Application>Microsoft Office PowerPoint</Application>
  <PresentationFormat>화면 슬라이드 쇼(4:3)</PresentationFormat>
  <Paragraphs>48</Paragraphs>
  <Slides>12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KaiTi</vt:lpstr>
      <vt:lpstr>Koverwatch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PC23</cp:lastModifiedBy>
  <cp:revision>24</cp:revision>
  <dcterms:created xsi:type="dcterms:W3CDTF">2017-10-16T09:56:40Z</dcterms:created>
  <dcterms:modified xsi:type="dcterms:W3CDTF">2017-10-17T04:39:57Z</dcterms:modified>
</cp:coreProperties>
</file>