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4" r:id="rId1"/>
    <p:sldMasterId id="2147483675" r:id="rId2"/>
    <p:sldMasterId id="2147483676" r:id="rId3"/>
    <p:sldMasterId id="2147483677" r:id="rId4"/>
    <p:sldMasterId id="2147483678" r:id="rId5"/>
    <p:sldMasterId id="2147483679" r:id="rId6"/>
  </p:sldMasterIdLst>
  <p:sldIdLst>
    <p:sldId id="256" r:id="rId7"/>
    <p:sldId id="257" r:id="rId8"/>
    <p:sldId id="259" r:id="rId9"/>
    <p:sldId id="264" r:id="rId10"/>
    <p:sldId id="260" r:id="rId11"/>
    <p:sldId id="266" r:id="rId12"/>
    <p:sldId id="267" r:id="rId13"/>
    <p:sldId id="268" r:id="rId14"/>
    <p:sldId id="263" r:id="rId15"/>
  </p:sldIdLst>
  <p:sldSz cx="9144000" cy="5143500" type="screen16x9"/>
  <p:notesSz cx="6858000" cy="9144000"/>
  <p:embeddedFontLst>
    <p:embeddedFont>
      <p:font typeface="나눔바른고딕" charset="-127"/>
      <p:regular r:id="rId16"/>
      <p:bold r:id="rId17"/>
    </p:embeddedFont>
    <p:embeddedFont>
      <p:font typeface="맑은 고딕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="">
        <p15:guide id="0" orient="horz" pos="1619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5"/>
    <a:srgbClr val="F66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38" d="100"/>
          <a:sy n="138" d="100"/>
        </p:scale>
        <p:origin x="-228" y="-102"/>
      </p:cViewPr>
      <p:guideLst>
        <p:guide orient="horz" pos="161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94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85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51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21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97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32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0"/>
            <a:ext cx="9144000" cy="441226"/>
            <a:chOff x="0" y="0"/>
            <a:chExt cx="9144000" cy="441226"/>
          </a:xfrm>
        </p:grpSpPr>
        <p:sp>
          <p:nvSpPr>
            <p:cNvPr id="8" name="직사각형 7"/>
            <p:cNvSpPr/>
            <p:nvPr/>
          </p:nvSpPr>
          <p:spPr>
            <a:xfrm>
              <a:off x="0" y="0"/>
              <a:ext cx="9144000" cy="225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2851428" y="81186"/>
              <a:ext cx="360040" cy="36004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12" y="101724"/>
              <a:ext cx="2837696" cy="3395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 userDrawn="1"/>
        </p:nvGrpSpPr>
        <p:grpSpPr>
          <a:xfrm flipH="1" flipV="1">
            <a:off x="6112" y="2931790"/>
            <a:ext cx="9144000" cy="2211710"/>
            <a:chOff x="0" y="-2058515"/>
            <a:chExt cx="9144000" cy="2499741"/>
          </a:xfrm>
        </p:grpSpPr>
        <p:sp>
          <p:nvSpPr>
            <p:cNvPr id="12" name="직사각형 11"/>
            <p:cNvSpPr/>
            <p:nvPr/>
          </p:nvSpPr>
          <p:spPr>
            <a:xfrm>
              <a:off x="0" y="-2058515"/>
              <a:ext cx="9144000" cy="22837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rot="5400000">
              <a:off x="2851428" y="81186"/>
              <a:ext cx="360040" cy="36004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112" y="101724"/>
              <a:ext cx="2837696" cy="3395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604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99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10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99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32872" y="699542"/>
            <a:ext cx="8640960" cy="424847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 flipH="1">
            <a:off x="0" y="0"/>
            <a:ext cx="9144000" cy="441226"/>
            <a:chOff x="0" y="0"/>
            <a:chExt cx="9144000" cy="441226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9144000" cy="225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5400000">
              <a:off x="2851428" y="81186"/>
              <a:ext cx="360040" cy="36004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112" y="101724"/>
              <a:ext cx="2837696" cy="3395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429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99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32872" y="699542"/>
            <a:ext cx="8640960" cy="424847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 flipH="1">
            <a:off x="0" y="0"/>
            <a:ext cx="9144000" cy="441226"/>
            <a:chOff x="0" y="0"/>
            <a:chExt cx="9144000" cy="441226"/>
          </a:xfrm>
        </p:grpSpPr>
        <p:sp>
          <p:nvSpPr>
            <p:cNvPr id="5" name="직사각형 4"/>
            <p:cNvSpPr/>
            <p:nvPr/>
          </p:nvSpPr>
          <p:spPr>
            <a:xfrm>
              <a:off x="0" y="0"/>
              <a:ext cx="9144000" cy="225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5400000">
              <a:off x="6156176" y="81186"/>
              <a:ext cx="360040" cy="36004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112" y="101724"/>
              <a:ext cx="6150064" cy="3395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27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99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32872" y="699542"/>
            <a:ext cx="8640960" cy="424847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0" y="0"/>
            <a:ext cx="9144000" cy="441226"/>
            <a:chOff x="0" y="0"/>
            <a:chExt cx="9144000" cy="441226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9144000" cy="225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5400000">
              <a:off x="6516216" y="81186"/>
              <a:ext cx="360040" cy="36004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12" y="101724"/>
              <a:ext cx="6510104" cy="3395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505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99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32872" y="699542"/>
            <a:ext cx="8640960" cy="424847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0" y="0"/>
            <a:ext cx="9144000" cy="441226"/>
            <a:chOff x="0" y="0"/>
            <a:chExt cx="9144000" cy="441226"/>
          </a:xfrm>
        </p:grpSpPr>
        <p:sp>
          <p:nvSpPr>
            <p:cNvPr id="13" name="직사각형 12"/>
            <p:cNvSpPr/>
            <p:nvPr/>
          </p:nvSpPr>
          <p:spPr>
            <a:xfrm>
              <a:off x="0" y="0"/>
              <a:ext cx="9144000" cy="225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/>
            <p:cNvSpPr/>
            <p:nvPr/>
          </p:nvSpPr>
          <p:spPr>
            <a:xfrm rot="5400000">
              <a:off x="2851428" y="81186"/>
              <a:ext cx="360040" cy="36004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112" y="101724"/>
              <a:ext cx="2837696" cy="3395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121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s.itextpdf.com/download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705" y="1419860"/>
            <a:ext cx="4069080" cy="64579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High Java Project</a:t>
            </a:r>
            <a:endParaRPr lang="ko-KR" altLang="en-US" sz="3600" b="0" cap="none" dirty="0" smtClean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200" y="1263015"/>
            <a:ext cx="2621280" cy="3384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FBDBC2"/>
                </a:solidFill>
                <a:latin typeface="나눔바른고딕 Light" charset="0"/>
                <a:ea typeface="나눔바른고딕 Light" charset="0"/>
              </a:rPr>
              <a:t>ITEXT로 PDF파일 형성하기</a:t>
            </a:r>
            <a:endParaRPr lang="ko-KR" altLang="en-US" sz="1600" b="0" cap="none" dirty="0" smtClean="0">
              <a:solidFill>
                <a:srgbClr val="FBDBC2"/>
              </a:solidFill>
              <a:latin typeface="나눔바른고딕 Light" charset="0"/>
              <a:ea typeface="나눔바른고딕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1070" y="3822065"/>
            <a:ext cx="2087880" cy="24574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281A16"/>
                </a:solidFill>
                <a:latin typeface="나눔바른고딕" charset="0"/>
                <a:ea typeface="나눔바른고딕" charset="0"/>
              </a:rPr>
              <a:t>김지언, 홍희경, 원용선, 김수환</a:t>
            </a:r>
            <a:endParaRPr lang="ko-KR" altLang="en-US" sz="1000" b="0" cap="none" dirty="0" smtClean="0">
              <a:solidFill>
                <a:srgbClr val="281A16"/>
              </a:solidFill>
              <a:latin typeface="나눔바른고딕" charset="0"/>
              <a:ea typeface="나눔바른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07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8430" y="723900"/>
            <a:ext cx="124714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0" dirty="0" smtClean="0">
                <a:solidFill>
                  <a:srgbClr val="281A1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3600" b="1" spc="-150" dirty="0">
              <a:solidFill>
                <a:srgbClr val="281A1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2889250" y="1925320"/>
            <a:ext cx="3332480" cy="3384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81A16"/>
                </a:solidFill>
                <a:latin typeface="나눔바른고딕" charset="0"/>
                <a:ea typeface="나눔바른고딕" charset="0"/>
              </a:rPr>
              <a:t>001/     해당 라이브러리의 용도</a:t>
            </a:r>
            <a:endParaRPr lang="ko-KR" altLang="en-US" sz="1600" b="0" cap="none" dirty="0" smtClean="0">
              <a:solidFill>
                <a:srgbClr val="281A16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2622550" y="2400300"/>
            <a:ext cx="3840480" cy="3384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81A16"/>
                </a:solidFill>
                <a:latin typeface="나눔바른고딕" charset="0"/>
                <a:ea typeface="나눔바른고딕" charset="0"/>
              </a:rPr>
              <a:t>002/     해당 라이브러리 지원 사이트</a:t>
            </a:r>
            <a:endParaRPr lang="ko-KR" altLang="en-US" sz="1600" b="0" cap="none" dirty="0" smtClean="0">
              <a:solidFill>
                <a:srgbClr val="281A16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2112010" y="2875915"/>
            <a:ext cx="4856480" cy="3384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rgbClr val="281A16"/>
                </a:solidFill>
                <a:latin typeface="나눔바른고딕" charset="0"/>
                <a:ea typeface="나눔바른고딕" charset="0"/>
              </a:rPr>
              <a:t>003/     해당 라이브러리의 사용법 및 예제 작성</a:t>
            </a:r>
            <a:endParaRPr lang="ko-KR" altLang="en-US" sz="1600" b="0" cap="none" dirty="0" smtClean="0">
              <a:solidFill>
                <a:srgbClr val="281A16"/>
              </a:solidFill>
              <a:latin typeface="나눔바른고딕" charset="0"/>
              <a:ea typeface="나눔바른고딕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900170" y="1430655"/>
            <a:ext cx="1343660" cy="0"/>
          </a:xfrm>
          <a:prstGeom prst="line">
            <a:avLst/>
          </a:prstGeom>
          <a:ln w="12700" cap="rnd">
            <a:solidFill>
              <a:srgbClr val="281A16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78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-102235" y="209550"/>
            <a:ext cx="3230880" cy="4610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rgbClr val="281A16"/>
                </a:solidFill>
                <a:latin typeface="나눔바른고딕" charset="0"/>
                <a:ea typeface="나눔바른고딕" charset="0"/>
              </a:rPr>
              <a:t>1/ 라이브러리 용도  </a:t>
            </a:r>
            <a:endParaRPr lang="ko-KR" altLang="en-US" sz="2400" b="0" cap="none" dirty="0" smtClean="0">
              <a:solidFill>
                <a:srgbClr val="281A16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1149350" y="1864359"/>
            <a:ext cx="6847205" cy="18154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just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iText 라이브러리에는 다양한 폰트로 PDF 텍스트를 만들고, PDF 문서에 테이블을 생성하고, 워터마크를 페이지에 추가하는 클래스가 포함되어 있다.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51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339725" y="209550"/>
            <a:ext cx="2316480" cy="46101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rgbClr val="281A16"/>
                </a:solidFill>
                <a:latin typeface="나눔바른고딕" charset="0"/>
                <a:ea typeface="나눔바른고딕" charset="0"/>
              </a:rPr>
              <a:t>2/ 지원 사이트</a:t>
            </a:r>
            <a:endParaRPr lang="ko-KR" altLang="en-US" sz="2400" b="0" cap="none" dirty="0" smtClean="0">
              <a:solidFill>
                <a:srgbClr val="281A16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1476375" y="2844800"/>
            <a:ext cx="6186170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400" b="0" u="sng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  <a:hlinkClick r:id="rId2"/>
              </a:rPr>
              <a:t>https://developers.itextpdf.com/downloads</a:t>
            </a:r>
            <a:endParaRPr lang="ko-KR" altLang="en-US" sz="2400" b="0" u="sng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PC18/AppData/Roaming/PolarisOffice/ETemp/11536_6342176/fImage561193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6145" y="1378585"/>
            <a:ext cx="4667885" cy="686435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PC18/AppData/Roaming/PolarisOffice/ETemp/11536_6342176/fImage8743196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" r="6483" b="57392"/>
          <a:stretch>
            <a:fillRect/>
          </a:stretch>
        </p:blipFill>
        <p:spPr>
          <a:xfrm>
            <a:off x="420370" y="1670685"/>
            <a:ext cx="8297545" cy="210883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" name="TextBox 2"/>
          <p:cNvSpPr txBox="1">
            <a:spLocks/>
          </p:cNvSpPr>
          <p:nvPr/>
        </p:nvSpPr>
        <p:spPr>
          <a:xfrm>
            <a:off x="-95250" y="209550"/>
            <a:ext cx="6583680" cy="46101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rgbClr val="281A16"/>
                </a:solidFill>
                <a:latin typeface="나눔바른고딕" charset="0"/>
                <a:ea typeface="나눔바른고딕" charset="0"/>
              </a:rPr>
              <a:t>3/ 해당 라이브러리의 사용법 및 예제 작성  </a:t>
            </a:r>
            <a:endParaRPr lang="ko-KR" altLang="en-US" sz="2400" b="0" cap="none" dirty="0" smtClean="0">
              <a:solidFill>
                <a:srgbClr val="281A16"/>
              </a:solidFill>
              <a:latin typeface="나눔바른고딕" charset="0"/>
              <a:ea typeface="나눔바른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-96520" y="209550"/>
            <a:ext cx="6583680" cy="46101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rgbClr val="281A16"/>
                </a:solidFill>
                <a:latin typeface="나눔바른고딕" charset="0"/>
                <a:ea typeface="나눔바른고딕" charset="0"/>
              </a:rPr>
              <a:t>3/ 해당 라이브러리의 사용법 및 예제 작성  </a:t>
            </a:r>
            <a:endParaRPr lang="ko-KR" altLang="en-US" sz="2400" b="0" cap="none" dirty="0" smtClean="0">
              <a:solidFill>
                <a:srgbClr val="281A16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4" name="그림 3" descr="C:/Users/PC18/AppData/Roaming/PolarisOffice/ETemp/11536_6342176/fImage87431105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1" t="43839" b="11563"/>
          <a:stretch>
            <a:fillRect/>
          </a:stretch>
        </p:blipFill>
        <p:spPr>
          <a:xfrm>
            <a:off x="628015" y="1621790"/>
            <a:ext cx="7887970" cy="2206625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-100330" y="209550"/>
            <a:ext cx="6583680" cy="46101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rgbClr val="281A16"/>
                </a:solidFill>
                <a:latin typeface="나눔바른고딕" charset="0"/>
                <a:ea typeface="나눔바른고딕" charset="0"/>
              </a:rPr>
              <a:t>3/ 해당 라이브러리의 사용법 및 예제 작성  </a:t>
            </a:r>
            <a:endParaRPr lang="ko-KR" altLang="en-US" sz="2400" b="0" cap="none" dirty="0" smtClean="0">
              <a:solidFill>
                <a:srgbClr val="281A16"/>
              </a:solidFill>
              <a:latin typeface="나눔바른고딕" charset="0"/>
              <a:ea typeface="나눔바른고딕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08710" y="897255"/>
            <a:ext cx="6932930" cy="3899535"/>
            <a:chOff x="1108710" y="897255"/>
            <a:chExt cx="6932930" cy="3899535"/>
          </a:xfrm>
        </p:grpSpPr>
        <p:pic>
          <p:nvPicPr>
            <p:cNvPr id="4" name="그림 3" descr="C:/Users/PC18/AppData/Roaming/PolarisOffice/ETemp/11536_6342176/fImage874311086500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2" t="90047" r="21743" b="-25"/>
            <a:stretch>
              <a:fillRect/>
            </a:stretch>
          </p:blipFill>
          <p:spPr>
            <a:xfrm>
              <a:off x="1108710" y="897255"/>
              <a:ext cx="6926580" cy="494029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pic>
          <p:nvPicPr>
            <p:cNvPr id="5" name="그림 4" descr="C:/Users/PC18/AppData/Roaming/PolarisOffice/ETemp/11536_6342176/fImage549911099169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" r="16637"/>
            <a:stretch>
              <a:fillRect/>
            </a:stretch>
          </p:blipFill>
          <p:spPr>
            <a:xfrm>
              <a:off x="1113790" y="1390650"/>
              <a:ext cx="6927850" cy="340614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-100330" y="209550"/>
            <a:ext cx="6583680" cy="46101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rgbClr val="281A16"/>
                </a:solidFill>
                <a:latin typeface="나눔바른고딕" charset="0"/>
                <a:ea typeface="나눔바른고딕" charset="0"/>
              </a:rPr>
              <a:t>3/ 해당 라이브러리의 사용법 및 예제 작성  </a:t>
            </a:r>
            <a:endParaRPr lang="ko-KR" altLang="en-US" sz="2400" b="0" cap="none" dirty="0" smtClean="0">
              <a:solidFill>
                <a:srgbClr val="281A16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225" y="769534"/>
            <a:ext cx="2958653" cy="4085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57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705" y="1419860"/>
            <a:ext cx="240792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3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3200" y="1263015"/>
            <a:ext cx="2308860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BDBC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Presentation Sub Title</a:t>
            </a:r>
            <a:endParaRPr lang="ko-KR" altLang="en-US" sz="1600" dirty="0">
              <a:solidFill>
                <a:srgbClr val="FBDBC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94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, 마무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.우측.작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내용.우측.크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내용.좌측.크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내용.좌측.작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103</Words>
  <Characters>0</Characters>
  <Application>Microsoft Office PowerPoint</Application>
  <DocSecurity>0</DocSecurity>
  <PresentationFormat>화면 슬라이드 쇼(16:9)</PresentationFormat>
  <Lines>0</Lines>
  <Paragraphs>17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굴림</vt:lpstr>
      <vt:lpstr>Arial</vt:lpstr>
      <vt:lpstr>나눔바른고딕</vt:lpstr>
      <vt:lpstr>맑은 고딕</vt:lpstr>
      <vt:lpstr>나눔바른고딕 Light</vt:lpstr>
      <vt:lpstr>표지, 마무리</vt:lpstr>
      <vt:lpstr>목차</vt:lpstr>
      <vt:lpstr>내용.우측.작게</vt:lpstr>
      <vt:lpstr>내용.우측.크게</vt:lpstr>
      <vt:lpstr>내용.좌측.크게</vt:lpstr>
      <vt:lpstr>내용.좌측.작게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AutoBVT</cp:lastModifiedBy>
  <cp:revision>4</cp:revision>
  <dcterms:modified xsi:type="dcterms:W3CDTF">2017-10-17T04:42:18Z</dcterms:modified>
</cp:coreProperties>
</file>