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5"/>
  </p:notesMasterIdLst>
  <p:sldIdLst>
    <p:sldId id="266" r:id="rId2"/>
    <p:sldId id="276" r:id="rId3"/>
    <p:sldId id="271" r:id="rId4"/>
    <p:sldId id="284" r:id="rId5"/>
    <p:sldId id="285" r:id="rId6"/>
    <p:sldId id="287" r:id="rId7"/>
    <p:sldId id="290" r:id="rId8"/>
    <p:sldId id="289" r:id="rId9"/>
    <p:sldId id="291" r:id="rId10"/>
    <p:sldId id="292" r:id="rId11"/>
    <p:sldId id="293" r:id="rId12"/>
    <p:sldId id="282" r:id="rId13"/>
    <p:sldId id="283" r:id="rId14"/>
  </p:sldIdLst>
  <p:sldSz cx="9144000" cy="6858000" type="screen4x3"/>
  <p:notesSz cx="6858000" cy="9144000"/>
  <p:embeddedFontLst>
    <p:embeddedFont>
      <p:font typeface="배달의민족 한나" charset="-127"/>
      <p:regular r:id="rId16"/>
    </p:embeddedFont>
    <p:embeddedFont>
      <p:font typeface="나눔고딕 ExtraBold" charset="-127"/>
      <p:bold r:id="rId17"/>
    </p:embeddedFont>
    <p:embeddedFont>
      <p:font typeface="맑은 고딕" pitchFamily="50" charset="-127"/>
      <p:regular r:id="rId18"/>
      <p:bold r:id="rId19"/>
    </p:embeddedFont>
    <p:embeddedFont>
      <p:font typeface="나눔고딕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 varScale="1">
        <p:scale>
          <a:sx n="66" d="100"/>
          <a:sy n="66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CC3F-2CA7-4095-BFB0-62D64149BDFE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73989-DB67-442E-A3D2-A19FE2C8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73989-DB67-442E-A3D2-A19FE2C83F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8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배달의민족 한나" pitchFamily="2" charset="-127"/>
                <a:ea typeface="배달의민족 한나" pitchFamily="2" charset="-127"/>
              </a:rPr>
              <a:t>Common</a:t>
            </a:r>
          </a:p>
          <a:p>
            <a:pPr algn="ctr"/>
            <a:r>
              <a:rPr lang="en-US" altLang="ko-KR" sz="4400" dirty="0" smtClean="0">
                <a:latin typeface="배달의민족 한나" pitchFamily="2" charset="-127"/>
                <a:ea typeface="배달의민족 한나" pitchFamily="2" charset="-127"/>
              </a:rPr>
              <a:t>Mail</a:t>
            </a:r>
            <a:endParaRPr lang="ko-KR" altLang="en-US" sz="4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PC22\Desktop\if_MetroUI_Mail_1766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63" y="1311847"/>
            <a:ext cx="1325065" cy="13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3868" y="4471952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김민교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송인혁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김미진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팀원의 역할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812612"/>
            <a:ext cx="3888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프로젝트에서 팀원이 수행하는 역할을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알아보자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724030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PL (project leader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ko-KR" altLang="en-US" dirty="0"/>
              <a:t>주인의식</a:t>
            </a:r>
            <a:r>
              <a:rPr lang="en-US" altLang="ko-KR" dirty="0"/>
              <a:t>(Ownership)</a:t>
            </a:r>
            <a:r>
              <a:rPr lang="ko-KR" altLang="en-US" dirty="0"/>
              <a:t>이 있어야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하고 있는 일에 전적으로 몰입하고 사명감이 있어야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성공을 위한 강한 에너지와 열정</a:t>
            </a:r>
            <a:r>
              <a:rPr lang="en-US" altLang="ko-KR" dirty="0"/>
              <a:t>(Need for Achievement)</a:t>
            </a:r>
            <a:r>
              <a:rPr lang="ko-KR" altLang="en-US" dirty="0"/>
              <a:t>이 있어야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부문별 목표보다는 조직전체를 </a:t>
            </a:r>
            <a:r>
              <a:rPr lang="ko-KR" altLang="en-US"/>
              <a:t>생각하는 </a:t>
            </a:r>
            <a:r>
              <a:rPr lang="ko-KR" altLang="en-US" smtClean="0"/>
              <a:t>팀 정신 </a:t>
            </a:r>
            <a:r>
              <a:rPr lang="ko-KR" altLang="en-US" dirty="0"/>
              <a:t>소유자</a:t>
            </a:r>
            <a:r>
              <a:rPr lang="en-US" altLang="ko-KR" dirty="0"/>
              <a:t>(Team Player)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자유로운 의사소통</a:t>
            </a:r>
            <a:r>
              <a:rPr lang="en-US" altLang="ko-KR" dirty="0"/>
              <a:t>(Communicator)</a:t>
            </a:r>
            <a:r>
              <a:rPr lang="ko-KR" altLang="en-US" dirty="0"/>
              <a:t>을 할 수 있어야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거시적 안목에서 일을 처리할 수 있는 자신감</a:t>
            </a:r>
            <a:r>
              <a:rPr lang="en-US" altLang="ko-KR" dirty="0"/>
              <a:t>(Confidence)</a:t>
            </a:r>
            <a:r>
              <a:rPr lang="ko-KR" altLang="en-US" dirty="0"/>
              <a:t>이 있어야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팀원들을 격려하고 도와주며 활력을 줄 수 있어야</a:t>
            </a:r>
            <a:r>
              <a:rPr lang="en-US" altLang="ko-KR" dirty="0"/>
              <a:t>(Empowerment) 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팀원을 관리하기 보다는 계발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  <a:r>
              <a:rPr lang="en-US" altLang="ko-KR" dirty="0"/>
              <a:t>(Develop)</a:t>
            </a:r>
            <a:r>
              <a:rPr lang="ko-KR" altLang="en-US" dirty="0"/>
              <a:t>할 수 있어야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5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팀원의 역할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812612"/>
            <a:ext cx="3888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프로젝트에서 팀원이 수행하는 역할을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알아보자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556792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 (Technical Architect</a:t>
            </a:r>
            <a:r>
              <a:rPr lang="en-US" altLang="ko-KR" b="1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전체팀에</a:t>
            </a:r>
            <a:r>
              <a:rPr lang="ko-KR" altLang="en-US" dirty="0"/>
              <a:t> 대한 하드웨어 및 네트워크 </a:t>
            </a:r>
            <a:r>
              <a:rPr lang="ko-KR" altLang="en-US" dirty="0" err="1"/>
              <a:t>아키텍쳐를</a:t>
            </a:r>
            <a:r>
              <a:rPr lang="ko-KR" altLang="en-US" dirty="0"/>
              <a:t> 설계한다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DA(Data Architect</a:t>
            </a:r>
            <a:r>
              <a:rPr lang="en-US" altLang="ko-KR" b="1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ko-KR" altLang="en-US" dirty="0" err="1" smtClean="0"/>
              <a:t>전체팀에</a:t>
            </a:r>
            <a:r>
              <a:rPr lang="ko-KR" altLang="en-US" dirty="0" smtClean="0"/>
              <a:t> </a:t>
            </a:r>
            <a:r>
              <a:rPr lang="ko-KR" altLang="en-US" dirty="0"/>
              <a:t>대해서 </a:t>
            </a:r>
            <a:r>
              <a:rPr lang="ko-KR" altLang="en-US" dirty="0" err="1"/>
              <a:t>데이타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r>
              <a:rPr lang="ko-KR" altLang="en-US" dirty="0"/>
              <a:t> 설계를 담당한다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AA (Application Architect</a:t>
            </a:r>
            <a:r>
              <a:rPr lang="en-US" altLang="ko-KR" b="1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애플리케이션에 대한 표준 가이드 및 </a:t>
            </a:r>
            <a:r>
              <a:rPr lang="ko-KR" altLang="en-US" dirty="0" err="1"/>
              <a:t>아키텍쳐</a:t>
            </a:r>
            <a:r>
              <a:rPr lang="ko-KR" altLang="en-US" dirty="0"/>
              <a:t> 구조를 담당한다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 규모에 따라 대규모 팀인 경우 각 개발팀마다 </a:t>
            </a:r>
            <a:r>
              <a:rPr lang="en-US" altLang="ko-KR" dirty="0"/>
              <a:t>AA</a:t>
            </a:r>
            <a:r>
              <a:rPr lang="ko-KR" altLang="en-US" dirty="0"/>
              <a:t>를 배치하고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소규모팀인</a:t>
            </a:r>
            <a:r>
              <a:rPr lang="ko-KR" altLang="en-US" dirty="0"/>
              <a:t> 경우에는 프로젝트 </a:t>
            </a:r>
            <a:r>
              <a:rPr lang="ko-KR" altLang="en-US" dirty="0" err="1"/>
              <a:t>전체팀에</a:t>
            </a:r>
            <a:r>
              <a:rPr lang="ko-KR" altLang="en-US" dirty="0"/>
              <a:t> 대해서 </a:t>
            </a:r>
            <a:r>
              <a:rPr lang="ko-KR" altLang="en-US" dirty="0" smtClean="0"/>
              <a:t>애플리케이션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아키텍쳐</a:t>
            </a:r>
            <a:r>
              <a:rPr lang="ko-KR" altLang="en-US" dirty="0"/>
              <a:t> 설계를 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2555776" y="2204864"/>
            <a:ext cx="4104456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QnA</a:t>
            </a:r>
            <a:endParaRPr lang="en-US" altLang="ko-KR" sz="11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987824" y="3523655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" descr="C:\Users\PC22\Desktop\if_MetroUI_Mail_1766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63" y="1959919"/>
            <a:ext cx="1325065" cy="13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12238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라이브러리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용도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43808" y="3048054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지원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사이</a:t>
            </a:r>
            <a:r>
              <a:rPr lang="ko-KR" altLang="en-US" sz="2800" b="1" dirty="0"/>
              <a:t>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44" y="2852936"/>
            <a:ext cx="115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방법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&amp;</a:t>
            </a:r>
          </a:p>
          <a:p>
            <a:pPr algn="ctr"/>
            <a:r>
              <a:rPr lang="ko-KR" altLang="en-US" sz="2800" b="1" dirty="0" smtClean="0"/>
              <a:t>예</a:t>
            </a:r>
            <a:r>
              <a:rPr lang="ko-KR" altLang="en-US" sz="2800" b="1" dirty="0"/>
              <a:t>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0252" y="2924944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팀원</a:t>
            </a:r>
            <a:endParaRPr lang="en-US" altLang="ko-KR" sz="3600" b="1" dirty="0" smtClean="0"/>
          </a:p>
          <a:p>
            <a:pPr algn="ctr"/>
            <a:r>
              <a:rPr lang="ko-KR" altLang="en-US" sz="3600" b="1" dirty="0" smtClean="0"/>
              <a:t>역</a:t>
            </a:r>
            <a:r>
              <a:rPr lang="ko-KR" altLang="en-US" sz="3600" b="1" dirty="0"/>
              <a:t>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라이브러리의 용도</a:t>
            </a:r>
            <a:endParaRPr lang="ko-KR" altLang="en-US" sz="3200" b="1" dirty="0">
              <a:latin typeface="+mj-lt"/>
            </a:endParaRPr>
          </a:p>
        </p:txBody>
      </p:sp>
      <p:pic>
        <p:nvPicPr>
          <p:cNvPr id="2050" name="Picture 2" descr="C:\Users\PC22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888432" cy="28467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22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7" y="2576234"/>
            <a:ext cx="4503118" cy="28354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7584" y="821129"/>
            <a:ext cx="3888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Java</a:t>
            </a:r>
            <a:r>
              <a:rPr lang="ko-KR" altLang="en-US" sz="1100" dirty="0" smtClean="0"/>
              <a:t>를 이용해서 원하는 사용자에게 메일을 보내는</a:t>
            </a:r>
            <a:endParaRPr lang="en-US" altLang="ko-KR" sz="1100" dirty="0" smtClean="0"/>
          </a:p>
          <a:p>
            <a:r>
              <a:rPr lang="ko-KR" altLang="en-US" sz="1100" dirty="0" smtClean="0"/>
              <a:t>용도로 활용이 가능하고</a:t>
            </a:r>
            <a:endParaRPr lang="en-US" altLang="ko-KR" sz="1100" dirty="0" smtClean="0"/>
          </a:p>
          <a:p>
            <a:r>
              <a:rPr lang="ko-KR" altLang="en-US" sz="1100" dirty="0" smtClean="0"/>
              <a:t>회원가입 시 인증을 하기 위한 수단으로 사용한다</a:t>
            </a:r>
            <a:r>
              <a:rPr lang="en-US" altLang="ko-KR" sz="1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지원 사이트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764704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MVN Repository </a:t>
            </a:r>
            <a:r>
              <a:rPr lang="ko-KR" altLang="en-US" sz="1100" dirty="0" smtClean="0"/>
              <a:t>사이트 내 검색기능 활용하여</a:t>
            </a:r>
            <a:endParaRPr lang="en-US" altLang="ko-KR" sz="1100" dirty="0" smtClean="0"/>
          </a:p>
          <a:p>
            <a:r>
              <a:rPr lang="en-US" altLang="ko-KR" sz="1100" dirty="0" smtClean="0"/>
              <a:t>Common Mail </a:t>
            </a:r>
            <a:r>
              <a:rPr lang="ko-KR" altLang="en-US" sz="1100" dirty="0" smtClean="0"/>
              <a:t>관련 </a:t>
            </a:r>
            <a:r>
              <a:rPr lang="en-US" altLang="ko-KR" sz="1100" dirty="0" smtClean="0"/>
              <a:t>JAR </a:t>
            </a:r>
            <a:r>
              <a:rPr lang="ko-KR" altLang="en-US" sz="1100" dirty="0" smtClean="0"/>
              <a:t>파일을 이용한다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SITE : https://mvnrepository.com/</a:t>
            </a:r>
          </a:p>
        </p:txBody>
      </p:sp>
      <p:pic>
        <p:nvPicPr>
          <p:cNvPr id="3074" name="Picture 2" descr="C:\Users\PC22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2" y="2090681"/>
            <a:ext cx="6119095" cy="39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C22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94" y="2090681"/>
            <a:ext cx="6176449" cy="40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C22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28221"/>
            <a:ext cx="6119095" cy="38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3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방법 </a:t>
            </a:r>
            <a:r>
              <a:rPr lang="en-US" altLang="ko-KR" sz="3200" b="1" dirty="0" smtClean="0">
                <a:latin typeface="+mj-lt"/>
              </a:rPr>
              <a:t>&amp; </a:t>
            </a:r>
            <a:r>
              <a:rPr lang="ko-KR" altLang="en-US" sz="3200" b="1" dirty="0" smtClean="0">
                <a:latin typeface="+mj-lt"/>
              </a:rPr>
              <a:t>예제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812612"/>
            <a:ext cx="3888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Mail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SMTP </a:t>
            </a:r>
            <a:r>
              <a:rPr lang="ko-KR" altLang="en-US" sz="1100" dirty="0" smtClean="0"/>
              <a:t>서버를 이용해서</a:t>
            </a:r>
            <a:endParaRPr lang="en-US" altLang="ko-KR" sz="1100" dirty="0" smtClean="0"/>
          </a:p>
          <a:p>
            <a:r>
              <a:rPr lang="ko-KR" altLang="en-US" sz="1100" dirty="0" smtClean="0"/>
              <a:t>각 메일에 가입되어있는 </a:t>
            </a:r>
            <a:r>
              <a:rPr lang="en-US" altLang="ko-KR" sz="1100" dirty="0" smtClean="0"/>
              <a:t>ID, PW</a:t>
            </a:r>
            <a:r>
              <a:rPr lang="ko-KR" altLang="en-US" sz="1100" dirty="0" smtClean="0"/>
              <a:t>을 이용하여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받는사람</a:t>
            </a:r>
            <a:r>
              <a:rPr lang="ko-KR" altLang="en-US" sz="1100" dirty="0" smtClean="0"/>
              <a:t> 메일로 필요한 내용을 전송한다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4098" name="Picture 2" descr="C:\Users\PC22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4344"/>
            <a:ext cx="5976664" cy="409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방법 </a:t>
            </a:r>
            <a:r>
              <a:rPr lang="en-US" altLang="ko-KR" sz="3200" b="1" dirty="0" smtClean="0">
                <a:latin typeface="+mj-lt"/>
              </a:rPr>
              <a:t>&amp; </a:t>
            </a:r>
            <a:r>
              <a:rPr lang="ko-KR" altLang="en-US" sz="3200" b="1" dirty="0" smtClean="0">
                <a:latin typeface="+mj-lt"/>
              </a:rPr>
              <a:t>예제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812612"/>
            <a:ext cx="3888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Mail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SMTP </a:t>
            </a:r>
            <a:r>
              <a:rPr lang="ko-KR" altLang="en-US" sz="1100" dirty="0" smtClean="0"/>
              <a:t>서버를 이용해서</a:t>
            </a:r>
            <a:endParaRPr lang="en-US" altLang="ko-KR" sz="1100" dirty="0" smtClean="0"/>
          </a:p>
          <a:p>
            <a:r>
              <a:rPr lang="ko-KR" altLang="en-US" sz="1100" dirty="0" smtClean="0"/>
              <a:t>각 메일에 가입되어있는 </a:t>
            </a:r>
            <a:r>
              <a:rPr lang="en-US" altLang="ko-KR" sz="1100" dirty="0" smtClean="0"/>
              <a:t>ID, PW</a:t>
            </a:r>
            <a:r>
              <a:rPr lang="ko-KR" altLang="en-US" sz="1100" dirty="0" smtClean="0"/>
              <a:t>을 이용하여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받는사람</a:t>
            </a:r>
            <a:r>
              <a:rPr lang="ko-KR" altLang="en-US" sz="1100" dirty="0" smtClean="0"/>
              <a:t> 메일로 필요한 내용을 전송한다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5122" name="Picture 2" descr="C:\Users\PC22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34" y="2026894"/>
            <a:ext cx="6014442" cy="44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방법 </a:t>
            </a:r>
            <a:r>
              <a:rPr lang="en-US" altLang="ko-KR" sz="3200" b="1" dirty="0" smtClean="0">
                <a:latin typeface="+mj-lt"/>
              </a:rPr>
              <a:t>&amp; </a:t>
            </a:r>
            <a:r>
              <a:rPr lang="ko-KR" altLang="en-US" sz="3200" b="1" dirty="0" smtClean="0">
                <a:latin typeface="+mj-lt"/>
              </a:rPr>
              <a:t>예제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812612"/>
            <a:ext cx="3888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Mail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SMTP </a:t>
            </a:r>
            <a:r>
              <a:rPr lang="ko-KR" altLang="en-US" sz="1100" dirty="0" smtClean="0"/>
              <a:t>서버를 이용해서</a:t>
            </a:r>
            <a:endParaRPr lang="en-US" altLang="ko-KR" sz="1100" dirty="0" smtClean="0"/>
          </a:p>
          <a:p>
            <a:r>
              <a:rPr lang="ko-KR" altLang="en-US" sz="1100" dirty="0" smtClean="0"/>
              <a:t>각 메일에 가입되어있는 </a:t>
            </a:r>
            <a:r>
              <a:rPr lang="en-US" altLang="ko-KR" sz="1100" dirty="0" smtClean="0"/>
              <a:t>ID, PW</a:t>
            </a:r>
            <a:r>
              <a:rPr lang="ko-KR" altLang="en-US" sz="1100" dirty="0" smtClean="0"/>
              <a:t>을 이용하여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받는사람</a:t>
            </a:r>
            <a:r>
              <a:rPr lang="ko-KR" altLang="en-US" sz="1100" dirty="0" smtClean="0"/>
              <a:t> 메일로 필요한 내용을 전송한다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6146" name="Picture 2" descr="C:\Users\PC22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7" y="2204864"/>
            <a:ext cx="7954963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방법 </a:t>
            </a:r>
            <a:r>
              <a:rPr lang="en-US" altLang="ko-KR" sz="3200" b="1" dirty="0" smtClean="0">
                <a:latin typeface="+mj-lt"/>
              </a:rPr>
              <a:t>&amp; </a:t>
            </a:r>
            <a:r>
              <a:rPr lang="ko-KR" altLang="en-US" sz="3200" b="1" dirty="0" smtClean="0">
                <a:latin typeface="+mj-lt"/>
              </a:rPr>
              <a:t>예제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812612"/>
            <a:ext cx="3888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Mail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SMTP </a:t>
            </a:r>
            <a:r>
              <a:rPr lang="ko-KR" altLang="en-US" sz="1100" dirty="0" smtClean="0"/>
              <a:t>서버를 이용해서</a:t>
            </a:r>
            <a:endParaRPr lang="en-US" altLang="ko-KR" sz="1100" dirty="0" smtClean="0"/>
          </a:p>
          <a:p>
            <a:r>
              <a:rPr lang="ko-KR" altLang="en-US" sz="1100" dirty="0" smtClean="0"/>
              <a:t>각 메일에 가입되어있는 </a:t>
            </a:r>
            <a:r>
              <a:rPr lang="en-US" altLang="ko-KR" sz="1100" dirty="0" smtClean="0"/>
              <a:t>ID, PW</a:t>
            </a:r>
            <a:r>
              <a:rPr lang="ko-KR" altLang="en-US" sz="1100" dirty="0" smtClean="0"/>
              <a:t>을 이용하여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받는사람</a:t>
            </a:r>
            <a:r>
              <a:rPr lang="ko-KR" altLang="en-US" sz="1100" dirty="0" smtClean="0"/>
              <a:t> 메일로 필요한 내용을 전송한다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7170" name="Picture 2" descr="C:\Users\PC22\Desktop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8" b="48033"/>
          <a:stretch/>
        </p:blipFill>
        <p:spPr bwMode="auto">
          <a:xfrm>
            <a:off x="179511" y="2726064"/>
            <a:ext cx="4076573" cy="24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C22\Desktop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46"/>
          <a:stretch/>
        </p:blipFill>
        <p:spPr bwMode="auto">
          <a:xfrm>
            <a:off x="3419872" y="2454032"/>
            <a:ext cx="5311288" cy="244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236354"/>
            <a:ext cx="408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j-lt"/>
              </a:rPr>
              <a:t>방법 </a:t>
            </a:r>
            <a:r>
              <a:rPr lang="en-US" altLang="ko-KR" sz="3200" b="1" dirty="0" smtClean="0">
                <a:latin typeface="+mj-lt"/>
              </a:rPr>
              <a:t>&amp; </a:t>
            </a:r>
            <a:r>
              <a:rPr lang="ko-KR" altLang="en-US" sz="3200" b="1" dirty="0" smtClean="0">
                <a:latin typeface="+mj-lt"/>
              </a:rPr>
              <a:t>예제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812612"/>
            <a:ext cx="3888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Mail</a:t>
            </a:r>
            <a:r>
              <a:rPr lang="ko-KR" altLang="en-US" sz="1100" dirty="0" smtClean="0"/>
              <a:t>의</a:t>
            </a:r>
            <a:r>
              <a:rPr lang="en-US" altLang="ko-KR" sz="1100" dirty="0" smtClean="0"/>
              <a:t> SMTP </a:t>
            </a:r>
            <a:r>
              <a:rPr lang="ko-KR" altLang="en-US" sz="1100" dirty="0" smtClean="0"/>
              <a:t>서버를 이용해서</a:t>
            </a:r>
            <a:endParaRPr lang="en-US" altLang="ko-KR" sz="1100" dirty="0" smtClean="0"/>
          </a:p>
          <a:p>
            <a:r>
              <a:rPr lang="ko-KR" altLang="en-US" sz="1100" dirty="0" smtClean="0"/>
              <a:t>각 메일에 가입되어있는 </a:t>
            </a:r>
            <a:r>
              <a:rPr lang="en-US" altLang="ko-KR" sz="1100" dirty="0" smtClean="0"/>
              <a:t>ID, PW</a:t>
            </a:r>
            <a:r>
              <a:rPr lang="ko-KR" altLang="en-US" sz="1100" dirty="0" smtClean="0"/>
              <a:t>을 이용하여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받는사람</a:t>
            </a:r>
            <a:r>
              <a:rPr lang="ko-KR" altLang="en-US" sz="1100" dirty="0" smtClean="0"/>
              <a:t> 메일로 필요한 내용을 전송한다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8194" name="Picture 2" descr="C:\Users\PC22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6" y="2066156"/>
            <a:ext cx="6669087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PC22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6" y="4293096"/>
            <a:ext cx="6669087" cy="128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PC22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6" y="2034199"/>
            <a:ext cx="6669087" cy="1866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PC22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6" y="4261139"/>
            <a:ext cx="6669087" cy="12804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368</Words>
  <Application>Microsoft Office PowerPoint</Application>
  <PresentationFormat>화면 슬라이드 쇼(4:3)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배달의민족 한나</vt:lpstr>
      <vt:lpstr>나눔고딕 ExtraBold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AutoBVT</cp:lastModifiedBy>
  <cp:revision>64</cp:revision>
  <dcterms:created xsi:type="dcterms:W3CDTF">2014-05-20T10:28:59Z</dcterms:created>
  <dcterms:modified xsi:type="dcterms:W3CDTF">2017-10-17T05:00:54Z</dcterms:modified>
</cp:coreProperties>
</file>