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57" r:id="rId4"/>
    <p:sldId id="270" r:id="rId5"/>
    <p:sldId id="258" r:id="rId6"/>
    <p:sldId id="265" r:id="rId7"/>
    <p:sldId id="266" r:id="rId8"/>
    <p:sldId id="262" r:id="rId9"/>
    <p:sldId id="271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76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6243D-C3CB-4AB7-9084-DFC665804F86}" type="doc">
      <dgm:prSet loTypeId="urn:microsoft.com/office/officeart/2005/8/layout/vList3" loCatId="list" qsTypeId="urn:microsoft.com/office/officeart/2005/8/quickstyle/simple3" qsCatId="simple" csTypeId="urn:microsoft.com/office/officeart/2005/8/colors/accent2_1" csCatId="accent2" phldr="1"/>
      <dgm:spPr/>
    </dgm:pt>
    <dgm:pt modelId="{9318A4F9-392D-48E5-8FA6-2DEA7C75146D}">
      <dgm:prSet phldrT="[텍스트]"/>
      <dgm:spPr/>
      <dgm:t>
        <a:bodyPr/>
        <a:lstStyle/>
        <a:p>
          <a:pPr latinLnBrk="1"/>
          <a:r>
            <a:rPr lang="ko-KR" altLang="en-US" dirty="0" smtClean="0"/>
            <a:t>정 의</a:t>
          </a:r>
          <a:endParaRPr lang="ko-KR" altLang="en-US" dirty="0"/>
        </a:p>
      </dgm:t>
    </dgm:pt>
    <dgm:pt modelId="{483309C5-C8DC-47C3-8AB2-27FDBB06878F}" type="parTrans" cxnId="{FAD4EEC5-6CB8-44D4-A87D-0F1F4BE7EBED}">
      <dgm:prSet/>
      <dgm:spPr/>
      <dgm:t>
        <a:bodyPr/>
        <a:lstStyle/>
        <a:p>
          <a:pPr latinLnBrk="1"/>
          <a:endParaRPr lang="ko-KR" altLang="en-US"/>
        </a:p>
      </dgm:t>
    </dgm:pt>
    <dgm:pt modelId="{B0270593-5004-43D0-81D5-47E8D99C4F14}" type="sibTrans" cxnId="{FAD4EEC5-6CB8-44D4-A87D-0F1F4BE7EBED}">
      <dgm:prSet/>
      <dgm:spPr/>
      <dgm:t>
        <a:bodyPr/>
        <a:lstStyle/>
        <a:p>
          <a:pPr latinLnBrk="1"/>
          <a:endParaRPr lang="ko-KR" altLang="en-US"/>
        </a:p>
      </dgm:t>
    </dgm:pt>
    <dgm:pt modelId="{BCADD686-D2A8-4CEE-9102-D23BE9075464}">
      <dgm:prSet phldrT="[텍스트]"/>
      <dgm:spPr/>
      <dgm:t>
        <a:bodyPr/>
        <a:lstStyle/>
        <a:p>
          <a:pPr latinLnBrk="1"/>
          <a:r>
            <a:rPr lang="ko-KR" altLang="en-US" dirty="0" smtClean="0"/>
            <a:t>지원 사이트</a:t>
          </a:r>
          <a:endParaRPr lang="ko-KR" altLang="en-US" dirty="0"/>
        </a:p>
      </dgm:t>
    </dgm:pt>
    <dgm:pt modelId="{B320C314-1C53-4AD7-B08E-87116989E51F}" type="parTrans" cxnId="{C6E0A076-11B6-4B7B-8214-A3190F9B4E8E}">
      <dgm:prSet/>
      <dgm:spPr/>
      <dgm:t>
        <a:bodyPr/>
        <a:lstStyle/>
        <a:p>
          <a:pPr latinLnBrk="1"/>
          <a:endParaRPr lang="ko-KR" altLang="en-US"/>
        </a:p>
      </dgm:t>
    </dgm:pt>
    <dgm:pt modelId="{519758AB-22E3-4AF3-A61D-065446591AD2}" type="sibTrans" cxnId="{C6E0A076-11B6-4B7B-8214-A3190F9B4E8E}">
      <dgm:prSet/>
      <dgm:spPr/>
      <dgm:t>
        <a:bodyPr/>
        <a:lstStyle/>
        <a:p>
          <a:pPr latinLnBrk="1"/>
          <a:endParaRPr lang="ko-KR" altLang="en-US"/>
        </a:p>
      </dgm:t>
    </dgm:pt>
    <dgm:pt modelId="{5E7F4253-31B5-4463-B64A-5E0FBFEFE51D}">
      <dgm:prSet phldrT="[텍스트]"/>
      <dgm:spPr/>
      <dgm:t>
        <a:bodyPr/>
        <a:lstStyle/>
        <a:p>
          <a:pPr latinLnBrk="1"/>
          <a:r>
            <a:rPr lang="ko-KR" altLang="en-US" dirty="0" smtClean="0"/>
            <a:t>사용법</a:t>
          </a:r>
          <a:endParaRPr lang="ko-KR" altLang="en-US" dirty="0"/>
        </a:p>
      </dgm:t>
    </dgm:pt>
    <dgm:pt modelId="{5233F3FC-3A33-42AF-8C1B-D89489D6DB35}" type="parTrans" cxnId="{AEB74B93-2D86-4A9C-B5BA-A1D7C746DA2A}">
      <dgm:prSet/>
      <dgm:spPr/>
      <dgm:t>
        <a:bodyPr/>
        <a:lstStyle/>
        <a:p>
          <a:pPr latinLnBrk="1"/>
          <a:endParaRPr lang="ko-KR" altLang="en-US"/>
        </a:p>
      </dgm:t>
    </dgm:pt>
    <dgm:pt modelId="{EF95EFD6-B3D3-4529-A42F-350683CCE52B}" type="sibTrans" cxnId="{AEB74B93-2D86-4A9C-B5BA-A1D7C746DA2A}">
      <dgm:prSet/>
      <dgm:spPr/>
      <dgm:t>
        <a:bodyPr/>
        <a:lstStyle/>
        <a:p>
          <a:pPr latinLnBrk="1"/>
          <a:endParaRPr lang="ko-KR" altLang="en-US"/>
        </a:p>
      </dgm:t>
    </dgm:pt>
    <dgm:pt modelId="{20BAFB83-1845-488A-B991-A65891A1FF36}">
      <dgm:prSet phldrT="[텍스트]"/>
      <dgm:spPr/>
      <dgm:t>
        <a:bodyPr/>
        <a:lstStyle/>
        <a:p>
          <a:pPr latinLnBrk="1"/>
          <a:r>
            <a:rPr lang="ko-KR" altLang="en-US" dirty="0" smtClean="0"/>
            <a:t>예제 작성</a:t>
          </a:r>
          <a:endParaRPr lang="ko-KR" altLang="en-US" dirty="0"/>
        </a:p>
      </dgm:t>
    </dgm:pt>
    <dgm:pt modelId="{7F1C95D5-B887-45DF-A047-953C7DD6AEC6}" type="parTrans" cxnId="{5463F881-7C76-4285-91F7-BB90CF277DF7}">
      <dgm:prSet/>
      <dgm:spPr/>
      <dgm:t>
        <a:bodyPr/>
        <a:lstStyle/>
        <a:p>
          <a:pPr latinLnBrk="1"/>
          <a:endParaRPr lang="ko-KR" altLang="en-US"/>
        </a:p>
      </dgm:t>
    </dgm:pt>
    <dgm:pt modelId="{AFCDD5B0-0822-45F9-B100-7682313A1A96}" type="sibTrans" cxnId="{5463F881-7C76-4285-91F7-BB90CF277DF7}">
      <dgm:prSet/>
      <dgm:spPr/>
      <dgm:t>
        <a:bodyPr/>
        <a:lstStyle/>
        <a:p>
          <a:pPr latinLnBrk="1"/>
          <a:endParaRPr lang="ko-KR" altLang="en-US"/>
        </a:p>
      </dgm:t>
    </dgm:pt>
    <dgm:pt modelId="{673C4E0A-0144-43EE-A482-23715DB40FBA}" type="pres">
      <dgm:prSet presAssocID="{8CC6243D-C3CB-4AB7-9084-DFC665804F86}" presName="linearFlow" presStyleCnt="0">
        <dgm:presLayoutVars>
          <dgm:dir/>
          <dgm:resizeHandles val="exact"/>
        </dgm:presLayoutVars>
      </dgm:prSet>
      <dgm:spPr/>
    </dgm:pt>
    <dgm:pt modelId="{E9366A07-8618-4A38-B340-8644E2C6C72A}" type="pres">
      <dgm:prSet presAssocID="{9318A4F9-392D-48E5-8FA6-2DEA7C75146D}" presName="composite" presStyleCnt="0"/>
      <dgm:spPr/>
    </dgm:pt>
    <dgm:pt modelId="{6AACB0BE-06C6-4352-AC56-55F496961AE4}" type="pres">
      <dgm:prSet presAssocID="{9318A4F9-392D-48E5-8FA6-2DEA7C75146D}" presName="imgShp" presStyleLbl="fgImgPlace1" presStyleIdx="0" presStyleCnt="4"/>
      <dgm:spPr/>
    </dgm:pt>
    <dgm:pt modelId="{568270D1-4E45-4691-8E70-D5BE4E01EC15}" type="pres">
      <dgm:prSet presAssocID="{9318A4F9-392D-48E5-8FA6-2DEA7C75146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89C49-BA66-4F6C-8781-F3B2A548B38A}" type="pres">
      <dgm:prSet presAssocID="{B0270593-5004-43D0-81D5-47E8D99C4F14}" presName="spacing" presStyleCnt="0"/>
      <dgm:spPr/>
    </dgm:pt>
    <dgm:pt modelId="{67E65D25-6B54-4934-B49A-436ADE04015C}" type="pres">
      <dgm:prSet presAssocID="{BCADD686-D2A8-4CEE-9102-D23BE9075464}" presName="composite" presStyleCnt="0"/>
      <dgm:spPr/>
    </dgm:pt>
    <dgm:pt modelId="{8AE93A70-F485-4A49-962E-B7C9B44BB4EA}" type="pres">
      <dgm:prSet presAssocID="{BCADD686-D2A8-4CEE-9102-D23BE9075464}" presName="imgShp" presStyleLbl="fgImgPlace1" presStyleIdx="1" presStyleCnt="4"/>
      <dgm:spPr/>
    </dgm:pt>
    <dgm:pt modelId="{14BFD999-91F0-4788-ADC3-923A5D9577BE}" type="pres">
      <dgm:prSet presAssocID="{BCADD686-D2A8-4CEE-9102-D23BE907546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698921-F9D5-4683-AAEE-62C81E907A43}" type="pres">
      <dgm:prSet presAssocID="{519758AB-22E3-4AF3-A61D-065446591AD2}" presName="spacing" presStyleCnt="0"/>
      <dgm:spPr/>
    </dgm:pt>
    <dgm:pt modelId="{73ADD8C0-34D9-4558-AD25-9C227069318C}" type="pres">
      <dgm:prSet presAssocID="{5E7F4253-31B5-4463-B64A-5E0FBFEFE51D}" presName="composite" presStyleCnt="0"/>
      <dgm:spPr/>
    </dgm:pt>
    <dgm:pt modelId="{3BCD8AAA-B999-4236-99AF-02302A3D1E10}" type="pres">
      <dgm:prSet presAssocID="{5E7F4253-31B5-4463-B64A-5E0FBFEFE51D}" presName="imgShp" presStyleLbl="fgImgPlace1" presStyleIdx="2" presStyleCnt="4"/>
      <dgm:spPr/>
    </dgm:pt>
    <dgm:pt modelId="{A5621A07-AAAA-41A5-B9F0-144F8DC7A8E2}" type="pres">
      <dgm:prSet presAssocID="{5E7F4253-31B5-4463-B64A-5E0FBFEFE51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34889-301D-4953-B4DB-C321D60D2885}" type="pres">
      <dgm:prSet presAssocID="{EF95EFD6-B3D3-4529-A42F-350683CCE52B}" presName="spacing" presStyleCnt="0"/>
      <dgm:spPr/>
    </dgm:pt>
    <dgm:pt modelId="{0681A126-9D74-49E6-BFED-0BA758FDC69F}" type="pres">
      <dgm:prSet presAssocID="{20BAFB83-1845-488A-B991-A65891A1FF36}" presName="composite" presStyleCnt="0"/>
      <dgm:spPr/>
    </dgm:pt>
    <dgm:pt modelId="{6F816E80-8E98-4533-B1BB-44A6CF07C1AD}" type="pres">
      <dgm:prSet presAssocID="{20BAFB83-1845-488A-B991-A65891A1FF36}" presName="imgShp" presStyleLbl="fgImgPlace1" presStyleIdx="3" presStyleCnt="4"/>
      <dgm:spPr/>
    </dgm:pt>
    <dgm:pt modelId="{AB3D7086-E4E4-471F-91E4-4E87324187D8}" type="pres">
      <dgm:prSet presAssocID="{20BAFB83-1845-488A-B991-A65891A1FF3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63F881-7C76-4285-91F7-BB90CF277DF7}" srcId="{8CC6243D-C3CB-4AB7-9084-DFC665804F86}" destId="{20BAFB83-1845-488A-B991-A65891A1FF36}" srcOrd="3" destOrd="0" parTransId="{7F1C95D5-B887-45DF-A047-953C7DD6AEC6}" sibTransId="{AFCDD5B0-0822-45F9-B100-7682313A1A96}"/>
    <dgm:cxn modelId="{0C903007-0F03-4EF4-906C-6D1845D57808}" type="presOf" srcId="{BCADD686-D2A8-4CEE-9102-D23BE9075464}" destId="{14BFD999-91F0-4788-ADC3-923A5D9577BE}" srcOrd="0" destOrd="0" presId="urn:microsoft.com/office/officeart/2005/8/layout/vList3"/>
    <dgm:cxn modelId="{5ECCAC9E-A548-4FB8-B9FD-F8E74EB93F16}" type="presOf" srcId="{9318A4F9-392D-48E5-8FA6-2DEA7C75146D}" destId="{568270D1-4E45-4691-8E70-D5BE4E01EC15}" srcOrd="0" destOrd="0" presId="urn:microsoft.com/office/officeart/2005/8/layout/vList3"/>
    <dgm:cxn modelId="{C6E0A076-11B6-4B7B-8214-A3190F9B4E8E}" srcId="{8CC6243D-C3CB-4AB7-9084-DFC665804F86}" destId="{BCADD686-D2A8-4CEE-9102-D23BE9075464}" srcOrd="1" destOrd="0" parTransId="{B320C314-1C53-4AD7-B08E-87116989E51F}" sibTransId="{519758AB-22E3-4AF3-A61D-065446591AD2}"/>
    <dgm:cxn modelId="{AEB74B93-2D86-4A9C-B5BA-A1D7C746DA2A}" srcId="{8CC6243D-C3CB-4AB7-9084-DFC665804F86}" destId="{5E7F4253-31B5-4463-B64A-5E0FBFEFE51D}" srcOrd="2" destOrd="0" parTransId="{5233F3FC-3A33-42AF-8C1B-D89489D6DB35}" sibTransId="{EF95EFD6-B3D3-4529-A42F-350683CCE52B}"/>
    <dgm:cxn modelId="{4413FA88-8F89-44E9-BAC1-5F0911A3CFBE}" type="presOf" srcId="{20BAFB83-1845-488A-B991-A65891A1FF36}" destId="{AB3D7086-E4E4-471F-91E4-4E87324187D8}" srcOrd="0" destOrd="0" presId="urn:microsoft.com/office/officeart/2005/8/layout/vList3"/>
    <dgm:cxn modelId="{FAD4EEC5-6CB8-44D4-A87D-0F1F4BE7EBED}" srcId="{8CC6243D-C3CB-4AB7-9084-DFC665804F86}" destId="{9318A4F9-392D-48E5-8FA6-2DEA7C75146D}" srcOrd="0" destOrd="0" parTransId="{483309C5-C8DC-47C3-8AB2-27FDBB06878F}" sibTransId="{B0270593-5004-43D0-81D5-47E8D99C4F14}"/>
    <dgm:cxn modelId="{2F104865-07D1-4F88-B910-E2DEC91FF1B2}" type="presOf" srcId="{8CC6243D-C3CB-4AB7-9084-DFC665804F86}" destId="{673C4E0A-0144-43EE-A482-23715DB40FBA}" srcOrd="0" destOrd="0" presId="urn:microsoft.com/office/officeart/2005/8/layout/vList3"/>
    <dgm:cxn modelId="{334A44C4-E0A4-4FA4-8E38-6DA89D2247ED}" type="presOf" srcId="{5E7F4253-31B5-4463-B64A-5E0FBFEFE51D}" destId="{A5621A07-AAAA-41A5-B9F0-144F8DC7A8E2}" srcOrd="0" destOrd="0" presId="urn:microsoft.com/office/officeart/2005/8/layout/vList3"/>
    <dgm:cxn modelId="{2B861A79-50BA-42E2-B3A0-91EC5024E769}" type="presParOf" srcId="{673C4E0A-0144-43EE-A482-23715DB40FBA}" destId="{E9366A07-8618-4A38-B340-8644E2C6C72A}" srcOrd="0" destOrd="0" presId="urn:microsoft.com/office/officeart/2005/8/layout/vList3"/>
    <dgm:cxn modelId="{737D3204-7833-4493-AE18-DC5554A7D8A5}" type="presParOf" srcId="{E9366A07-8618-4A38-B340-8644E2C6C72A}" destId="{6AACB0BE-06C6-4352-AC56-55F496961AE4}" srcOrd="0" destOrd="0" presId="urn:microsoft.com/office/officeart/2005/8/layout/vList3"/>
    <dgm:cxn modelId="{05854B0E-58FA-4A8C-A49F-16A4C13410F6}" type="presParOf" srcId="{E9366A07-8618-4A38-B340-8644E2C6C72A}" destId="{568270D1-4E45-4691-8E70-D5BE4E01EC15}" srcOrd="1" destOrd="0" presId="urn:microsoft.com/office/officeart/2005/8/layout/vList3"/>
    <dgm:cxn modelId="{B2A27048-E0C5-4189-8977-0AFA7435941D}" type="presParOf" srcId="{673C4E0A-0144-43EE-A482-23715DB40FBA}" destId="{73589C49-BA66-4F6C-8781-F3B2A548B38A}" srcOrd="1" destOrd="0" presId="urn:microsoft.com/office/officeart/2005/8/layout/vList3"/>
    <dgm:cxn modelId="{1D6B1C82-4FEA-4E52-BCF0-AB3E48F3D691}" type="presParOf" srcId="{673C4E0A-0144-43EE-A482-23715DB40FBA}" destId="{67E65D25-6B54-4934-B49A-436ADE04015C}" srcOrd="2" destOrd="0" presId="urn:microsoft.com/office/officeart/2005/8/layout/vList3"/>
    <dgm:cxn modelId="{D6123EAF-DC3B-4CDD-963D-511096CCA7C7}" type="presParOf" srcId="{67E65D25-6B54-4934-B49A-436ADE04015C}" destId="{8AE93A70-F485-4A49-962E-B7C9B44BB4EA}" srcOrd="0" destOrd="0" presId="urn:microsoft.com/office/officeart/2005/8/layout/vList3"/>
    <dgm:cxn modelId="{D6841D5A-7B54-4F5A-BA3E-AD6845A1BA3A}" type="presParOf" srcId="{67E65D25-6B54-4934-B49A-436ADE04015C}" destId="{14BFD999-91F0-4788-ADC3-923A5D9577BE}" srcOrd="1" destOrd="0" presId="urn:microsoft.com/office/officeart/2005/8/layout/vList3"/>
    <dgm:cxn modelId="{7A1213ED-C964-4642-9DAD-C813E4710494}" type="presParOf" srcId="{673C4E0A-0144-43EE-A482-23715DB40FBA}" destId="{3A698921-F9D5-4683-AAEE-62C81E907A43}" srcOrd="3" destOrd="0" presId="urn:microsoft.com/office/officeart/2005/8/layout/vList3"/>
    <dgm:cxn modelId="{B7AF8DE6-8ED8-40B9-877F-12E69710B1A6}" type="presParOf" srcId="{673C4E0A-0144-43EE-A482-23715DB40FBA}" destId="{73ADD8C0-34D9-4558-AD25-9C227069318C}" srcOrd="4" destOrd="0" presId="urn:microsoft.com/office/officeart/2005/8/layout/vList3"/>
    <dgm:cxn modelId="{EE3851AB-DC50-4576-AD2A-1A3D5B77E011}" type="presParOf" srcId="{73ADD8C0-34D9-4558-AD25-9C227069318C}" destId="{3BCD8AAA-B999-4236-99AF-02302A3D1E10}" srcOrd="0" destOrd="0" presId="urn:microsoft.com/office/officeart/2005/8/layout/vList3"/>
    <dgm:cxn modelId="{372B8A83-1117-4F8F-91BB-949448D17E95}" type="presParOf" srcId="{73ADD8C0-34D9-4558-AD25-9C227069318C}" destId="{A5621A07-AAAA-41A5-B9F0-144F8DC7A8E2}" srcOrd="1" destOrd="0" presId="urn:microsoft.com/office/officeart/2005/8/layout/vList3"/>
    <dgm:cxn modelId="{CED8EF14-4463-43BB-961B-E9258D714B9D}" type="presParOf" srcId="{673C4E0A-0144-43EE-A482-23715DB40FBA}" destId="{77734889-301D-4953-B4DB-C321D60D2885}" srcOrd="5" destOrd="0" presId="urn:microsoft.com/office/officeart/2005/8/layout/vList3"/>
    <dgm:cxn modelId="{C5E7D82A-E2E0-4536-9283-3ACC4033C299}" type="presParOf" srcId="{673C4E0A-0144-43EE-A482-23715DB40FBA}" destId="{0681A126-9D74-49E6-BFED-0BA758FDC69F}" srcOrd="6" destOrd="0" presId="urn:microsoft.com/office/officeart/2005/8/layout/vList3"/>
    <dgm:cxn modelId="{37BCFC2E-4D2C-4831-968B-21AC7E40DF81}" type="presParOf" srcId="{0681A126-9D74-49E6-BFED-0BA758FDC69F}" destId="{6F816E80-8E98-4533-B1BB-44A6CF07C1AD}" srcOrd="0" destOrd="0" presId="urn:microsoft.com/office/officeart/2005/8/layout/vList3"/>
    <dgm:cxn modelId="{0547E5E1-3868-4EFD-B4F0-807FE6BEFF9D}" type="presParOf" srcId="{0681A126-9D74-49E6-BFED-0BA758FDC69F}" destId="{AB3D7086-E4E4-471F-91E4-4E87324187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70D1-4E45-4691-8E70-D5BE4E01EC15}">
      <dsp:nvSpPr>
        <dsp:cNvPr id="0" name=""/>
        <dsp:cNvSpPr/>
      </dsp:nvSpPr>
      <dsp:spPr>
        <a:xfrm rot="10800000">
          <a:off x="1473736" y="2426"/>
          <a:ext cx="4932187" cy="92567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196" tIns="125730" rIns="234696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정 의</a:t>
          </a:r>
          <a:endParaRPr lang="ko-KR" altLang="en-US" sz="3300" kern="1200" dirty="0"/>
        </a:p>
      </dsp:txBody>
      <dsp:txXfrm rot="10800000">
        <a:off x="1705154" y="2426"/>
        <a:ext cx="4700769" cy="925672"/>
      </dsp:txXfrm>
    </dsp:sp>
    <dsp:sp modelId="{6AACB0BE-06C6-4352-AC56-55F496961AE4}">
      <dsp:nvSpPr>
        <dsp:cNvPr id="0" name=""/>
        <dsp:cNvSpPr/>
      </dsp:nvSpPr>
      <dsp:spPr>
        <a:xfrm>
          <a:off x="1010899" y="2426"/>
          <a:ext cx="925672" cy="9256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BFD999-91F0-4788-ADC3-923A5D9577BE}">
      <dsp:nvSpPr>
        <dsp:cNvPr id="0" name=""/>
        <dsp:cNvSpPr/>
      </dsp:nvSpPr>
      <dsp:spPr>
        <a:xfrm rot="10800000">
          <a:off x="1473736" y="1204419"/>
          <a:ext cx="4932187" cy="92567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196" tIns="125730" rIns="234696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지원 사이트</a:t>
          </a:r>
          <a:endParaRPr lang="ko-KR" altLang="en-US" sz="3300" kern="1200" dirty="0"/>
        </a:p>
      </dsp:txBody>
      <dsp:txXfrm rot="10800000">
        <a:off x="1705154" y="1204419"/>
        <a:ext cx="4700769" cy="925672"/>
      </dsp:txXfrm>
    </dsp:sp>
    <dsp:sp modelId="{8AE93A70-F485-4A49-962E-B7C9B44BB4EA}">
      <dsp:nvSpPr>
        <dsp:cNvPr id="0" name=""/>
        <dsp:cNvSpPr/>
      </dsp:nvSpPr>
      <dsp:spPr>
        <a:xfrm>
          <a:off x="1010899" y="1204419"/>
          <a:ext cx="925672" cy="9256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621A07-AAAA-41A5-B9F0-144F8DC7A8E2}">
      <dsp:nvSpPr>
        <dsp:cNvPr id="0" name=""/>
        <dsp:cNvSpPr/>
      </dsp:nvSpPr>
      <dsp:spPr>
        <a:xfrm rot="10800000">
          <a:off x="1473736" y="2406412"/>
          <a:ext cx="4932187" cy="92567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196" tIns="125730" rIns="234696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사용법</a:t>
          </a:r>
          <a:endParaRPr lang="ko-KR" altLang="en-US" sz="3300" kern="1200" dirty="0"/>
        </a:p>
      </dsp:txBody>
      <dsp:txXfrm rot="10800000">
        <a:off x="1705154" y="2406412"/>
        <a:ext cx="4700769" cy="925672"/>
      </dsp:txXfrm>
    </dsp:sp>
    <dsp:sp modelId="{3BCD8AAA-B999-4236-99AF-02302A3D1E10}">
      <dsp:nvSpPr>
        <dsp:cNvPr id="0" name=""/>
        <dsp:cNvSpPr/>
      </dsp:nvSpPr>
      <dsp:spPr>
        <a:xfrm>
          <a:off x="1010899" y="2406412"/>
          <a:ext cx="925672" cy="9256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3D7086-E4E4-471F-91E4-4E87324187D8}">
      <dsp:nvSpPr>
        <dsp:cNvPr id="0" name=""/>
        <dsp:cNvSpPr/>
      </dsp:nvSpPr>
      <dsp:spPr>
        <a:xfrm rot="10800000">
          <a:off x="1473736" y="3608404"/>
          <a:ext cx="4932187" cy="925672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196" tIns="125730" rIns="234696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예제 작성</a:t>
          </a:r>
          <a:endParaRPr lang="ko-KR" altLang="en-US" sz="3300" kern="1200" dirty="0"/>
        </a:p>
      </dsp:txBody>
      <dsp:txXfrm rot="10800000">
        <a:off x="1705154" y="3608404"/>
        <a:ext cx="4700769" cy="925672"/>
      </dsp:txXfrm>
    </dsp:sp>
    <dsp:sp modelId="{6F816E80-8E98-4533-B1BB-44A6CF07C1AD}">
      <dsp:nvSpPr>
        <dsp:cNvPr id="0" name=""/>
        <dsp:cNvSpPr/>
      </dsp:nvSpPr>
      <dsp:spPr>
        <a:xfrm>
          <a:off x="1010899" y="3608404"/>
          <a:ext cx="925672" cy="9256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8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527B-79DF-49CC-9B96-7E7809E9EAA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163A-F6D5-4B04-9830-88687C92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json-k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7560" y="0"/>
            <a:ext cx="3384376" cy="6957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인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636912"/>
            <a:ext cx="7488832" cy="7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Jackson JSON 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7113" y="4196680"/>
            <a:ext cx="3155065" cy="17526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김명찬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현우석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이지</a:t>
            </a:r>
            <a:r>
              <a:rPr lang="ko-KR" altLang="en-US" b="1" dirty="0">
                <a:solidFill>
                  <a:schemeClr val="tx1"/>
                </a:solidFill>
              </a:rPr>
              <a:t>영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985696228"/>
              </p:ext>
            </p:extLst>
          </p:nvPr>
        </p:nvGraphicFramePr>
        <p:xfrm>
          <a:off x="1208584" y="1700808"/>
          <a:ext cx="74168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88904" y="116632"/>
            <a:ext cx="214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/>
              <a:t>목   차</a:t>
            </a:r>
            <a:endParaRPr lang="ko-KR" altLang="en-US" sz="5000" dirty="0"/>
          </a:p>
        </p:txBody>
      </p:sp>
      <p:sp>
        <p:nvSpPr>
          <p:cNvPr id="26" name="직사각형 25"/>
          <p:cNvSpPr/>
          <p:nvPr/>
        </p:nvSpPr>
        <p:spPr>
          <a:xfrm>
            <a:off x="32465" y="1196752"/>
            <a:ext cx="9906000" cy="144016"/>
          </a:xfrm>
          <a:prstGeom prst="rect">
            <a:avLst/>
          </a:prstGeom>
          <a:pattFill prst="pct6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216696" y="1700808"/>
            <a:ext cx="936104" cy="4536504"/>
            <a:chOff x="2216696" y="1700808"/>
            <a:chExt cx="936104" cy="4536504"/>
          </a:xfrm>
        </p:grpSpPr>
        <p:sp>
          <p:nvSpPr>
            <p:cNvPr id="3" name="타원 2"/>
            <p:cNvSpPr/>
            <p:nvPr/>
          </p:nvSpPr>
          <p:spPr>
            <a:xfrm>
              <a:off x="2216696" y="1700808"/>
              <a:ext cx="936104" cy="9361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216696" y="2893114"/>
              <a:ext cx="936104" cy="9361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16696" y="5301208"/>
              <a:ext cx="936104" cy="9361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16696" y="4077072"/>
              <a:ext cx="936104" cy="9361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790" y="1895162"/>
              <a:ext cx="445034" cy="57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/>
                <a:t>Ⅰ</a:t>
              </a:r>
              <a:endParaRPr lang="ko-KR" altLang="en-US" sz="3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4790" y="3075746"/>
              <a:ext cx="445034" cy="57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/>
                <a:t>Ⅱ</a:t>
              </a:r>
              <a:endParaRPr lang="ko-KR" altLang="en-US" sz="3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4880" y="4268669"/>
              <a:ext cx="445034" cy="57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/>
                <a:t>Ⅲ</a:t>
              </a:r>
              <a:endParaRPr lang="ko-KR" altLang="en-US" sz="3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6371" y="5483840"/>
              <a:ext cx="445034" cy="57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/>
                <a:t>Ⅳ</a:t>
              </a:r>
              <a:endParaRPr lang="ko-KR" altLang="en-US" sz="3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1196752"/>
            <a:ext cx="9906000" cy="144016"/>
          </a:xfrm>
          <a:prstGeom prst="rect">
            <a:avLst/>
          </a:prstGeom>
          <a:pattFill prst="pct6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4109172"/>
            <a:ext cx="2679644" cy="27488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1258" y="0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096" y="274638"/>
            <a:ext cx="89154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/>
              <a:t>     JSON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5283" y="1600203"/>
            <a:ext cx="8086245" cy="4525963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JSON</a:t>
            </a:r>
            <a:r>
              <a:rPr lang="en-US" altLang="ko-KR" sz="1800" dirty="0"/>
              <a:t> (JavaScript Object Notation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서로 다른 언어들간에 데이터를 주고 받는 </a:t>
            </a:r>
            <a:r>
              <a:rPr lang="ko-KR" altLang="en-US" sz="1800" dirty="0" smtClean="0"/>
              <a:t>텍스트형식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자바 스크립트언어로부터 파생되어 자바스크립트의 구문 형식을 </a:t>
            </a:r>
            <a:r>
              <a:rPr lang="ko-KR" altLang="en-US" sz="1800" dirty="0" smtClean="0"/>
              <a:t>         따르지만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언어 </a:t>
            </a:r>
            <a:r>
              <a:rPr lang="ko-KR" altLang="en-US" sz="1800" dirty="0" err="1" smtClean="0"/>
              <a:t>독립형</a:t>
            </a:r>
            <a:r>
              <a:rPr lang="ko-KR" altLang="en-US" sz="1800" dirty="0" smtClean="0"/>
              <a:t> 데이터 포맷이다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데이터 생성 코드는 </a:t>
            </a:r>
            <a:r>
              <a:rPr lang="en-US" altLang="ko-KR" sz="1800" dirty="0" smtClean="0"/>
              <a:t>C, C++, JAVA, </a:t>
            </a:r>
            <a:r>
              <a:rPr lang="ko-KR" altLang="en-US" sz="1800" dirty="0" err="1" smtClean="0"/>
              <a:t>파이썬등</a:t>
            </a:r>
            <a:r>
              <a:rPr lang="ko-KR" altLang="en-US" sz="1800" dirty="0" smtClean="0"/>
              <a:t> 수 많은 프로그래밍언어에서 쉽게 사용 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91258" y="0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 </a:t>
            </a:r>
            <a:r>
              <a:rPr lang="ko-KR" altLang="en-US" dirty="0" smtClean="0"/>
              <a:t>    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5283" y="1600203"/>
            <a:ext cx="8086245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</a:t>
            </a:r>
            <a:r>
              <a:rPr lang="ko-KR" altLang="en-US" sz="2000" dirty="0"/>
              <a:t>오브젝트를 전달하기 위한 개방형 표준 </a:t>
            </a:r>
            <a:r>
              <a:rPr lang="ko-KR" altLang="en-US" sz="2000" dirty="0" smtClean="0"/>
              <a:t>포맷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자료의 종류 제한</a:t>
            </a:r>
            <a:r>
              <a:rPr lang="en-US" altLang="ko-KR" sz="2000" dirty="0"/>
              <a:t>X, </a:t>
            </a:r>
            <a:r>
              <a:rPr lang="ko-KR" altLang="en-US" sz="2000" dirty="0"/>
              <a:t>컴퓨터 프로그램의 </a:t>
            </a:r>
            <a:r>
              <a:rPr lang="ko-KR" altLang="en-US" sz="2000" dirty="0" err="1"/>
              <a:t>변수값을</a:t>
            </a:r>
            <a:r>
              <a:rPr lang="ko-KR" altLang="en-US" sz="2000" dirty="0"/>
              <a:t> 표현하는데 </a:t>
            </a:r>
            <a:r>
              <a:rPr lang="ko-KR" altLang="en-US" sz="2000" dirty="0" smtClean="0"/>
              <a:t>적합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/>
              <a:t>고용량</a:t>
            </a:r>
            <a:r>
              <a:rPr lang="en-US" altLang="ko-KR" sz="2000" dirty="0"/>
              <a:t>(100MB 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JSON </a:t>
            </a:r>
            <a:r>
              <a:rPr lang="ko-KR" altLang="en-US" sz="2000" dirty="0"/>
              <a:t>데이터 처리 성능이 </a:t>
            </a:r>
            <a:r>
              <a:rPr lang="ko-KR" altLang="en-US" sz="2000" dirty="0" smtClean="0"/>
              <a:t>탁월</a:t>
            </a:r>
            <a:endParaRPr lang="en-US" altLang="ko-KR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72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91258" y="0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 </a:t>
            </a:r>
            <a:r>
              <a:rPr lang="ko-KR" altLang="en-US" dirty="0" smtClean="0"/>
              <a:t>     지원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5284" y="1556792"/>
            <a:ext cx="75625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기술문서 사이트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hlinkClick r:id="rId2"/>
              </a:rPr>
              <a:t>http</a:t>
            </a:r>
            <a:r>
              <a:rPr lang="en-US" altLang="ko-KR" sz="2400" dirty="0" smtClean="0">
                <a:hlinkClick r:id="rId2"/>
              </a:rPr>
              <a:t>://www.json.org/json-ko.html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      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6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91258" y="0"/>
            <a:ext cx="23402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      사용 방법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196752"/>
            <a:ext cx="7632848" cy="36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640632" y="4908298"/>
            <a:ext cx="8915400" cy="14010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json-simple-1.1.jar </a:t>
            </a:r>
            <a:r>
              <a:rPr lang="ko-KR" altLang="en-US" dirty="0" smtClean="0"/>
              <a:t>파일이 필요</a:t>
            </a:r>
            <a:endParaRPr lang="en-US" altLang="ko-KR" dirty="0" smtClean="0"/>
          </a:p>
          <a:p>
            <a:r>
              <a:rPr lang="ko-KR" altLang="en-US" dirty="0" smtClean="0"/>
              <a:t>중괄호로 </a:t>
            </a:r>
            <a:r>
              <a:rPr lang="ko-KR" altLang="en-US" dirty="0" smtClean="0"/>
              <a:t>시작해서 </a:t>
            </a:r>
            <a:r>
              <a:rPr lang="en-US" altLang="ko-KR" dirty="0" smtClean="0"/>
              <a:t>String : Value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r>
              <a:rPr lang="ko-KR" altLang="en-US" dirty="0" smtClean="0"/>
              <a:t>연결해서 계속하여 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4" y="1268760"/>
            <a:ext cx="7735726" cy="383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91258" y="0"/>
            <a:ext cx="23402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625284" y="4941168"/>
            <a:ext cx="8915400" cy="10409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대괄호로 묶어주며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      사용 방법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91258" y="0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(Java -&gt;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생성 </a:t>
            </a:r>
            <a:r>
              <a:rPr lang="ko-KR" altLang="en-US" dirty="0"/>
              <a:t>예제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5427422" y="3716706"/>
            <a:ext cx="504056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캡처 도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1" t="22745" r="18240" b="13725"/>
          <a:stretch/>
        </p:blipFill>
        <p:spPr>
          <a:xfrm>
            <a:off x="1670942" y="1983196"/>
            <a:ext cx="3630706" cy="4356848"/>
          </a:xfrm>
          <a:prstGeom prst="rect">
            <a:avLst/>
          </a:prstGeom>
        </p:spPr>
      </p:pic>
      <p:pic>
        <p:nvPicPr>
          <p:cNvPr id="14" name="그림 13" descr="캡처 도구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 t="27637" r="12914" b="17378"/>
          <a:stretch/>
        </p:blipFill>
        <p:spPr>
          <a:xfrm>
            <a:off x="6374269" y="2204864"/>
            <a:ext cx="3065930" cy="36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91258" y="0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0858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1529" y="-13692"/>
            <a:ext cx="234026" cy="688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(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en-US" altLang="ko-KR" dirty="0" smtClean="0"/>
              <a:t>-&gt; Java)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ko-KR" altLang="en-US" dirty="0"/>
              <a:t>예제</a:t>
            </a:r>
            <a:endParaRPr lang="ko-KR" altLang="en-US" dirty="0"/>
          </a:p>
        </p:txBody>
      </p:sp>
      <p:pic>
        <p:nvPicPr>
          <p:cNvPr id="10" name="그림 9" descr="캡처 도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t="23268" r="10543" b="15686"/>
          <a:stretch/>
        </p:blipFill>
        <p:spPr>
          <a:xfrm>
            <a:off x="1712640" y="1331075"/>
            <a:ext cx="5544616" cy="3145512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2637666" y="4498042"/>
            <a:ext cx="670228" cy="792088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캡처 도구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4892" r="22843" b="24358"/>
          <a:stretch/>
        </p:blipFill>
        <p:spPr>
          <a:xfrm>
            <a:off x="3872880" y="4581128"/>
            <a:ext cx="5096181" cy="21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107</Words>
  <Application>Microsoft Office PowerPoint</Application>
  <PresentationFormat>A4 용지(210x297mm)</PresentationFormat>
  <Paragraphs>39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Jackson JSON </vt:lpstr>
      <vt:lpstr>PowerPoint 프레젠테이션</vt:lpstr>
      <vt:lpstr>      JSON 정의</vt:lpstr>
      <vt:lpstr>      용도</vt:lpstr>
      <vt:lpstr>      지원 사이트</vt:lpstr>
      <vt:lpstr>      사용 방법1</vt:lpstr>
      <vt:lpstr>      사용 방법2</vt:lpstr>
      <vt:lpstr>      (Java -&gt; Json)생성 예제</vt:lpstr>
      <vt:lpstr>      (Json -&gt; Java)파싱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PC04</dc:creator>
  <cp:lastModifiedBy>AutoBVT</cp:lastModifiedBy>
  <cp:revision>30</cp:revision>
  <dcterms:created xsi:type="dcterms:W3CDTF">2017-10-14T05:31:55Z</dcterms:created>
  <dcterms:modified xsi:type="dcterms:W3CDTF">2017-10-16T12:22:13Z</dcterms:modified>
</cp:coreProperties>
</file>