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8" r:id="rId4"/>
    <p:sldId id="314" r:id="rId5"/>
    <p:sldId id="312" r:id="rId6"/>
    <p:sldId id="275" r:id="rId7"/>
    <p:sldId id="316" r:id="rId8"/>
    <p:sldId id="317" r:id="rId9"/>
    <p:sldId id="318" r:id="rId10"/>
    <p:sldId id="323" r:id="rId11"/>
    <p:sldId id="322" r:id="rId12"/>
    <p:sldId id="324" r:id="rId13"/>
    <p:sldId id="325" r:id="rId14"/>
    <p:sldId id="321" r:id="rId15"/>
    <p:sldId id="326" r:id="rId16"/>
    <p:sldId id="327" r:id="rId17"/>
    <p:sldId id="328" r:id="rId18"/>
    <p:sldId id="329" r:id="rId19"/>
    <p:sldId id="270" r:id="rId20"/>
    <p:sldId id="267" r:id="rId21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 varScale="1">
        <p:scale>
          <a:sx n="44" d="100"/>
          <a:sy n="44" d="100"/>
        </p:scale>
        <p:origin x="499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4225" y="2060848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60974" y="6488387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en-US" altLang="ko-KR" sz="7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Date. 2017-12 -08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b="1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20174158 </a:t>
              </a:r>
              <a:r>
                <a:rPr lang="ko-KR" altLang="en-US" sz="1400" b="1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김두성</a:t>
              </a:r>
              <a:endParaRPr lang="en-US" altLang="ko-KR" sz="14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44488" y="2669014"/>
            <a:ext cx="7416824" cy="1119465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B7CE5-0A9D-4F6C-86FA-498E0323C9D9}"/>
              </a:ext>
            </a:extLst>
          </p:cNvPr>
          <p:cNvSpPr txBox="1"/>
          <p:nvPr/>
        </p:nvSpPr>
        <p:spPr>
          <a:xfrm>
            <a:off x="416496" y="2874803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Searching for text files</a:t>
            </a:r>
            <a:endParaRPr lang="ko-KR" alt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284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3 . 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연관단어문제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3C93-B3B7-4E6E-AF13-A17EBE74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1019656"/>
            <a:ext cx="14459617" cy="8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00218C-BC5E-423F-A2BD-070C532B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2432181"/>
            <a:ext cx="13989482" cy="80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F24E54-9177-42A6-B018-FBC8DC1C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90" y="914823"/>
            <a:ext cx="15107090" cy="63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18212896" descr="EMB00015070abac">
            <a:extLst>
              <a:ext uri="{FF2B5EF4-FFF2-40B4-BE49-F238E27FC236}">
                <a16:creationId xmlns:a16="http://schemas.microsoft.com/office/drawing/2014/main" id="{BF9564A9-3F8E-483E-B081-DBDC86F0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336134"/>
            <a:ext cx="3692038" cy="49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F9209-2A76-422A-91EF-A2C8BF55DBAA}"/>
              </a:ext>
            </a:extLst>
          </p:cNvPr>
          <p:cNvSpPr txBox="1"/>
          <p:nvPr/>
        </p:nvSpPr>
        <p:spPr>
          <a:xfrm>
            <a:off x="5096793" y="2636912"/>
            <a:ext cx="41046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검색한 단어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양옆의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글자 확인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알파벳이 아니면 독립적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C467C6-4D47-4E2C-AD05-AC49EE666DB4}"/>
              </a:ext>
            </a:extLst>
          </p:cNvPr>
          <p:cNvSpPr/>
          <p:nvPr/>
        </p:nvSpPr>
        <p:spPr>
          <a:xfrm>
            <a:off x="4920252" y="2636912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578DA2-6C0D-4C18-BA0B-7E205E1A725B}"/>
              </a:ext>
            </a:extLst>
          </p:cNvPr>
          <p:cNvSpPr/>
          <p:nvPr/>
        </p:nvSpPr>
        <p:spPr>
          <a:xfrm>
            <a:off x="4920252" y="3874145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63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284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3 . 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연관단어문제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3C93-B3B7-4E6E-AF13-A17EBE74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1019656"/>
            <a:ext cx="14459617" cy="8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00218C-BC5E-423F-A2BD-070C532B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2432181"/>
            <a:ext cx="13989482" cy="80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A5504-94DD-49B3-B86F-8B1ADAE9B510}"/>
              </a:ext>
            </a:extLst>
          </p:cNvPr>
          <p:cNvSpPr txBox="1"/>
          <p:nvPr/>
        </p:nvSpPr>
        <p:spPr>
          <a:xfrm>
            <a:off x="-222" y="4757307"/>
            <a:ext cx="1007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&lt;‘#car’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검색하면 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독립적인 단어가 나온 내용만 출력된다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endParaRPr lang="ko-KR" altLang="en-US" sz="2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7D7B1A-6048-4BC9-9834-3B9F0F27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1798553"/>
            <a:ext cx="15442342" cy="80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18211816" descr="EMB00015070aba6">
            <a:extLst>
              <a:ext uri="{FF2B5EF4-FFF2-40B4-BE49-F238E27FC236}">
                <a16:creationId xmlns:a16="http://schemas.microsoft.com/office/drawing/2014/main" id="{B9C682F0-556F-4058-9A1E-2EDC121A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5" y="2001540"/>
            <a:ext cx="9541555" cy="13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75583E-2DED-4A3E-8066-116C1779D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09" y="2971799"/>
            <a:ext cx="17489071" cy="74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18213760" descr="EMB00015070aba9">
            <a:extLst>
              <a:ext uri="{FF2B5EF4-FFF2-40B4-BE49-F238E27FC236}">
                <a16:creationId xmlns:a16="http://schemas.microsoft.com/office/drawing/2014/main" id="{9710ADBE-259F-41E3-82B2-B7D329C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4" y="3404836"/>
            <a:ext cx="9534907" cy="100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2D01D-2CF0-49CB-80D9-67F07B7CEF15}"/>
              </a:ext>
            </a:extLst>
          </p:cNvPr>
          <p:cNvSpPr txBox="1"/>
          <p:nvPr/>
        </p:nvSpPr>
        <p:spPr>
          <a:xfrm>
            <a:off x="416496" y="1325013"/>
            <a:ext cx="92170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강조요소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2*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count_store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count_low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+ 1.5*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count_first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+ 3*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count_up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5*(2*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only_count_store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only_count_low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</a:t>
            </a:r>
          </a:p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1.5*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only_count_first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+ 2.5*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only_count_up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only 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연관단어를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제외한 독립적인 검색결과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대문자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검색한 단어 그대로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앞글자만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대문자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소문자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연관단어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D3FE49-6578-430A-930A-E80E7CA9C84C}"/>
              </a:ext>
            </a:extLst>
          </p:cNvPr>
          <p:cNvSpPr/>
          <p:nvPr/>
        </p:nvSpPr>
        <p:spPr>
          <a:xfrm>
            <a:off x="234380" y="2204864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98E34C-C8CE-4070-BE57-2B491C74DC5D}"/>
              </a:ext>
            </a:extLst>
          </p:cNvPr>
          <p:cNvSpPr/>
          <p:nvPr/>
        </p:nvSpPr>
        <p:spPr>
          <a:xfrm>
            <a:off x="234379" y="3789040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F2131D-D0D9-402B-A020-574EA3F86B23}"/>
              </a:ext>
            </a:extLst>
          </p:cNvPr>
          <p:cNvSpPr/>
          <p:nvPr/>
        </p:nvSpPr>
        <p:spPr>
          <a:xfrm>
            <a:off x="234378" y="4741599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0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23760408" descr="EMB00015070abaf">
            <a:extLst>
              <a:ext uri="{FF2B5EF4-FFF2-40B4-BE49-F238E27FC236}">
                <a16:creationId xmlns:a16="http://schemas.microsoft.com/office/drawing/2014/main" id="{56C09277-7F0B-429C-9C5C-EC1C5C62F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2003578"/>
            <a:ext cx="6406524" cy="192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05AEE4-D78F-45FE-8F1E-04F2E6BDAA3F}"/>
              </a:ext>
            </a:extLst>
          </p:cNvPr>
          <p:cNvSpPr txBox="1"/>
          <p:nvPr/>
        </p:nvSpPr>
        <p:spPr>
          <a:xfrm>
            <a:off x="684996" y="4561964"/>
            <a:ext cx="887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단어의 밀도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count * 10,000,000 / 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파일의 길이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4A9FFF-C418-47FC-8952-A9A5C817C36A}"/>
              </a:ext>
            </a:extLst>
          </p:cNvPr>
          <p:cNvSpPr/>
          <p:nvPr/>
        </p:nvSpPr>
        <p:spPr>
          <a:xfrm>
            <a:off x="504053" y="4581128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0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20638328" descr="EMB00015070abb2">
            <a:extLst>
              <a:ext uri="{FF2B5EF4-FFF2-40B4-BE49-F238E27FC236}">
                <a16:creationId xmlns:a16="http://schemas.microsoft.com/office/drawing/2014/main" id="{E08DDFFE-2BB3-47D0-89ED-603E7489F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0" y="1691009"/>
            <a:ext cx="4564273" cy="280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02C16-4643-43CE-9B3A-82FF656296B1}"/>
              </a:ext>
            </a:extLst>
          </p:cNvPr>
          <p:cNvSpPr txBox="1"/>
          <p:nvPr/>
        </p:nvSpPr>
        <p:spPr>
          <a:xfrm>
            <a:off x="716784" y="4940428"/>
            <a:ext cx="8472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단어의 돌출도 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검색한 단어가 앞에 있을수록 증가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898A1D-58A8-4198-A7C5-F58DCD91AA2C}"/>
              </a:ext>
            </a:extLst>
          </p:cNvPr>
          <p:cNvSpPr/>
          <p:nvPr/>
        </p:nvSpPr>
        <p:spPr>
          <a:xfrm>
            <a:off x="488504" y="5013176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7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2720752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 파일  내용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7D7A-8AF5-48C7-A7C7-F286C748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89" y="1458651"/>
            <a:ext cx="15921391" cy="7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18224416" descr="EMB00015070abb5">
            <a:extLst>
              <a:ext uri="{FF2B5EF4-FFF2-40B4-BE49-F238E27FC236}">
                <a16:creationId xmlns:a16="http://schemas.microsoft.com/office/drawing/2014/main" id="{B59DF7CC-307A-415E-A03F-0A88423B8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90" y="1412776"/>
            <a:ext cx="8680220" cy="31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CEB85-2744-48B9-8469-E4F080965E69}"/>
              </a:ext>
            </a:extLst>
          </p:cNvPr>
          <p:cNvSpPr txBox="1"/>
          <p:nvPr/>
        </p:nvSpPr>
        <p:spPr>
          <a:xfrm>
            <a:off x="2432720" y="5122058"/>
            <a:ext cx="86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70~90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자의 파일 내용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BBCAA-6F11-417B-9562-41E8E010FBDB}"/>
              </a:ext>
            </a:extLst>
          </p:cNvPr>
          <p:cNvSpPr/>
          <p:nvPr/>
        </p:nvSpPr>
        <p:spPr>
          <a:xfrm>
            <a:off x="2144688" y="5201422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5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2720752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2 . 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qsort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7D7A-8AF5-48C7-A7C7-F286C748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387" y="2162385"/>
            <a:ext cx="15921391" cy="7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3F8B8F-946C-4035-A4FB-55CC23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498" y="70373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18214048" descr="EMB00015070abb8">
            <a:extLst>
              <a:ext uri="{FF2B5EF4-FFF2-40B4-BE49-F238E27FC236}">
                <a16:creationId xmlns:a16="http://schemas.microsoft.com/office/drawing/2014/main" id="{1FCFC9D1-33F7-4AC1-A5B1-C1EB7A68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214393"/>
            <a:ext cx="3199391" cy="257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DF01F0D-7FE9-423B-96B0-DFD1AD16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186" y="3678709"/>
            <a:ext cx="14453203" cy="66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247083528" descr="EMB00015070abbb">
            <a:extLst>
              <a:ext uri="{FF2B5EF4-FFF2-40B4-BE49-F238E27FC236}">
                <a16:creationId xmlns:a16="http://schemas.microsoft.com/office/drawing/2014/main" id="{C2C8E36B-CDBF-4DAD-BEF6-E5812DE3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3830570"/>
            <a:ext cx="7868195" cy="21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81F3EB-2B4E-4EAF-AFB0-3D722C3E0E84}"/>
              </a:ext>
            </a:extLst>
          </p:cNvPr>
          <p:cNvSpPr txBox="1"/>
          <p:nvPr/>
        </p:nvSpPr>
        <p:spPr>
          <a:xfrm>
            <a:off x="968358" y="1938710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랭킹점수에 따라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내림차순으로 정렬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845E66-390E-4D7D-9FF3-1CEBCC87417A}"/>
              </a:ext>
            </a:extLst>
          </p:cNvPr>
          <p:cNvSpPr/>
          <p:nvPr/>
        </p:nvSpPr>
        <p:spPr>
          <a:xfrm>
            <a:off x="1280592" y="2027306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4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7D7A-8AF5-48C7-A7C7-F286C748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89" y="1458651"/>
            <a:ext cx="15921391" cy="7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1E8FE9-9139-4095-BAB1-E819090D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62" y="1125447"/>
            <a:ext cx="13559091" cy="78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47083816" descr="EMB00015070abbe">
            <a:extLst>
              <a:ext uri="{FF2B5EF4-FFF2-40B4-BE49-F238E27FC236}">
                <a16:creationId xmlns:a16="http://schemas.microsoft.com/office/drawing/2014/main" id="{82D5EFB2-3672-4ECD-B50D-D0C3A445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3" y="1582646"/>
            <a:ext cx="9322585" cy="35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19410-352A-4309-828F-AB6097FB6BB2}"/>
              </a:ext>
            </a:extLst>
          </p:cNvPr>
          <p:cNvSpPr txBox="1"/>
          <p:nvPr/>
        </p:nvSpPr>
        <p:spPr>
          <a:xfrm>
            <a:off x="1352600" y="537321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‘</a:t>
            </a:r>
            <a:r>
              <a:rPr lang="en-US" altLang="ko-KR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korea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검색결과 예시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7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BFB13D-8C1A-4AE1-8FC9-6D4A9019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1" y="1237892"/>
            <a:ext cx="14664971" cy="63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A27-E972-4098-A3C5-D9A0BAF1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691009"/>
            <a:ext cx="14426315" cy="6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7D7A-8AF5-48C7-A7C7-F286C748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89" y="1458651"/>
            <a:ext cx="15921391" cy="7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DB9B74-55C5-4383-9DFA-3225A1BC2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4" y="145249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47085472" descr="EMB00015070abc1">
            <a:extLst>
              <a:ext uri="{FF2B5EF4-FFF2-40B4-BE49-F238E27FC236}">
                <a16:creationId xmlns:a16="http://schemas.microsoft.com/office/drawing/2014/main" id="{7D81ECE8-E4A0-448D-B30A-44C25D39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2" y="1761086"/>
            <a:ext cx="9326413" cy="31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95BB0F-7E8D-4FCE-861E-2101A406689E}"/>
              </a:ext>
            </a:extLst>
          </p:cNvPr>
          <p:cNvSpPr txBox="1"/>
          <p:nvPr/>
        </p:nvSpPr>
        <p:spPr>
          <a:xfrm>
            <a:off x="1352600" y="537321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‘#</a:t>
            </a:r>
            <a:r>
              <a:rPr lang="en-US" altLang="ko-KR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korea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검색결과 예시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rgbClr val="5BD078">
                        <a:lumMod val="75000"/>
                      </a:srgbClr>
                    </a:gs>
                    <a:gs pos="100000">
                      <a:srgbClr val="5BD078">
                        <a:lumMod val="75000"/>
                      </a:srgb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2400" b="1" spc="-100" dirty="0">
              <a:gradFill>
                <a:gsLst>
                  <a:gs pos="0">
                    <a:srgbClr val="5BD078">
                      <a:lumMod val="75000"/>
                    </a:srgbClr>
                  </a:gs>
                  <a:gs pos="100000">
                    <a:srgbClr val="5BD078">
                      <a:lumMod val="75000"/>
                    </a:srgb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836712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0" y="980728"/>
            <a:ext cx="870314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576736" y="3140968"/>
            <a:ext cx="1512167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ko-KR" altLang="en-US" sz="2800" b="1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정보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56623" y="3140968"/>
            <a:ext cx="1512167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ko-KR" altLang="en-US" sz="2800" b="1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신뢰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04795" y="3140968"/>
            <a:ext cx="1512167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ko-KR" altLang="en-US" sz="2800" b="1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소통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08300" y="3140968"/>
            <a:ext cx="4689399" cy="195499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lvl="0" algn="ctr">
              <a:lnSpc>
                <a:spcPct val="200000"/>
              </a:lnSpc>
              <a:spcBef>
                <a:spcPts val="600"/>
              </a:spcBef>
            </a:pPr>
            <a:r>
              <a:rPr lang="en-US" altLang="ko-KR" sz="6000" b="1" spc="-100" dirty="0">
                <a:gradFill>
                  <a:gsLst>
                    <a:gs pos="0">
                      <a:srgbClr val="5BD078">
                        <a:lumMod val="75000"/>
                      </a:srgbClr>
                    </a:gs>
                    <a:gs pos="100000">
                      <a:srgbClr val="5BD078">
                        <a:lumMod val="75000"/>
                      </a:srgb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6000" b="1" spc="-100" dirty="0">
              <a:gradFill>
                <a:gsLst>
                  <a:gs pos="0">
                    <a:srgbClr val="5BD078">
                      <a:lumMod val="75000"/>
                    </a:srgbClr>
                  </a:gs>
                  <a:gs pos="100000">
                    <a:srgbClr val="5BD078">
                      <a:lumMod val="75000"/>
                    </a:srgb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3245" y="193483"/>
            <a:ext cx="2044779" cy="677977"/>
            <a:chOff x="473575" y="213898"/>
            <a:chExt cx="2044779" cy="677977"/>
          </a:xfrm>
        </p:grpSpPr>
        <p:sp>
          <p:nvSpPr>
            <p:cNvPr id="3" name="TextBox 2"/>
            <p:cNvSpPr txBox="1"/>
            <p:nvPr/>
          </p:nvSpPr>
          <p:spPr>
            <a:xfrm>
              <a:off x="473575" y="213898"/>
              <a:ext cx="1035774" cy="67797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2699" y="549161"/>
              <a:ext cx="1185655" cy="28838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5558875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2880" y="4869160"/>
            <a:ext cx="4268514" cy="7485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 파일  내용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2 . 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qsort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78" y="754550"/>
            <a:ext cx="2486942" cy="85411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82520" y="3120436"/>
            <a:ext cx="4268514" cy="138868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검색어 입력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 검색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연관단어문제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778" y="2862917"/>
            <a:ext cx="4689399" cy="85411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178B5C-CEBD-47FE-9757-9DE5FA5A8B5A}"/>
              </a:ext>
            </a:extLst>
          </p:cNvPr>
          <p:cNvSpPr txBox="1"/>
          <p:nvPr/>
        </p:nvSpPr>
        <p:spPr>
          <a:xfrm>
            <a:off x="419778" y="1700808"/>
            <a:ext cx="2877038" cy="97010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정보와 내용</a:t>
            </a:r>
            <a:endParaRPr lang="en-US" altLang="ko-KR" sz="28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8F0F9D-4651-4020-A269-F36C3B93273D}"/>
              </a:ext>
            </a:extLst>
          </p:cNvPr>
          <p:cNvSpPr txBox="1"/>
          <p:nvPr/>
        </p:nvSpPr>
        <p:spPr>
          <a:xfrm>
            <a:off x="560512" y="4591109"/>
            <a:ext cx="4689399" cy="85411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검색결과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232920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김두성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0176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8634" y="4747000"/>
            <a:ext cx="252931" cy="93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025" y="-14427"/>
            <a:ext cx="3445478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388312-A35B-41B9-BFDF-93C852A5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5" y="2566533"/>
            <a:ext cx="4330360" cy="35987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2B1882-F2AE-439D-B4B6-77A277A8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93" y="2524811"/>
            <a:ext cx="4154687" cy="3640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8856C5-EB18-41AE-8080-C2D58CA83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64" y="1468242"/>
            <a:ext cx="3221258" cy="1024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8C8FCC-58D9-43C8-8E00-232B4B4CD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444" y="1557991"/>
            <a:ext cx="2575436" cy="8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8634" y="4747000"/>
            <a:ext cx="252931" cy="93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025" y="-14427"/>
            <a:ext cx="3445478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E927DA-833E-4AA1-AD7D-E7FF07F3B44C}"/>
              </a:ext>
            </a:extLst>
          </p:cNvPr>
          <p:cNvGrpSpPr/>
          <p:nvPr/>
        </p:nvGrpSpPr>
        <p:grpSpPr>
          <a:xfrm>
            <a:off x="1300256" y="3896916"/>
            <a:ext cx="7344818" cy="1368152"/>
            <a:chOff x="418653" y="4581128"/>
            <a:chExt cx="6052779" cy="1368152"/>
          </a:xfrm>
        </p:grpSpPr>
        <p:sp>
          <p:nvSpPr>
            <p:cNvPr id="13" name="모서리가 둥근 직사각형 1">
              <a:extLst>
                <a:ext uri="{FF2B5EF4-FFF2-40B4-BE49-F238E27FC236}">
                  <a16:creationId xmlns:a16="http://schemas.microsoft.com/office/drawing/2014/main" id="{44817684-E7EA-489A-AD96-D3D2B6DC19F7}"/>
                </a:ext>
              </a:extLst>
            </p:cNvPr>
            <p:cNvSpPr/>
            <p:nvPr/>
          </p:nvSpPr>
          <p:spPr>
            <a:xfrm>
              <a:off x="418653" y="4581128"/>
              <a:ext cx="2289134" cy="1368152"/>
            </a:xfrm>
            <a:prstGeom prst="roundRect">
              <a:avLst>
                <a:gd name="adj" fmla="val 36717"/>
              </a:avLst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>
                  <a:solidFill>
                    <a:srgbClr val="6666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밀도</a:t>
              </a:r>
            </a:p>
          </p:txBody>
        </p:sp>
        <p:sp>
          <p:nvSpPr>
            <p:cNvPr id="14" name="모서리가 둥근 직사각형 29">
              <a:extLst>
                <a:ext uri="{FF2B5EF4-FFF2-40B4-BE49-F238E27FC236}">
                  <a16:creationId xmlns:a16="http://schemas.microsoft.com/office/drawing/2014/main" id="{2481D65E-C098-40AB-8EBC-DA18EECEE80F}"/>
                </a:ext>
              </a:extLst>
            </p:cNvPr>
            <p:cNvSpPr/>
            <p:nvPr/>
          </p:nvSpPr>
          <p:spPr>
            <a:xfrm>
              <a:off x="2328668" y="4581128"/>
              <a:ext cx="2289134" cy="1368152"/>
            </a:xfrm>
            <a:prstGeom prst="roundRect">
              <a:avLst>
                <a:gd name="adj" fmla="val 36717"/>
              </a:avLst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>
                  <a:solidFill>
                    <a:srgbClr val="6666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돌출도</a:t>
              </a:r>
            </a:p>
          </p:txBody>
        </p:sp>
        <p:sp>
          <p:nvSpPr>
            <p:cNvPr id="15" name="모서리가 둥근 직사각형 30">
              <a:extLst>
                <a:ext uri="{FF2B5EF4-FFF2-40B4-BE49-F238E27FC236}">
                  <a16:creationId xmlns:a16="http://schemas.microsoft.com/office/drawing/2014/main" id="{9FC923CA-2B2C-4813-A878-DE7821DA2678}"/>
                </a:ext>
              </a:extLst>
            </p:cNvPr>
            <p:cNvSpPr/>
            <p:nvPr/>
          </p:nvSpPr>
          <p:spPr>
            <a:xfrm>
              <a:off x="4182298" y="4581128"/>
              <a:ext cx="2289134" cy="1368152"/>
            </a:xfrm>
            <a:prstGeom prst="roundRect">
              <a:avLst>
                <a:gd name="adj" fmla="val 36717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>
                  <a:solidFill>
                    <a:srgbClr val="6666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강조요소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3F3500-09D7-411D-9C3E-0333C05C947E}"/>
              </a:ext>
            </a:extLst>
          </p:cNvPr>
          <p:cNvSpPr txBox="1"/>
          <p:nvPr/>
        </p:nvSpPr>
        <p:spPr>
          <a:xfrm>
            <a:off x="1071637" y="1968970"/>
            <a:ext cx="7750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Ranking Score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8634" y="4747000"/>
            <a:ext cx="252931" cy="93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5025" y="-14427"/>
            <a:ext cx="3445478" cy="117369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FFEF8-1707-475C-A8D6-2A3417282817}"/>
              </a:ext>
            </a:extLst>
          </p:cNvPr>
          <p:cNvSpPr txBox="1"/>
          <p:nvPr/>
        </p:nvSpPr>
        <p:spPr>
          <a:xfrm>
            <a:off x="188554" y="1832625"/>
            <a:ext cx="95169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 ...a.txt... Korea is a historical country in East Asia,</a:t>
            </a:r>
          </a:p>
          <a:p>
            <a:pPr marL="457200" indent="-457200">
              <a:buAutoNum type="arabicPlain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lain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 ...b.txt... Koreans are an East Asian ethnic group</a:t>
            </a:r>
          </a:p>
          <a:p>
            <a:pPr marL="457200" indent="-457200">
              <a:buAutoNum type="arabicPlain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lain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 ...c.txt... Korea that the exercises and U.S. threats</a:t>
            </a:r>
            <a:endParaRPr lang="ko-KR" altLang="en-US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5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12890" y="1554501"/>
            <a:ext cx="8516574" cy="1196443"/>
            <a:chOff x="736452" y="2060848"/>
            <a:chExt cx="4268514" cy="752781"/>
          </a:xfrm>
        </p:grpSpPr>
        <p:sp>
          <p:nvSpPr>
            <p:cNvPr id="19" name="TextBox 18"/>
            <p:cNvSpPr txBox="1"/>
            <p:nvPr/>
          </p:nvSpPr>
          <p:spPr>
            <a:xfrm>
              <a:off x="1082198" y="2585708"/>
              <a:ext cx="1371500" cy="227921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r">
                <a:lnSpc>
                  <a:spcPct val="150000"/>
                </a:lnSpc>
                <a:spcBef>
                  <a:spcPts val="700"/>
                </a:spcBef>
              </a:pPr>
              <a:endParaRPr lang="en-US" altLang="ko-KR" sz="1200" spc="-100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6452" y="2060848"/>
              <a:ext cx="4268514" cy="25793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AutoShape 4" descr="티머니에 대한 이미지 검색결과">
            <a:extLst>
              <a:ext uri="{FF2B5EF4-FFF2-40B4-BE49-F238E27FC236}">
                <a16:creationId xmlns:a16="http://schemas.microsoft.com/office/drawing/2014/main" id="{60F35F87-617D-4505-AA54-8FC865D1A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28C29ECA-0FD4-4A03-91B4-BD57D38900BD}"/>
              </a:ext>
            </a:extLst>
          </p:cNvPr>
          <p:cNvSpPr txBox="1"/>
          <p:nvPr/>
        </p:nvSpPr>
        <p:spPr>
          <a:xfrm>
            <a:off x="585024" y="-14427"/>
            <a:ext cx="5808135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정보와 내용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10513-5AF8-4669-9BF1-19188282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3503161"/>
            <a:ext cx="12547426" cy="70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8213112" descr="EMB00015070ab8c">
            <a:extLst>
              <a:ext uri="{FF2B5EF4-FFF2-40B4-BE49-F238E27FC236}">
                <a16:creationId xmlns:a16="http://schemas.microsoft.com/office/drawing/2014/main" id="{32CBA65F-0850-40FB-BE0A-ABCE8AE9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8" y="1623647"/>
            <a:ext cx="9427703" cy="15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B4C92D3D-9EBE-42AB-9A7C-7B422826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46949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18214768" descr="EMB00015070ab8f">
            <a:extLst>
              <a:ext uri="{FF2B5EF4-FFF2-40B4-BE49-F238E27FC236}">
                <a16:creationId xmlns:a16="http://schemas.microsoft.com/office/drawing/2014/main" id="{1CEEF765-FED8-407E-A9AF-699F633C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3" y="3212976"/>
            <a:ext cx="9427703" cy="18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10DDF-583F-483C-ADED-C9DFB3331BBD}"/>
              </a:ext>
            </a:extLst>
          </p:cNvPr>
          <p:cNvSpPr txBox="1"/>
          <p:nvPr/>
        </p:nvSpPr>
        <p:spPr>
          <a:xfrm>
            <a:off x="681453" y="5436513"/>
            <a:ext cx="847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FindFirstFile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C7E6E8-6234-4FF6-9DCD-350252649ECA}"/>
              </a:ext>
            </a:extLst>
          </p:cNvPr>
          <p:cNvSpPr/>
          <p:nvPr/>
        </p:nvSpPr>
        <p:spPr>
          <a:xfrm>
            <a:off x="488504" y="5517232"/>
            <a:ext cx="128467" cy="487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0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검색어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ACB49-41DA-4A10-960F-A3D768FDA1B9}"/>
              </a:ext>
            </a:extLst>
          </p:cNvPr>
          <p:cNvSpPr txBox="1"/>
          <p:nvPr/>
        </p:nvSpPr>
        <p:spPr>
          <a:xfrm>
            <a:off x="704528" y="162880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scanf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(“%[^\n]</a:t>
            </a:r>
            <a:r>
              <a:rPr lang="en-US" altLang="ko-KR" sz="4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s”,search</a:t>
            </a:r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모서리가 둥근 직사각형 29">
            <a:extLst>
              <a:ext uri="{FF2B5EF4-FFF2-40B4-BE49-F238E27FC236}">
                <a16:creationId xmlns:a16="http://schemas.microsoft.com/office/drawing/2014/main" id="{A0C4B006-301D-461F-A542-DDE30518A99A}"/>
              </a:ext>
            </a:extLst>
          </p:cNvPr>
          <p:cNvSpPr/>
          <p:nvPr/>
        </p:nvSpPr>
        <p:spPr>
          <a:xfrm>
            <a:off x="2417877" y="4903963"/>
            <a:ext cx="2163660" cy="1025854"/>
          </a:xfrm>
          <a:prstGeom prst="roundRect">
            <a:avLst>
              <a:gd name="adj" fmla="val 36717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소문자</a:t>
            </a:r>
            <a:endParaRPr lang="en-US" altLang="ko-KR" sz="2800" dirty="0">
              <a:solidFill>
                <a:srgbClr val="66666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모서리가 둥근 직사각형 30">
            <a:extLst>
              <a:ext uri="{FF2B5EF4-FFF2-40B4-BE49-F238E27FC236}">
                <a16:creationId xmlns:a16="http://schemas.microsoft.com/office/drawing/2014/main" id="{DA491DDB-4ADA-4666-8634-A9A7F132B945}"/>
              </a:ext>
            </a:extLst>
          </p:cNvPr>
          <p:cNvSpPr/>
          <p:nvPr/>
        </p:nvSpPr>
        <p:spPr>
          <a:xfrm>
            <a:off x="611424" y="3366775"/>
            <a:ext cx="2163660" cy="1025854"/>
          </a:xfrm>
          <a:prstGeom prst="roundRect">
            <a:avLst>
              <a:gd name="adj" fmla="val 3671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그대로</a:t>
            </a: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5451A38D-3D12-45DC-AA6F-0B104136F66B}"/>
              </a:ext>
            </a:extLst>
          </p:cNvPr>
          <p:cNvSpPr/>
          <p:nvPr/>
        </p:nvSpPr>
        <p:spPr>
          <a:xfrm>
            <a:off x="4949580" y="4907410"/>
            <a:ext cx="2163660" cy="1025854"/>
          </a:xfrm>
          <a:prstGeom prst="roundRect">
            <a:avLst>
              <a:gd name="adj" fmla="val 3671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첫글자만</a:t>
            </a:r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>
              <a:solidFill>
                <a:srgbClr val="66666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대문자</a:t>
            </a:r>
          </a:p>
        </p:txBody>
      </p:sp>
      <p:sp>
        <p:nvSpPr>
          <p:cNvPr id="24" name="모서리가 둥근 직사각형 29">
            <a:extLst>
              <a:ext uri="{FF2B5EF4-FFF2-40B4-BE49-F238E27FC236}">
                <a16:creationId xmlns:a16="http://schemas.microsoft.com/office/drawing/2014/main" id="{7DE8D09F-3233-454D-AAA9-121B772895B5}"/>
              </a:ext>
            </a:extLst>
          </p:cNvPr>
          <p:cNvSpPr/>
          <p:nvPr/>
        </p:nvSpPr>
        <p:spPr>
          <a:xfrm>
            <a:off x="6658670" y="3363153"/>
            <a:ext cx="2163660" cy="1025854"/>
          </a:xfrm>
          <a:prstGeom prst="roundRect">
            <a:avLst>
              <a:gd name="adj" fmla="val 36717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6666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대문자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B97BEC-572C-4767-BC96-87EB95AFBA23}"/>
              </a:ext>
            </a:extLst>
          </p:cNvPr>
          <p:cNvCxnSpPr>
            <a:cxnSpLocks/>
          </p:cNvCxnSpPr>
          <p:nvPr/>
        </p:nvCxnSpPr>
        <p:spPr>
          <a:xfrm flipH="1">
            <a:off x="2642491" y="2398241"/>
            <a:ext cx="2055357" cy="964912"/>
          </a:xfrm>
          <a:prstGeom prst="line">
            <a:avLst/>
          </a:prstGeom>
          <a:ln w="73025">
            <a:solidFill>
              <a:srgbClr val="FBDC9D">
                <a:alpha val="5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6200A31-BFDF-4575-BA18-20EAF76E027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499707" y="2456657"/>
            <a:ext cx="1198138" cy="2447306"/>
          </a:xfrm>
          <a:prstGeom prst="line">
            <a:avLst/>
          </a:prstGeom>
          <a:ln w="73025">
            <a:solidFill>
              <a:srgbClr val="FBDC9D">
                <a:alpha val="5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4F6335-5446-4AED-BBBC-3EC7B0FCD5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713047" y="2456657"/>
            <a:ext cx="1318363" cy="2450753"/>
          </a:xfrm>
          <a:prstGeom prst="line">
            <a:avLst/>
          </a:prstGeom>
          <a:ln w="73025">
            <a:solidFill>
              <a:srgbClr val="FBDC9D">
                <a:alpha val="5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99F338-A3E3-414D-9E6C-396C64A1E9C1}"/>
              </a:ext>
            </a:extLst>
          </p:cNvPr>
          <p:cNvCxnSpPr>
            <a:cxnSpLocks/>
          </p:cNvCxnSpPr>
          <p:nvPr/>
        </p:nvCxnSpPr>
        <p:spPr>
          <a:xfrm>
            <a:off x="4697844" y="2394619"/>
            <a:ext cx="2096827" cy="1025855"/>
          </a:xfrm>
          <a:prstGeom prst="line">
            <a:avLst/>
          </a:prstGeom>
          <a:ln w="73025">
            <a:solidFill>
              <a:srgbClr val="FBDC9D">
                <a:alpha val="5686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052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 검색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2DE3AD-9DA2-4892-9333-A55E322B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90" y="1688889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318224632" descr="EMB00015070ab96">
            <a:extLst>
              <a:ext uri="{FF2B5EF4-FFF2-40B4-BE49-F238E27FC236}">
                <a16:creationId xmlns:a16="http://schemas.microsoft.com/office/drawing/2014/main" id="{26A855A7-C04F-416D-91FE-6742570C4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2" y="2328396"/>
            <a:ext cx="3783551" cy="254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23163BF3-A46C-4F6F-8DD8-E55AD9A3B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6" y="1853701"/>
            <a:ext cx="14313203" cy="67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8" name="_x318218080" descr="EMB00015070ab99">
            <a:extLst>
              <a:ext uri="{FF2B5EF4-FFF2-40B4-BE49-F238E27FC236}">
                <a16:creationId xmlns:a16="http://schemas.microsoft.com/office/drawing/2014/main" id="{FE7B2C91-0740-4DE5-A46E-14611D7D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79" y="2276872"/>
            <a:ext cx="3783551" cy="36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B2195-40B6-4A96-AE50-81B30D679499}"/>
              </a:ext>
            </a:extLst>
          </p:cNvPr>
          <p:cNvSpPr txBox="1"/>
          <p:nvPr/>
        </p:nvSpPr>
        <p:spPr>
          <a:xfrm>
            <a:off x="920552" y="1645350"/>
            <a:ext cx="7920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검색한 단어 그대로인 경우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               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소문자인 경우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2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45777" cy="2346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2890" y="1177363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10DB1-3A5C-4D19-822F-DB25865A0B63}"/>
              </a:ext>
            </a:extLst>
          </p:cNvPr>
          <p:cNvSpPr txBox="1"/>
          <p:nvPr/>
        </p:nvSpPr>
        <p:spPr>
          <a:xfrm>
            <a:off x="585024" y="-14427"/>
            <a:ext cx="4538279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검색 </a:t>
            </a:r>
            <a:r>
              <a:rPr lang="en-US" altLang="ko-KR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4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랭킹점수</a:t>
            </a:r>
            <a:endParaRPr lang="en-US" altLang="ko-KR" sz="3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59F8D-3731-49EF-9623-4D2DB549AE76}"/>
              </a:ext>
            </a:extLst>
          </p:cNvPr>
          <p:cNvSpPr txBox="1"/>
          <p:nvPr/>
        </p:nvSpPr>
        <p:spPr>
          <a:xfrm>
            <a:off x="5220990" y="644673"/>
            <a:ext cx="4268514" cy="4284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3 . 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연관단어문제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3C93-B3B7-4E6E-AF13-A17EBE74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1019656"/>
            <a:ext cx="14459617" cy="8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7086408" descr="EMB00015070ab9c">
            <a:extLst>
              <a:ext uri="{FF2B5EF4-FFF2-40B4-BE49-F238E27FC236}">
                <a16:creationId xmlns:a16="http://schemas.microsoft.com/office/drawing/2014/main" id="{4763C6EA-0845-406A-AA0D-C99B0D34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3" y="1980912"/>
            <a:ext cx="9493274" cy="133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9700218C-BC5E-423F-A2BD-070C532B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62" y="2432181"/>
            <a:ext cx="13989482" cy="80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318210736" descr="EMB00015070ab9f">
            <a:extLst>
              <a:ext uri="{FF2B5EF4-FFF2-40B4-BE49-F238E27FC236}">
                <a16:creationId xmlns:a16="http://schemas.microsoft.com/office/drawing/2014/main" id="{8626FF7E-9851-4C62-907D-80A8882F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2" y="3428362"/>
            <a:ext cx="9506273" cy="10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A5504-94DD-49B3-B86F-8B1ADAE9B510}"/>
              </a:ext>
            </a:extLst>
          </p:cNvPr>
          <p:cNvSpPr txBox="1"/>
          <p:nvPr/>
        </p:nvSpPr>
        <p:spPr>
          <a:xfrm>
            <a:off x="826589" y="4759506"/>
            <a:ext cx="87888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&lt;‘car’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검색하면 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carnation 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상관없는 내용도 출력된다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47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368</Words>
  <Application>Microsoft Office PowerPoint</Application>
  <PresentationFormat>A4 용지(210x297mm)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Korean Bold</vt:lpstr>
      <vt:lpstr>Noto Sans Korean Medium</vt:lpstr>
      <vt:lpstr>나눔고딕 ExtraBold</vt:lpstr>
      <vt:lpstr>나눔바른고딕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두성김</cp:lastModifiedBy>
  <cp:revision>46</cp:revision>
  <dcterms:created xsi:type="dcterms:W3CDTF">2014-08-30T22:01:36Z</dcterms:created>
  <dcterms:modified xsi:type="dcterms:W3CDTF">2017-12-07T23:53:00Z</dcterms:modified>
</cp:coreProperties>
</file>