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Polaris Office Slide</Application>
  <PresentationFormat>와이드스크린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POLARIS Office</cp:lastModifiedBy>
</cp:coreProperties>
</file>