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AAEE955-0562-4E52-B31F-F93F8F722996}" type="datetimeFigureOut">
              <a:rPr lang="pl-PL" smtClean="0"/>
              <a:t>28.04.2024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4EFF6C0-5A16-441D-9056-86AB4B8EDEA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Webscraping</a:t>
            </a:r>
            <a:r>
              <a:rPr lang="pl-PL" dirty="0" smtClean="0"/>
              <a:t> Project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Karol </a:t>
            </a:r>
            <a:r>
              <a:rPr lang="pl-PL" dirty="0" err="1" smtClean="0"/>
              <a:t>Rochalski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38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124744"/>
            <a:ext cx="6400800" cy="685800"/>
          </a:xfrm>
        </p:spPr>
        <p:txBody>
          <a:bodyPr/>
          <a:lstStyle/>
          <a:p>
            <a:r>
              <a:rPr lang="pl-PL" b="1" dirty="0" err="1" smtClean="0"/>
              <a:t>Fanlore</a:t>
            </a:r>
            <a:endParaRPr lang="pl-PL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9127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2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Structure</a:t>
            </a:r>
            <a:r>
              <a:rPr lang="pl-PL" dirty="0"/>
              <a:t> </a:t>
            </a:r>
            <a:r>
              <a:rPr lang="pl-PL" dirty="0" smtClean="0"/>
              <a:t>of </a:t>
            </a:r>
            <a:r>
              <a:rPr lang="pl-PL" dirty="0" err="1" smtClean="0"/>
              <a:t>scrap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l-PL" dirty="0" smtClean="0"/>
              <a:t>Root</a:t>
            </a:r>
          </a:p>
          <a:p>
            <a:pPr indent="0">
              <a:lnSpc>
                <a:spcPct val="110000"/>
              </a:lnSpc>
              <a:buNone/>
            </a:pPr>
            <a:r>
              <a:rPr lang="pl-PL" dirty="0" smtClean="0"/>
              <a:t>|</a:t>
            </a:r>
          </a:p>
          <a:p>
            <a:pPr indent="0">
              <a:lnSpc>
                <a:spcPct val="110000"/>
              </a:lnSpc>
              <a:buNone/>
            </a:pPr>
            <a:r>
              <a:rPr lang="pl-PL" dirty="0" smtClean="0"/>
              <a:t>|__Basic Information</a:t>
            </a:r>
          </a:p>
          <a:p>
            <a:pPr indent="0">
              <a:lnSpc>
                <a:spcPct val="110000"/>
              </a:lnSpc>
              <a:buNone/>
            </a:pPr>
            <a:r>
              <a:rPr lang="pl-PL" dirty="0" smtClean="0"/>
              <a:t>|</a:t>
            </a:r>
          </a:p>
          <a:p>
            <a:pPr indent="0">
              <a:lnSpc>
                <a:spcPct val="110000"/>
              </a:lnSpc>
              <a:buNone/>
            </a:pPr>
            <a:r>
              <a:rPr lang="pl-PL" dirty="0" smtClean="0"/>
              <a:t>|__</a:t>
            </a:r>
            <a:r>
              <a:rPr lang="pl-PL" dirty="0" err="1" smtClean="0"/>
              <a:t>Fandoms</a:t>
            </a:r>
            <a:endParaRPr lang="pl-PL" dirty="0" smtClean="0"/>
          </a:p>
          <a:p>
            <a:pPr indent="0">
              <a:lnSpc>
                <a:spcPct val="110000"/>
              </a:lnSpc>
              <a:buNone/>
            </a:pPr>
            <a:r>
              <a:rPr lang="pl-PL" dirty="0" smtClean="0"/>
              <a:t>|</a:t>
            </a:r>
          </a:p>
          <a:p>
            <a:pPr indent="0">
              <a:lnSpc>
                <a:spcPct val="110000"/>
              </a:lnSpc>
              <a:buNone/>
            </a:pPr>
            <a:r>
              <a:rPr lang="pl-PL" dirty="0" smtClean="0"/>
              <a:t>|__Fan </a:t>
            </a:r>
            <a:r>
              <a:rPr lang="pl-PL" dirty="0" err="1" smtClean="0"/>
              <a:t>communities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13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Detailed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438400"/>
            <a:ext cx="2912368" cy="3048001"/>
          </a:xfrm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pl-PL" dirty="0" err="1" smtClean="0"/>
              <a:t>Fandoms</a:t>
            </a:r>
            <a:endParaRPr lang="pl-PL" dirty="0" smtClean="0"/>
          </a:p>
          <a:p>
            <a:pPr indent="0">
              <a:buNone/>
            </a:pPr>
            <a:r>
              <a:rPr lang="pl-PL" dirty="0" smtClean="0"/>
              <a:t>|</a:t>
            </a:r>
          </a:p>
          <a:p>
            <a:pPr indent="0">
              <a:buNone/>
            </a:pPr>
            <a:r>
              <a:rPr lang="pl-PL" dirty="0" smtClean="0"/>
              <a:t>|__ </a:t>
            </a:r>
            <a:r>
              <a:rPr lang="pl-PL" dirty="0" err="1" smtClean="0"/>
              <a:t>structure</a:t>
            </a:r>
            <a:r>
              <a:rPr lang="pl-PL" dirty="0" smtClean="0"/>
              <a:t> of Fan </a:t>
            </a:r>
            <a:r>
              <a:rPr lang="pl-PL" dirty="0" err="1" smtClean="0"/>
              <a:t>fiction</a:t>
            </a:r>
            <a:r>
              <a:rPr lang="pl-PL" dirty="0" smtClean="0"/>
              <a:t> </a:t>
            </a:r>
            <a:r>
              <a:rPr lang="pl-PL" dirty="0" err="1" smtClean="0"/>
              <a:t>title</a:t>
            </a:r>
            <a:endParaRPr lang="pl-PL" dirty="0" smtClean="0"/>
          </a:p>
          <a:p>
            <a:pPr indent="0">
              <a:buNone/>
            </a:pPr>
            <a:r>
              <a:rPr lang="pl-PL" dirty="0" smtClean="0"/>
              <a:t>|</a:t>
            </a:r>
          </a:p>
          <a:p>
            <a:pPr indent="0">
              <a:buNone/>
            </a:pPr>
            <a:r>
              <a:rPr lang="pl-PL" dirty="0" smtClean="0"/>
              <a:t>|__</a:t>
            </a:r>
            <a:r>
              <a:rPr lang="pl-PL" dirty="0" err="1" smtClean="0"/>
              <a:t>abstract</a:t>
            </a:r>
            <a:endParaRPr lang="pl-PL" dirty="0" smtClean="0"/>
          </a:p>
          <a:p>
            <a:pPr indent="0">
              <a:buNone/>
            </a:pPr>
            <a:r>
              <a:rPr lang="pl-PL" dirty="0" smtClean="0"/>
              <a:t>|</a:t>
            </a:r>
          </a:p>
          <a:p>
            <a:pPr indent="0">
              <a:buNone/>
            </a:pPr>
            <a:r>
              <a:rPr lang="pl-PL" dirty="0" smtClean="0"/>
              <a:t>|__</a:t>
            </a:r>
            <a:r>
              <a:rPr lang="pl-PL" dirty="0" err="1" smtClean="0"/>
              <a:t>links</a:t>
            </a:r>
            <a:endParaRPr lang="pl-PL" dirty="0" smtClean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716016" y="2569029"/>
            <a:ext cx="2912368" cy="304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itchFamily="2" charset="2"/>
              <a:buNone/>
            </a:pPr>
            <a:r>
              <a:rPr lang="pl-PL" dirty="0" smtClean="0"/>
              <a:t>Fan </a:t>
            </a:r>
            <a:r>
              <a:rPr lang="pl-PL" dirty="0" err="1" smtClean="0"/>
              <a:t>commmunities</a:t>
            </a:r>
            <a:endParaRPr lang="pl-PL" dirty="0" smtClean="0"/>
          </a:p>
          <a:p>
            <a:pPr indent="0">
              <a:buFont typeface="Wingdings" pitchFamily="2" charset="2"/>
              <a:buNone/>
            </a:pPr>
            <a:r>
              <a:rPr lang="pl-PL" dirty="0" smtClean="0"/>
              <a:t>|</a:t>
            </a:r>
          </a:p>
          <a:p>
            <a:pPr indent="0">
              <a:buFont typeface="Wingdings" pitchFamily="2" charset="2"/>
              <a:buNone/>
            </a:pPr>
            <a:r>
              <a:rPr lang="pl-PL" dirty="0" smtClean="0"/>
              <a:t>|__ </a:t>
            </a:r>
            <a:r>
              <a:rPr lang="pl-PL" dirty="0" err="1" smtClean="0"/>
              <a:t>structure</a:t>
            </a:r>
            <a:r>
              <a:rPr lang="pl-PL" dirty="0" smtClean="0"/>
              <a:t> of </a:t>
            </a:r>
            <a:r>
              <a:rPr lang="pl-PL" dirty="0" err="1" smtClean="0"/>
              <a:t>files</a:t>
            </a:r>
            <a:endParaRPr lang="pl-PL" dirty="0" smtClean="0"/>
          </a:p>
          <a:p>
            <a:pPr indent="0">
              <a:buFont typeface="Wingdings" pitchFamily="2" charset="2"/>
              <a:buNone/>
            </a:pPr>
            <a:r>
              <a:rPr lang="pl-PL" dirty="0" smtClean="0"/>
              <a:t>|</a:t>
            </a:r>
          </a:p>
          <a:p>
            <a:pPr indent="0">
              <a:buFont typeface="Wingdings" pitchFamily="2" charset="2"/>
              <a:buNone/>
            </a:pPr>
            <a:r>
              <a:rPr lang="pl-PL" dirty="0" smtClean="0"/>
              <a:t>|__ </a:t>
            </a:r>
            <a:r>
              <a:rPr lang="pl-PL" smtClean="0"/>
              <a:t>summary</a:t>
            </a:r>
            <a:endParaRPr lang="pl-PL" dirty="0" smtClean="0"/>
          </a:p>
          <a:p>
            <a:pPr indent="0">
              <a:buFont typeface="Wingdings" pitchFamily="2" charset="2"/>
              <a:buNone/>
            </a:pPr>
            <a:r>
              <a:rPr lang="pl-PL" dirty="0" smtClean="0"/>
              <a:t>|</a:t>
            </a:r>
          </a:p>
          <a:p>
            <a:pPr indent="0">
              <a:buFont typeface="Wingdings" pitchFamily="2" charset="2"/>
              <a:buNone/>
            </a:pPr>
            <a:r>
              <a:rPr lang="pl-PL" dirty="0" smtClean="0"/>
              <a:t>|__</a:t>
            </a:r>
            <a:r>
              <a:rPr lang="pl-PL" dirty="0" err="1" smtClean="0"/>
              <a:t>links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831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kskluzywny">
  <a:themeElements>
    <a:clrScheme name="Ekskluzywny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zarny krawat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kskluzywny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20</TotalTime>
  <Words>49</Words>
  <Application>Microsoft Office PowerPoint</Application>
  <PresentationFormat>Pokaz na ekranie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Ekskluzywny</vt:lpstr>
      <vt:lpstr>Webscraping Project</vt:lpstr>
      <vt:lpstr>Fanlore</vt:lpstr>
      <vt:lpstr>Structure of scrap</vt:lpstr>
      <vt:lpstr>Detailed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Project</dc:title>
  <dc:creator>X</dc:creator>
  <cp:lastModifiedBy>X</cp:lastModifiedBy>
  <cp:revision>4</cp:revision>
  <dcterms:created xsi:type="dcterms:W3CDTF">2024-03-12T08:41:52Z</dcterms:created>
  <dcterms:modified xsi:type="dcterms:W3CDTF">2024-04-28T20:27:30Z</dcterms:modified>
</cp:coreProperties>
</file>