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60" r:id="rId4"/>
    <p:sldId id="262" r:id="rId5"/>
    <p:sldId id="263" r:id="rId6"/>
    <p:sldId id="261" r:id="rId7"/>
    <p:sldId id="258" r:id="rId8"/>
    <p:sldId id="259" r:id="rId9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3C9B9FC-0A8D-4704-A4C3-95BBDB1525CE}" type="datetimeFigureOut">
              <a:rPr lang="pl-PL" smtClean="0"/>
              <a:t>24.01.2024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B76C78A-15F0-4A19-8AAD-A124BEA5B62F}" type="slidenum">
              <a:rPr lang="pl-PL" smtClean="0"/>
              <a:t>‹#›</a:t>
            </a:fld>
            <a:endParaRPr lang="pl-PL"/>
          </a:p>
        </p:txBody>
      </p:sp>
      <p:grpSp>
        <p:nvGrpSpPr>
          <p:cNvPr id="8" name="Group 7"/>
          <p:cNvGrpSpPr/>
          <p:nvPr/>
        </p:nvGrpSpPr>
        <p:grpSpPr>
          <a:xfrm>
            <a:off x="1194101" y="2887530"/>
            <a:ext cx="6779110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  <a:endParaRPr lang="en-US" sz="5400" dirty="0">
                <a:ln w="3175">
                  <a:solidFill>
                    <a:schemeClr val="tx2">
                      <a:alpha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outerShdw blurRad="34925" dist="12700" dir="14400000" algn="ctr" rotWithShape="0">
                    <a:srgbClr val="000000">
                      <a:alpha val="21000"/>
                    </a:srgbClr>
                  </a:outerShdw>
                </a:effectLst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387737"/>
            <a:ext cx="6777318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9B9FC-0A8D-4704-A4C3-95BBDB1525CE}" type="datetimeFigureOut">
              <a:rPr lang="pl-PL" smtClean="0"/>
              <a:t>24.01.2024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6C78A-15F0-4A19-8AAD-A124BEA5B62F}" type="slidenum">
              <a:rPr lang="pl-PL" smtClean="0"/>
              <a:t>‹#›</a:t>
            </a:fld>
            <a:endParaRPr lang="pl-PL"/>
          </a:p>
        </p:txBody>
      </p:sp>
      <p:grpSp>
        <p:nvGrpSpPr>
          <p:cNvPr id="11" name="Group 10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560" y="559398"/>
            <a:ext cx="1678193" cy="5566765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8" y="849854"/>
            <a:ext cx="5507917" cy="5023821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9B9FC-0A8D-4704-A4C3-95BBDB1525CE}" type="datetimeFigureOut">
              <a:rPr lang="pl-PL" smtClean="0"/>
              <a:t>24.01.2024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6C78A-15F0-4A19-8AAD-A124BEA5B62F}" type="slidenum">
              <a:rPr lang="pl-PL" smtClean="0"/>
              <a:t>‹#›</a:t>
            </a:fld>
            <a:endParaRPr lang="pl-PL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3909050" y="2880823"/>
            <a:ext cx="5480154" cy="923330"/>
            <a:chOff x="1815339" y="1381459"/>
            <a:chExt cx="5480154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9B9FC-0A8D-4704-A4C3-95BBDB1525CE}" type="datetimeFigureOut">
              <a:rPr lang="pl-PL" smtClean="0"/>
              <a:t>24.01.2024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6C78A-15F0-4A19-8AAD-A124BEA5B62F}" type="slidenum">
              <a:rPr lang="pl-PL" smtClean="0"/>
              <a:t>‹#›</a:t>
            </a:fld>
            <a:endParaRPr lang="pl-PL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172584" y="2887579"/>
            <a:ext cx="6779110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3767316"/>
            <a:ext cx="7734747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9B9FC-0A8D-4704-A4C3-95BBDB1525CE}" type="datetimeFigureOut">
              <a:rPr lang="pl-PL" smtClean="0"/>
              <a:t>24.01.2024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6C78A-15F0-4A19-8AAD-A124BEA5B62F}" type="slidenum">
              <a:rPr lang="pl-PL" smtClean="0"/>
              <a:t>‹#›</a:t>
            </a:fld>
            <a:endParaRPr lang="pl-P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9B9FC-0A8D-4704-A4C3-95BBDB1525CE}" type="datetimeFigureOut">
              <a:rPr lang="pl-PL" smtClean="0"/>
              <a:t>24.01.2024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6C78A-15F0-4A19-8AAD-A124BEA5B62F}" type="slidenum">
              <a:rPr lang="pl-PL" smtClean="0"/>
              <a:t>‹#›</a:t>
            </a:fld>
            <a:endParaRPr lang="pl-PL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3803904" cy="3877056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2240280"/>
            <a:ext cx="3803904" cy="3877056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2240280"/>
            <a:ext cx="3442446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947595"/>
            <a:ext cx="38039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2240280"/>
            <a:ext cx="344728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944368"/>
            <a:ext cx="3799728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9B9FC-0A8D-4704-A4C3-95BBDB1525CE}" type="datetimeFigureOut">
              <a:rPr lang="pl-PL" smtClean="0"/>
              <a:t>24.01.2024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6C78A-15F0-4A19-8AAD-A124BEA5B62F}" type="slidenum">
              <a:rPr lang="pl-PL" smtClean="0"/>
              <a:t>‹#›</a:t>
            </a:fld>
            <a:endParaRPr lang="pl-PL"/>
          </a:p>
        </p:txBody>
      </p:sp>
      <p:grpSp>
        <p:nvGrpSpPr>
          <p:cNvPr id="14" name="Group 13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9B9FC-0A8D-4704-A4C3-95BBDB1525CE}" type="datetimeFigureOut">
              <a:rPr lang="pl-PL" smtClean="0"/>
              <a:t>24.01.2024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6C78A-15F0-4A19-8AAD-A124BEA5B62F}" type="slidenum">
              <a:rPr lang="pl-PL" smtClean="0"/>
              <a:t>‹#›</a:t>
            </a:fld>
            <a:endParaRPr lang="pl-PL"/>
          </a:p>
        </p:txBody>
      </p:sp>
      <p:grpSp>
        <p:nvGrpSpPr>
          <p:cNvPr id="10" name="Group 9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9B9FC-0A8D-4704-A4C3-95BBDB1525CE}" type="datetimeFigureOut">
              <a:rPr lang="pl-PL" smtClean="0"/>
              <a:t>24.01.2024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6C78A-15F0-4A19-8AAD-A124BEA5B62F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79" y="1678195"/>
            <a:ext cx="3422483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1" y="559398"/>
            <a:ext cx="4116667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79" y="3603812"/>
            <a:ext cx="3411725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9B9FC-0A8D-4704-A4C3-95BBDB1525CE}" type="datetimeFigureOut">
              <a:rPr lang="pl-PL" smtClean="0"/>
              <a:t>24.01.2024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6C78A-15F0-4A19-8AAD-A124BEA5B62F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1" y="4668818"/>
            <a:ext cx="7767021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666965"/>
            <a:ext cx="4772156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5324306"/>
            <a:ext cx="775626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9B9FC-0A8D-4704-A4C3-95BBDB1525CE}" type="datetimeFigureOut">
              <a:rPr lang="pl-PL" smtClean="0"/>
              <a:t>24.01.2024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6C78A-15F0-4A19-8AAD-A124BEA5B62F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83C9B9FC-0A8D-4704-A4C3-95BBDB1525CE}" type="datetimeFigureOut">
              <a:rPr lang="pl-PL" smtClean="0"/>
              <a:t>24.01.2024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EB76C78A-15F0-4A19-8AAD-A124BEA5B62F}" type="slidenum">
              <a:rPr lang="pl-PL" smtClean="0"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err="1" smtClean="0"/>
              <a:t>Python</a:t>
            </a:r>
            <a:r>
              <a:rPr lang="pl-PL" dirty="0" smtClean="0"/>
              <a:t> </a:t>
            </a:r>
            <a:r>
              <a:rPr lang="pl-PL" dirty="0" err="1" smtClean="0"/>
              <a:t>Bottle</a:t>
            </a:r>
            <a:r>
              <a:rPr lang="pl-PL" dirty="0" smtClean="0"/>
              <a:t> Web Application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/>
              <a:t>Karol </a:t>
            </a:r>
            <a:r>
              <a:rPr lang="pl-PL" dirty="0" err="1" smtClean="0"/>
              <a:t>Rochalski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768414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/>
          <p:cNvSpPr>
            <a:spLocks noGrp="1"/>
          </p:cNvSpPr>
          <p:nvPr>
            <p:ph type="title"/>
          </p:nvPr>
        </p:nvSpPr>
        <p:spPr>
          <a:xfrm>
            <a:off x="2123728" y="548680"/>
            <a:ext cx="7756263" cy="1054250"/>
          </a:xfrm>
        </p:spPr>
        <p:txBody>
          <a:bodyPr/>
          <a:lstStyle/>
          <a:p>
            <a:r>
              <a:rPr lang="pl-PL" dirty="0" smtClean="0"/>
              <a:t>Project </a:t>
            </a:r>
            <a:r>
              <a:rPr lang="pl-PL" dirty="0" err="1" smtClean="0"/>
              <a:t>structure</a:t>
            </a:r>
            <a:endParaRPr lang="pl-PL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60648"/>
            <a:ext cx="1914542" cy="6408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ymbol zastępczy zawartości 3"/>
          <p:cNvSpPr>
            <a:spLocks noGrp="1"/>
          </p:cNvSpPr>
          <p:nvPr>
            <p:ph idx="1"/>
          </p:nvPr>
        </p:nvSpPr>
        <p:spPr>
          <a:xfrm>
            <a:off x="2699792" y="2276872"/>
            <a:ext cx="5744960" cy="3849290"/>
          </a:xfrm>
        </p:spPr>
        <p:txBody>
          <a:bodyPr/>
          <a:lstStyle/>
          <a:p>
            <a:r>
              <a:rPr lang="pl-PL" dirty="0" smtClean="0"/>
              <a:t>The </a:t>
            </a:r>
            <a:r>
              <a:rPr lang="pl-PL" dirty="0" err="1" smtClean="0"/>
              <a:t>application</a:t>
            </a:r>
            <a:r>
              <a:rPr lang="pl-PL" dirty="0" smtClean="0"/>
              <a:t> </a:t>
            </a:r>
            <a:r>
              <a:rPr lang="pl-PL" dirty="0" err="1" smtClean="0"/>
              <a:t>follows</a:t>
            </a:r>
            <a:r>
              <a:rPr lang="pl-PL" dirty="0" smtClean="0"/>
              <a:t> </a:t>
            </a:r>
            <a:r>
              <a:rPr lang="pl-PL" dirty="0" err="1" smtClean="0"/>
              <a:t>basic</a:t>
            </a:r>
            <a:r>
              <a:rPr lang="pl-PL" dirty="0" smtClean="0"/>
              <a:t> </a:t>
            </a:r>
            <a:r>
              <a:rPr lang="pl-PL" dirty="0" err="1" smtClean="0"/>
              <a:t>structure</a:t>
            </a:r>
            <a:r>
              <a:rPr lang="pl-PL" dirty="0" smtClean="0"/>
              <a:t> of </a:t>
            </a:r>
            <a:r>
              <a:rPr lang="pl-PL" dirty="0" err="1" smtClean="0"/>
              <a:t>Bottle</a:t>
            </a:r>
            <a:r>
              <a:rPr lang="pl-PL" dirty="0" smtClean="0"/>
              <a:t> web </a:t>
            </a:r>
            <a:r>
              <a:rPr lang="pl-PL" dirty="0" err="1" smtClean="0"/>
              <a:t>framewoek</a:t>
            </a:r>
            <a:r>
              <a:rPr lang="pl-PL" dirty="0" smtClean="0"/>
              <a:t> </a:t>
            </a:r>
            <a:r>
              <a:rPr lang="pl-PL" dirty="0" err="1" smtClean="0"/>
              <a:t>which</a:t>
            </a:r>
            <a:r>
              <a:rPr lang="pl-PL" dirty="0" smtClean="0"/>
              <a:t> </a:t>
            </a:r>
            <a:r>
              <a:rPr lang="pl-PL" dirty="0" err="1" smtClean="0"/>
              <a:t>is</a:t>
            </a:r>
            <a:r>
              <a:rPr lang="pl-PL" dirty="0" smtClean="0"/>
              <a:t> </a:t>
            </a:r>
            <a:r>
              <a:rPr lang="pl-PL" dirty="0" err="1" smtClean="0"/>
              <a:t>very</a:t>
            </a:r>
            <a:r>
              <a:rPr lang="pl-PL" dirty="0" smtClean="0"/>
              <a:t> </a:t>
            </a:r>
            <a:r>
              <a:rPr lang="pl-PL" dirty="0" err="1" smtClean="0"/>
              <a:t>similar</a:t>
            </a:r>
            <a:r>
              <a:rPr lang="pl-PL" dirty="0" smtClean="0"/>
              <a:t> to </a:t>
            </a:r>
            <a:r>
              <a:rPr lang="pl-PL" dirty="0" err="1" smtClean="0"/>
              <a:t>flask</a:t>
            </a:r>
            <a:r>
              <a:rPr lang="pl-PL" dirty="0"/>
              <a:t> </a:t>
            </a:r>
            <a:r>
              <a:rPr lang="pl-PL" dirty="0" err="1" smtClean="0"/>
              <a:t>architecture</a:t>
            </a:r>
            <a:r>
              <a:rPr lang="pl-PL" dirty="0" smtClean="0"/>
              <a:t>. It </a:t>
            </a:r>
            <a:r>
              <a:rPr lang="pl-PL" dirty="0" err="1" smtClean="0"/>
              <a:t>uses</a:t>
            </a:r>
            <a:r>
              <a:rPr lang="pl-PL" dirty="0" smtClean="0"/>
              <a:t> standard </a:t>
            </a:r>
            <a:r>
              <a:rPr lang="pl-PL" dirty="0" err="1" smtClean="0"/>
              <a:t>structure</a:t>
            </a:r>
            <a:r>
              <a:rPr lang="pl-PL" dirty="0" smtClean="0"/>
              <a:t> of </a:t>
            </a:r>
            <a:r>
              <a:rPr lang="pl-PL" dirty="0" err="1" smtClean="0"/>
              <a:t>address</a:t>
            </a:r>
            <a:r>
              <a:rPr lang="pl-PL" dirty="0" smtClean="0"/>
              <a:t> </a:t>
            </a:r>
            <a:r>
              <a:rPr lang="pl-PL" dirty="0" err="1" smtClean="0"/>
              <a:t>requests</a:t>
            </a:r>
            <a:r>
              <a:rPr lang="pl-PL" dirty="0" smtClean="0"/>
              <a:t> </a:t>
            </a:r>
            <a:r>
              <a:rPr lang="pl-PL" dirty="0" err="1" smtClean="0"/>
              <a:t>controlled</a:t>
            </a:r>
            <a:r>
              <a:rPr lang="pl-PL" dirty="0" smtClean="0"/>
              <a:t> by main.py file, </a:t>
            </a:r>
            <a:r>
              <a:rPr lang="pl-PL" dirty="0" err="1" smtClean="0"/>
              <a:t>then</a:t>
            </a:r>
            <a:r>
              <a:rPr lang="pl-PL" dirty="0" smtClean="0"/>
              <a:t> </a:t>
            </a:r>
            <a:r>
              <a:rPr lang="pl-PL" dirty="0" err="1" smtClean="0"/>
              <a:t>leading</a:t>
            </a:r>
            <a:r>
              <a:rPr lang="pl-PL" dirty="0" smtClean="0"/>
              <a:t> to </a:t>
            </a:r>
            <a:r>
              <a:rPr lang="pl-PL" dirty="0" err="1" smtClean="0"/>
              <a:t>different</a:t>
            </a:r>
            <a:r>
              <a:rPr lang="pl-PL" dirty="0" smtClean="0"/>
              <a:t> </a:t>
            </a:r>
            <a:r>
              <a:rPr lang="pl-PL" dirty="0" err="1" smtClean="0"/>
              <a:t>templates</a:t>
            </a:r>
            <a:r>
              <a:rPr lang="pl-PL" dirty="0" smtClean="0"/>
              <a:t> </a:t>
            </a:r>
            <a:r>
              <a:rPr lang="pl-PL" dirty="0" err="1" smtClean="0"/>
              <a:t>or</a:t>
            </a:r>
            <a:r>
              <a:rPr lang="pl-PL" dirty="0" smtClean="0"/>
              <a:t> </a:t>
            </a:r>
            <a:r>
              <a:rPr lang="pl-PL" dirty="0" err="1" smtClean="0"/>
              <a:t>custom</a:t>
            </a:r>
            <a:r>
              <a:rPr lang="pl-PL" dirty="0" smtClean="0"/>
              <a:t> </a:t>
            </a:r>
            <a:r>
              <a:rPr lang="pl-PL" dirty="0" err="1" smtClean="0"/>
              <a:t>output</a:t>
            </a:r>
            <a:r>
              <a:rPr lang="pl-PL" dirty="0" smtClean="0"/>
              <a:t>. The </a:t>
            </a:r>
            <a:r>
              <a:rPr lang="pl-PL" dirty="0" err="1" smtClean="0"/>
              <a:t>templates</a:t>
            </a:r>
            <a:r>
              <a:rPr lang="pl-PL" dirty="0" smtClean="0"/>
              <a:t> </a:t>
            </a:r>
            <a:r>
              <a:rPr lang="pl-PL" dirty="0" err="1" smtClean="0"/>
              <a:t>allow</a:t>
            </a:r>
            <a:r>
              <a:rPr lang="pl-PL" dirty="0" smtClean="0"/>
              <a:t> to </a:t>
            </a:r>
            <a:r>
              <a:rPr lang="pl-PL" dirty="0" err="1" smtClean="0"/>
              <a:t>access</a:t>
            </a:r>
            <a:r>
              <a:rPr lang="pl-PL" dirty="0" smtClean="0"/>
              <a:t> </a:t>
            </a:r>
            <a:r>
              <a:rPr lang="pl-PL" dirty="0" err="1" smtClean="0"/>
              <a:t>static</a:t>
            </a:r>
            <a:r>
              <a:rPr lang="pl-PL" dirty="0" smtClean="0"/>
              <a:t> </a:t>
            </a:r>
            <a:r>
              <a:rPr lang="pl-PL" dirty="0" err="1" smtClean="0"/>
              <a:t>or</a:t>
            </a:r>
            <a:r>
              <a:rPr lang="pl-PL" dirty="0" smtClean="0"/>
              <a:t> </a:t>
            </a:r>
            <a:r>
              <a:rPr lang="pl-PL" dirty="0" err="1" smtClean="0"/>
              <a:t>dynamic</a:t>
            </a:r>
            <a:r>
              <a:rPr lang="pl-PL" dirty="0" smtClean="0"/>
              <a:t> </a:t>
            </a:r>
            <a:r>
              <a:rPr lang="pl-PL" dirty="0" err="1" smtClean="0"/>
              <a:t>resources</a:t>
            </a:r>
            <a:r>
              <a:rPr lang="pl-PL" dirty="0" smtClean="0"/>
              <a:t>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168203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It </a:t>
            </a:r>
            <a:r>
              <a:rPr lang="pl-PL" dirty="0" err="1" smtClean="0"/>
              <a:t>contains</a:t>
            </a:r>
            <a:r>
              <a:rPr lang="pl-PL" dirty="0" smtClean="0"/>
              <a:t> </a:t>
            </a:r>
            <a:r>
              <a:rPr lang="pl-PL" dirty="0" err="1" smtClean="0"/>
              <a:t>links</a:t>
            </a:r>
            <a:r>
              <a:rPr lang="pl-PL" dirty="0" smtClean="0"/>
              <a:t> to </a:t>
            </a:r>
            <a:r>
              <a:rPr lang="pl-PL" dirty="0" err="1" smtClean="0"/>
              <a:t>all</a:t>
            </a:r>
            <a:r>
              <a:rPr lang="pl-PL" dirty="0" smtClean="0"/>
              <a:t> </a:t>
            </a:r>
            <a:r>
              <a:rPr lang="pl-PL" dirty="0" err="1" smtClean="0"/>
              <a:t>other</a:t>
            </a:r>
            <a:r>
              <a:rPr lang="pl-PL" dirty="0" smtClean="0"/>
              <a:t> </a:t>
            </a:r>
            <a:r>
              <a:rPr lang="pl-PL" dirty="0" err="1" smtClean="0"/>
              <a:t>webpages</a:t>
            </a:r>
            <a:r>
              <a:rPr lang="pl-PL" dirty="0" smtClean="0"/>
              <a:t>. The </a:t>
            </a:r>
            <a:r>
              <a:rPr lang="pl-PL" dirty="0" err="1" smtClean="0"/>
              <a:t>app</a:t>
            </a:r>
            <a:r>
              <a:rPr lang="pl-PL" dirty="0" smtClean="0"/>
              <a:t> </a:t>
            </a:r>
            <a:r>
              <a:rPr lang="pl-PL" dirty="0" err="1" smtClean="0"/>
              <a:t>runs</a:t>
            </a:r>
            <a:r>
              <a:rPr lang="pl-PL" dirty="0" smtClean="0"/>
              <a:t> on </a:t>
            </a:r>
            <a:r>
              <a:rPr lang="pl-PL" dirty="0" err="1" smtClean="0"/>
              <a:t>default</a:t>
            </a:r>
            <a:r>
              <a:rPr lang="pl-PL" dirty="0" smtClean="0"/>
              <a:t> port 8080.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The </a:t>
            </a:r>
            <a:r>
              <a:rPr lang="pl-PL" dirty="0" err="1" smtClean="0"/>
              <a:t>main</a:t>
            </a:r>
            <a:r>
              <a:rPr lang="pl-PL" dirty="0" smtClean="0"/>
              <a:t> </a:t>
            </a:r>
            <a:r>
              <a:rPr lang="pl-PL" dirty="0" err="1" smtClean="0"/>
              <a:t>page</a:t>
            </a:r>
            <a:r>
              <a:rPr lang="pl-PL" dirty="0" smtClean="0"/>
              <a:t> 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57818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It </a:t>
            </a:r>
            <a:r>
              <a:rPr lang="pl-PL" dirty="0" err="1" smtClean="0"/>
              <a:t>allows</a:t>
            </a:r>
            <a:r>
              <a:rPr lang="pl-PL" dirty="0" smtClean="0"/>
              <a:t> to </a:t>
            </a:r>
            <a:r>
              <a:rPr lang="pl-PL" dirty="0" err="1" smtClean="0"/>
              <a:t>quickly</a:t>
            </a:r>
            <a:r>
              <a:rPr lang="pl-PL" dirty="0" smtClean="0"/>
              <a:t> </a:t>
            </a:r>
            <a:r>
              <a:rPr lang="pl-PL" dirty="0" err="1" smtClean="0"/>
              <a:t>load</a:t>
            </a:r>
            <a:r>
              <a:rPr lang="pl-PL" dirty="0" smtClean="0"/>
              <a:t> and </a:t>
            </a:r>
            <a:r>
              <a:rPr lang="pl-PL" dirty="0" err="1" smtClean="0"/>
              <a:t>read</a:t>
            </a:r>
            <a:r>
              <a:rPr lang="pl-PL" dirty="0" smtClean="0"/>
              <a:t> CSV file in the </a:t>
            </a:r>
            <a:r>
              <a:rPr lang="pl-PL" dirty="0" err="1" smtClean="0"/>
              <a:t>area</a:t>
            </a:r>
            <a:r>
              <a:rPr lang="pl-PL" dirty="0" smtClean="0"/>
              <a:t> of </a:t>
            </a:r>
            <a:r>
              <a:rPr lang="pl-PL" dirty="0" err="1" smtClean="0"/>
              <a:t>webpage</a:t>
            </a:r>
            <a:r>
              <a:rPr lang="pl-PL" dirty="0" smtClean="0"/>
              <a:t>. The </a:t>
            </a:r>
            <a:r>
              <a:rPr lang="pl-PL" dirty="0" err="1" smtClean="0"/>
              <a:t>page</a:t>
            </a:r>
            <a:r>
              <a:rPr lang="pl-PL" dirty="0" smtClean="0"/>
              <a:t> </a:t>
            </a:r>
            <a:r>
              <a:rPr lang="pl-PL" dirty="0" err="1" smtClean="0"/>
              <a:t>is</a:t>
            </a:r>
            <a:r>
              <a:rPr lang="pl-PL" dirty="0" smtClean="0"/>
              <a:t> </a:t>
            </a:r>
            <a:r>
              <a:rPr lang="pl-PL" dirty="0" err="1" smtClean="0"/>
              <a:t>coded</a:t>
            </a:r>
            <a:r>
              <a:rPr lang="pl-PL" dirty="0" smtClean="0"/>
              <a:t> </a:t>
            </a:r>
            <a:r>
              <a:rPr lang="pl-PL" dirty="0" err="1" smtClean="0"/>
              <a:t>statically</a:t>
            </a:r>
            <a:r>
              <a:rPr lang="pl-PL" dirty="0" smtClean="0"/>
              <a:t> </a:t>
            </a:r>
            <a:r>
              <a:rPr lang="pl-PL" dirty="0" err="1" smtClean="0"/>
              <a:t>due</a:t>
            </a:r>
            <a:r>
              <a:rPr lang="pl-PL" dirty="0" smtClean="0"/>
              <a:t> to </a:t>
            </a:r>
            <a:r>
              <a:rPr lang="pl-PL" dirty="0" err="1" smtClean="0"/>
              <a:t>unresolved</a:t>
            </a:r>
            <a:r>
              <a:rPr lang="pl-PL" dirty="0" smtClean="0"/>
              <a:t> </a:t>
            </a:r>
            <a:r>
              <a:rPr lang="pl-PL" dirty="0" err="1" smtClean="0"/>
              <a:t>header</a:t>
            </a:r>
            <a:r>
              <a:rPr lang="pl-PL" dirty="0"/>
              <a:t> </a:t>
            </a:r>
            <a:r>
              <a:rPr lang="pl-PL" dirty="0" smtClean="0"/>
              <a:t>error and </a:t>
            </a:r>
            <a:r>
              <a:rPr lang="pl-PL" dirty="0" err="1" smtClean="0"/>
              <a:t>can</a:t>
            </a:r>
            <a:r>
              <a:rPr lang="pl-PL" dirty="0" smtClean="0"/>
              <a:t> </a:t>
            </a:r>
            <a:r>
              <a:rPr lang="pl-PL" dirty="0" err="1" smtClean="0"/>
              <a:t>process</a:t>
            </a:r>
            <a:r>
              <a:rPr lang="pl-PL" dirty="0" smtClean="0"/>
              <a:t> </a:t>
            </a:r>
            <a:r>
              <a:rPr lang="pl-PL" dirty="0" err="1" smtClean="0"/>
              <a:t>only</a:t>
            </a:r>
            <a:r>
              <a:rPr lang="pl-PL" dirty="0" smtClean="0"/>
              <a:t> one CSV file.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The </a:t>
            </a:r>
            <a:r>
              <a:rPr lang="pl-PL" dirty="0" err="1" smtClean="0"/>
              <a:t>CSVReader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445269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The SQL </a:t>
            </a:r>
            <a:r>
              <a:rPr lang="pl-PL" dirty="0" err="1" smtClean="0"/>
              <a:t>database</a:t>
            </a:r>
            <a:r>
              <a:rPr lang="pl-PL" dirty="0" smtClean="0"/>
              <a:t> </a:t>
            </a:r>
            <a:r>
              <a:rPr lang="pl-PL" dirty="0" err="1" smtClean="0"/>
              <a:t>implements</a:t>
            </a:r>
            <a:r>
              <a:rPr lang="pl-PL" dirty="0" smtClean="0"/>
              <a:t> TODO list </a:t>
            </a:r>
            <a:r>
              <a:rPr lang="pl-PL" dirty="0" err="1" smtClean="0"/>
              <a:t>generated</a:t>
            </a:r>
            <a:r>
              <a:rPr lang="pl-PL" dirty="0" smtClean="0"/>
              <a:t> </a:t>
            </a:r>
            <a:r>
              <a:rPr lang="pl-PL" dirty="0" err="1" smtClean="0"/>
              <a:t>sqlite</a:t>
            </a:r>
            <a:r>
              <a:rPr lang="pl-PL" dirty="0" smtClean="0"/>
              <a:t> </a:t>
            </a:r>
            <a:r>
              <a:rPr lang="pl-PL" dirty="0" err="1" smtClean="0"/>
              <a:t>database</a:t>
            </a:r>
            <a:r>
              <a:rPr lang="pl-PL" dirty="0" smtClean="0"/>
              <a:t> file. The </a:t>
            </a:r>
            <a:r>
              <a:rPr lang="pl-PL" dirty="0" err="1" smtClean="0"/>
              <a:t>webpage</a:t>
            </a:r>
            <a:r>
              <a:rPr lang="pl-PL" dirty="0" smtClean="0"/>
              <a:t> </a:t>
            </a:r>
            <a:r>
              <a:rPr lang="pl-PL" dirty="0" err="1" smtClean="0"/>
              <a:t>can</a:t>
            </a:r>
            <a:r>
              <a:rPr lang="pl-PL" dirty="0" smtClean="0"/>
              <a:t> </a:t>
            </a:r>
            <a:r>
              <a:rPr lang="pl-PL" dirty="0" err="1" smtClean="0"/>
              <a:t>accept</a:t>
            </a:r>
            <a:r>
              <a:rPr lang="pl-PL" dirty="0" smtClean="0"/>
              <a:t> </a:t>
            </a:r>
            <a:r>
              <a:rPr lang="pl-PL" dirty="0" err="1" smtClean="0"/>
              <a:t>new</a:t>
            </a:r>
            <a:r>
              <a:rPr lang="pl-PL" dirty="0" smtClean="0"/>
              <a:t> </a:t>
            </a:r>
            <a:r>
              <a:rPr lang="pl-PL" dirty="0" err="1" smtClean="0"/>
              <a:t>inputs</a:t>
            </a:r>
            <a:r>
              <a:rPr lang="pl-PL" dirty="0" smtClean="0"/>
              <a:t> and </a:t>
            </a:r>
            <a:r>
              <a:rPr lang="pl-PL" dirty="0" err="1" smtClean="0"/>
              <a:t>might</a:t>
            </a:r>
            <a:r>
              <a:rPr lang="pl-PL" dirty="0" smtClean="0"/>
              <a:t> be </a:t>
            </a:r>
            <a:r>
              <a:rPr lang="pl-PL" dirty="0" err="1" smtClean="0"/>
              <a:t>effectively</a:t>
            </a:r>
            <a:r>
              <a:rPr lang="pl-PL" dirty="0" smtClean="0"/>
              <a:t> </a:t>
            </a:r>
            <a:r>
              <a:rPr lang="pl-PL" dirty="0" err="1" smtClean="0"/>
              <a:t>used</a:t>
            </a:r>
            <a:r>
              <a:rPr lang="pl-PL" dirty="0" smtClean="0"/>
              <a:t> to </a:t>
            </a:r>
            <a:r>
              <a:rPr lang="pl-PL" dirty="0" err="1" smtClean="0"/>
              <a:t>delete</a:t>
            </a:r>
            <a:r>
              <a:rPr lang="pl-PL" dirty="0" smtClean="0"/>
              <a:t> </a:t>
            </a:r>
            <a:r>
              <a:rPr lang="pl-PL" dirty="0" err="1" smtClean="0"/>
              <a:t>certain</a:t>
            </a:r>
            <a:r>
              <a:rPr lang="pl-PL" dirty="0" smtClean="0"/>
              <a:t> </a:t>
            </a:r>
            <a:r>
              <a:rPr lang="pl-PL" dirty="0" err="1" smtClean="0"/>
              <a:t>values</a:t>
            </a:r>
            <a:r>
              <a:rPr lang="pl-PL" dirty="0" smtClean="0"/>
              <a:t> with POST </a:t>
            </a:r>
            <a:r>
              <a:rPr lang="pl-PL" dirty="0" err="1" smtClean="0"/>
              <a:t>method</a:t>
            </a:r>
            <a:r>
              <a:rPr lang="pl-PL" dirty="0" smtClean="0"/>
              <a:t>.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Local</a:t>
            </a:r>
            <a:r>
              <a:rPr lang="pl-PL" dirty="0" smtClean="0"/>
              <a:t> SQL Database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214040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The </a:t>
            </a:r>
            <a:r>
              <a:rPr lang="pl-PL" dirty="0" err="1" smtClean="0"/>
              <a:t>Bottle</a:t>
            </a:r>
            <a:r>
              <a:rPr lang="pl-PL" dirty="0" smtClean="0"/>
              <a:t> </a:t>
            </a:r>
            <a:r>
              <a:rPr lang="pl-PL" dirty="0" err="1" smtClean="0"/>
              <a:t>framework</a:t>
            </a:r>
            <a:r>
              <a:rPr lang="pl-PL" dirty="0" smtClean="0"/>
              <a:t> </a:t>
            </a:r>
            <a:r>
              <a:rPr lang="pl-PL" dirty="0" err="1" smtClean="0"/>
              <a:t>allows</a:t>
            </a:r>
            <a:r>
              <a:rPr lang="pl-PL" dirty="0" smtClean="0"/>
              <a:t> to </a:t>
            </a:r>
            <a:r>
              <a:rPr lang="pl-PL" dirty="0" err="1" smtClean="0"/>
              <a:t>adjust</a:t>
            </a:r>
            <a:r>
              <a:rPr lang="pl-PL" dirty="0" smtClean="0"/>
              <a:t> </a:t>
            </a:r>
            <a:r>
              <a:rPr lang="pl-PL" dirty="0" err="1" smtClean="0"/>
              <a:t>custom</a:t>
            </a:r>
            <a:r>
              <a:rPr lang="pl-PL" dirty="0" smtClean="0"/>
              <a:t> error </a:t>
            </a:r>
            <a:r>
              <a:rPr lang="pl-PL" dirty="0" err="1" smtClean="0"/>
              <a:t>pages</a:t>
            </a:r>
            <a:r>
              <a:rPr lang="pl-PL" dirty="0" smtClean="0"/>
              <a:t> to </a:t>
            </a:r>
            <a:r>
              <a:rPr lang="pl-PL" dirty="0" err="1" smtClean="0"/>
              <a:t>differ</a:t>
            </a:r>
            <a:r>
              <a:rPr lang="pl-PL" dirty="0" smtClean="0"/>
              <a:t> from standard </a:t>
            </a:r>
            <a:r>
              <a:rPr lang="pl-PL" dirty="0" err="1" smtClean="0"/>
              <a:t>negative</a:t>
            </a:r>
            <a:r>
              <a:rPr lang="pl-PL" dirty="0" smtClean="0"/>
              <a:t> 404 </a:t>
            </a:r>
            <a:r>
              <a:rPr lang="pl-PL" dirty="0" err="1" smtClean="0"/>
              <a:t>output</a:t>
            </a:r>
            <a:r>
              <a:rPr lang="pl-PL" dirty="0" smtClean="0"/>
              <a:t>. The </a:t>
            </a:r>
            <a:r>
              <a:rPr lang="pl-PL" dirty="0" err="1" smtClean="0"/>
              <a:t>project</a:t>
            </a:r>
            <a:r>
              <a:rPr lang="pl-PL" dirty="0" smtClean="0"/>
              <a:t> </a:t>
            </a:r>
            <a:r>
              <a:rPr lang="pl-PL" dirty="0" err="1" smtClean="0"/>
              <a:t>got</a:t>
            </a:r>
            <a:r>
              <a:rPr lang="pl-PL" dirty="0" smtClean="0"/>
              <a:t> </a:t>
            </a:r>
            <a:r>
              <a:rPr lang="pl-PL" dirty="0" err="1" smtClean="0"/>
              <a:t>enriched</a:t>
            </a:r>
            <a:r>
              <a:rPr lang="pl-PL" dirty="0" smtClean="0"/>
              <a:t> with </a:t>
            </a:r>
            <a:r>
              <a:rPr lang="pl-PL" dirty="0" err="1" smtClean="0"/>
              <a:t>application</a:t>
            </a:r>
            <a:r>
              <a:rPr lang="pl-PL" dirty="0" smtClean="0"/>
              <a:t>.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 </a:t>
            </a:r>
            <a:r>
              <a:rPr lang="pl-PL" dirty="0" err="1" smtClean="0"/>
              <a:t>custom</a:t>
            </a:r>
            <a:r>
              <a:rPr lang="pl-PL" dirty="0" smtClean="0"/>
              <a:t> error </a:t>
            </a:r>
            <a:r>
              <a:rPr lang="pl-PL" dirty="0" err="1" smtClean="0"/>
              <a:t>page</a:t>
            </a:r>
            <a:r>
              <a:rPr lang="pl-PL" dirty="0" smtClean="0"/>
              <a:t> 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504856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As a bonus a </a:t>
            </a:r>
            <a:r>
              <a:rPr lang="pl-PL" dirty="0" err="1" smtClean="0"/>
              <a:t>simple</a:t>
            </a:r>
            <a:r>
              <a:rPr lang="pl-PL" dirty="0" smtClean="0"/>
              <a:t> </a:t>
            </a:r>
          </a:p>
          <a:p>
            <a:pPr marL="0" indent="0">
              <a:buNone/>
            </a:pPr>
            <a:r>
              <a:rPr lang="pl-PL" dirty="0" err="1" smtClean="0"/>
              <a:t>snake</a:t>
            </a:r>
            <a:r>
              <a:rPr lang="pl-PL" dirty="0" smtClean="0"/>
              <a:t> </a:t>
            </a:r>
            <a:r>
              <a:rPr lang="pl-PL" dirty="0" err="1" smtClean="0"/>
              <a:t>game</a:t>
            </a:r>
            <a:r>
              <a:rPr lang="pl-PL" dirty="0" smtClean="0"/>
              <a:t> </a:t>
            </a:r>
            <a:r>
              <a:rPr lang="pl-PL" dirty="0" err="1" smtClean="0"/>
              <a:t>is</a:t>
            </a:r>
            <a:r>
              <a:rPr lang="pl-PL" dirty="0" smtClean="0"/>
              <a:t> </a:t>
            </a:r>
            <a:r>
              <a:rPr lang="pl-PL" dirty="0" err="1" smtClean="0"/>
              <a:t>developed</a:t>
            </a:r>
            <a:r>
              <a:rPr lang="pl-PL" dirty="0" smtClean="0"/>
              <a:t> </a:t>
            </a:r>
          </a:p>
          <a:p>
            <a:pPr marL="0" indent="0">
              <a:buNone/>
            </a:pPr>
            <a:r>
              <a:rPr lang="pl-PL" dirty="0" smtClean="0"/>
              <a:t>as a </a:t>
            </a:r>
            <a:r>
              <a:rPr lang="pl-PL" dirty="0" err="1" smtClean="0"/>
              <a:t>result</a:t>
            </a:r>
            <a:r>
              <a:rPr lang="pl-PL" dirty="0" smtClean="0"/>
              <a:t> of extra </a:t>
            </a:r>
            <a:r>
              <a:rPr lang="pl-PL" dirty="0" err="1" smtClean="0"/>
              <a:t>time</a:t>
            </a:r>
            <a:r>
              <a:rPr lang="pl-PL" dirty="0" smtClean="0"/>
              <a:t>. 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Snake </a:t>
            </a:r>
            <a:r>
              <a:rPr lang="pl-PL" dirty="0" err="1" smtClean="0"/>
              <a:t>game</a:t>
            </a:r>
            <a:endParaRPr lang="pl-PL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3" y="2420888"/>
            <a:ext cx="4276729" cy="3672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18533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 smtClean="0"/>
              <a:t>Thanks</a:t>
            </a:r>
            <a:r>
              <a:rPr lang="pl-PL" dirty="0" smtClean="0"/>
              <a:t> for </a:t>
            </a:r>
            <a:r>
              <a:rPr lang="pl-PL" dirty="0" err="1" smtClean="0"/>
              <a:t>checking</a:t>
            </a:r>
            <a:r>
              <a:rPr lang="pl-PL" dirty="0" smtClean="0"/>
              <a:t> my </a:t>
            </a:r>
            <a:r>
              <a:rPr lang="pl-PL" dirty="0" err="1" smtClean="0"/>
              <a:t>project</a:t>
            </a:r>
            <a:r>
              <a:rPr lang="pl-PL" dirty="0" smtClean="0"/>
              <a:t>. </a:t>
            </a:r>
            <a:endParaRPr lang="pl-PL" dirty="0"/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r>
              <a:rPr lang="pl-PL" dirty="0" smtClean="0"/>
              <a:t>     Best </a:t>
            </a:r>
            <a:r>
              <a:rPr lang="pl-PL" dirty="0" err="1" smtClean="0"/>
              <a:t>Regards</a:t>
            </a:r>
            <a:r>
              <a:rPr lang="pl-PL" dirty="0" smtClean="0"/>
              <a:t>, Karol </a:t>
            </a:r>
            <a:r>
              <a:rPr lang="pl-PL" dirty="0" err="1" smtClean="0"/>
              <a:t>Rochalski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Voil</a:t>
            </a:r>
            <a:r>
              <a:rPr lang="fr-FR" dirty="0"/>
              <a:t>à</a:t>
            </a:r>
            <a:r>
              <a:rPr lang="pl-PL" dirty="0" smtClean="0"/>
              <a:t>! </a:t>
            </a:r>
            <a:r>
              <a:rPr lang="pl-PL" dirty="0" err="1" smtClean="0"/>
              <a:t>C’est</a:t>
            </a:r>
            <a:r>
              <a:rPr lang="pl-PL" dirty="0" smtClean="0"/>
              <a:t> la fin!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4846630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warda oprawa">
  <a:themeElements>
    <a:clrScheme name="Twarda oprawa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Twarda oprawa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Twarda oprawa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Hardcover</Template>
  <TotalTime>24</TotalTime>
  <Words>208</Words>
  <Application>Microsoft Office PowerPoint</Application>
  <PresentationFormat>Pokaz na ekranie (4:3)</PresentationFormat>
  <Paragraphs>20</Paragraphs>
  <Slides>8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8</vt:i4>
      </vt:variant>
    </vt:vector>
  </HeadingPairs>
  <TitlesOfParts>
    <vt:vector size="9" baseType="lpstr">
      <vt:lpstr>Twarda oprawa</vt:lpstr>
      <vt:lpstr>Python Bottle Web Application</vt:lpstr>
      <vt:lpstr>Project structure</vt:lpstr>
      <vt:lpstr>The main page </vt:lpstr>
      <vt:lpstr>The CSVReader</vt:lpstr>
      <vt:lpstr>Local SQL Database</vt:lpstr>
      <vt:lpstr>A custom error page </vt:lpstr>
      <vt:lpstr>Snake game</vt:lpstr>
      <vt:lpstr>Voilà! C’est la fin!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Bottle Web Application</dc:title>
  <dc:creator>X</dc:creator>
  <cp:lastModifiedBy>X</cp:lastModifiedBy>
  <cp:revision>5</cp:revision>
  <dcterms:created xsi:type="dcterms:W3CDTF">2024-01-24T20:05:10Z</dcterms:created>
  <dcterms:modified xsi:type="dcterms:W3CDTF">2024-01-24T20:29:43Z</dcterms:modified>
</cp:coreProperties>
</file>