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E2B887A-8953-4F60-8BF7-507AA1FAF67E}" type="datetimeFigureOut">
              <a:rPr lang="pl-PL" smtClean="0"/>
              <a:t>29.08.2024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6F35A0-089E-4F47-9444-C294268C4169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ML </a:t>
            </a:r>
            <a:r>
              <a:rPr lang="pl-PL" dirty="0" err="1" smtClean="0"/>
              <a:t>final</a:t>
            </a:r>
            <a:r>
              <a:rPr lang="pl-PL" dirty="0" smtClean="0"/>
              <a:t> </a:t>
            </a:r>
            <a:r>
              <a:rPr lang="pl-PL" dirty="0" err="1" smtClean="0"/>
              <a:t>projects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Karol </a:t>
            </a:r>
            <a:r>
              <a:rPr lang="pl-PL" dirty="0" err="1" smtClean="0"/>
              <a:t>Rochalski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551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step </a:t>
            </a:r>
            <a:r>
              <a:rPr lang="pl-PL" dirty="0" err="1" smtClean="0"/>
              <a:t>using</a:t>
            </a:r>
            <a:r>
              <a:rPr lang="pl-PL" dirty="0" smtClean="0"/>
              <a:t> same </a:t>
            </a:r>
            <a:r>
              <a:rPr lang="pl-PL" dirty="0" err="1" smtClean="0"/>
              <a:t>approach</a:t>
            </a:r>
            <a:r>
              <a:rPr lang="pl-PL" dirty="0" smtClean="0"/>
              <a:t> for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:</a:t>
            </a:r>
          </a:p>
          <a:p>
            <a:r>
              <a:rPr lang="pl-PL" dirty="0" smtClean="0"/>
              <a:t>Data </a:t>
            </a:r>
            <a:r>
              <a:rPr lang="pl-PL" dirty="0" err="1" smtClean="0"/>
              <a:t>conversion</a:t>
            </a:r>
            <a:r>
              <a:rPr lang="pl-PL" dirty="0" smtClean="0"/>
              <a:t>, </a:t>
            </a:r>
            <a:r>
              <a:rPr lang="pl-PL" dirty="0" err="1" smtClean="0"/>
              <a:t>scaling</a:t>
            </a:r>
            <a:r>
              <a:rPr lang="pl-PL" dirty="0" smtClean="0"/>
              <a:t>, </a:t>
            </a:r>
            <a:r>
              <a:rPr lang="pl-PL" dirty="0" err="1" smtClean="0"/>
              <a:t>Imputation</a:t>
            </a:r>
            <a:r>
              <a:rPr lang="pl-PL" dirty="0" smtClean="0"/>
              <a:t>, </a:t>
            </a:r>
            <a:r>
              <a:rPr lang="pl-PL" dirty="0" err="1" smtClean="0"/>
              <a:t>removal</a:t>
            </a:r>
            <a:r>
              <a:rPr lang="pl-PL" dirty="0"/>
              <a:t> </a:t>
            </a:r>
            <a:r>
              <a:rPr lang="pl-PL" dirty="0" smtClean="0"/>
              <a:t>etc.</a:t>
            </a:r>
          </a:p>
          <a:p>
            <a:r>
              <a:rPr lang="pl-PL" dirty="0" err="1" smtClean="0"/>
              <a:t>Factorization</a:t>
            </a:r>
            <a:r>
              <a:rPr lang="pl-PL" dirty="0" smtClean="0"/>
              <a:t> and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conversion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processing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71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 target-</a:t>
            </a:r>
            <a:r>
              <a:rPr lang="pl-PL" dirty="0" err="1" smtClean="0"/>
              <a:t>feature</a:t>
            </a:r>
            <a:r>
              <a:rPr lang="pl-PL" dirty="0" smtClean="0"/>
              <a:t> and </a:t>
            </a:r>
            <a:r>
              <a:rPr lang="pl-PL" dirty="0" err="1" smtClean="0"/>
              <a:t>feature-feature</a:t>
            </a:r>
            <a:r>
              <a:rPr lang="pl-PL" dirty="0" smtClean="0"/>
              <a:t> </a:t>
            </a:r>
            <a:r>
              <a:rPr lang="pl-PL" dirty="0" err="1" smtClean="0"/>
              <a:t>correlation</a:t>
            </a:r>
            <a:r>
              <a:rPr lang="pl-PL" dirty="0" smtClean="0"/>
              <a:t> was </a:t>
            </a:r>
            <a:r>
              <a:rPr lang="pl-PL" dirty="0" err="1" smtClean="0"/>
              <a:t>low</a:t>
            </a:r>
            <a:r>
              <a:rPr lang="pl-PL" dirty="0" smtClean="0"/>
              <a:t> in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correlation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: </a:t>
            </a:r>
          </a:p>
          <a:p>
            <a:r>
              <a:rPr lang="pl-PL" dirty="0" smtClean="0"/>
              <a:t>log </a:t>
            </a:r>
            <a:r>
              <a:rPr lang="pl-PL" dirty="0" err="1" smtClean="0"/>
              <a:t>regression</a:t>
            </a:r>
            <a:r>
              <a:rPr lang="pl-PL" dirty="0" smtClean="0"/>
              <a:t>,</a:t>
            </a:r>
          </a:p>
          <a:p>
            <a:r>
              <a:rPr lang="pl-PL" dirty="0" smtClean="0"/>
              <a:t>SVC,</a:t>
            </a:r>
          </a:p>
          <a:p>
            <a:r>
              <a:rPr lang="pl-PL" dirty="0" err="1" smtClean="0"/>
              <a:t>Probit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Classification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89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best</a:t>
            </a:r>
            <a:r>
              <a:rPr lang="pl-PL" dirty="0" smtClean="0"/>
              <a:t> model </a:t>
            </a:r>
            <a:r>
              <a:rPr lang="pl-PL" dirty="0" err="1" smtClean="0"/>
              <a:t>score</a:t>
            </a:r>
            <a:r>
              <a:rPr lang="pl-PL" dirty="0" smtClean="0"/>
              <a:t> was 0.7930 with BAS </a:t>
            </a:r>
            <a:r>
              <a:rPr lang="pl-PL" dirty="0" err="1" smtClean="0"/>
              <a:t>metric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0.505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Scoring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87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: </a:t>
            </a:r>
          </a:p>
          <a:p>
            <a:r>
              <a:rPr lang="pl-PL" dirty="0" smtClean="0"/>
              <a:t>Lasso, </a:t>
            </a:r>
          </a:p>
          <a:p>
            <a:r>
              <a:rPr lang="pl-PL" dirty="0" err="1" smtClean="0"/>
              <a:t>Ridge</a:t>
            </a:r>
            <a:r>
              <a:rPr lang="pl-PL" dirty="0" smtClean="0"/>
              <a:t>,</a:t>
            </a:r>
          </a:p>
          <a:p>
            <a:r>
              <a:rPr lang="pl-PL" dirty="0" smtClean="0"/>
              <a:t>SVR,</a:t>
            </a:r>
          </a:p>
          <a:p>
            <a:r>
              <a:rPr lang="pl-PL" dirty="0" err="1" smtClean="0"/>
              <a:t>LinReg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Regression</a:t>
            </a:r>
            <a:r>
              <a:rPr lang="pl-PL" dirty="0" smtClean="0"/>
              <a:t> 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953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effectLst/>
              </a:rPr>
              <a:t>Fit </a:t>
            </a:r>
            <a:r>
              <a:rPr lang="pl-PL" dirty="0" err="1" smtClean="0">
                <a:effectLst/>
              </a:rPr>
              <a:t>score</a:t>
            </a:r>
            <a:r>
              <a:rPr lang="pl-PL" dirty="0" smtClean="0">
                <a:effectLst/>
              </a:rPr>
              <a:t> was </a:t>
            </a:r>
            <a:r>
              <a:rPr lang="pl-PL" dirty="0" err="1" smtClean="0">
                <a:effectLst/>
              </a:rPr>
              <a:t>at</a:t>
            </a:r>
            <a:r>
              <a:rPr lang="pl-PL" dirty="0">
                <a:effectLst/>
              </a:rPr>
              <a:t> </a:t>
            </a:r>
            <a:r>
              <a:rPr lang="pl-PL" dirty="0" smtClean="0">
                <a:effectLst/>
              </a:rPr>
              <a:t>0.7806</a:t>
            </a:r>
          </a:p>
          <a:p>
            <a:r>
              <a:rPr lang="pl-PL" dirty="0" smtClean="0">
                <a:effectLst/>
              </a:rPr>
              <a:t>MAPE </a:t>
            </a:r>
            <a:r>
              <a:rPr lang="pl-PL" dirty="0" err="1" smtClean="0">
                <a:effectLst/>
              </a:rPr>
              <a:t>reached</a:t>
            </a:r>
            <a:r>
              <a:rPr lang="pl-PL" dirty="0" smtClean="0">
                <a:effectLst/>
              </a:rPr>
              <a:t> 236810530310468.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Scoring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080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Presented</a:t>
            </a:r>
            <a:r>
              <a:rPr lang="pl-PL" dirty="0" smtClean="0"/>
              <a:t> by: </a:t>
            </a:r>
          </a:p>
          <a:p>
            <a:r>
              <a:rPr lang="pl-PL" dirty="0" smtClean="0"/>
              <a:t>Karol </a:t>
            </a:r>
            <a:r>
              <a:rPr lang="pl-PL" dirty="0" err="1" smtClean="0"/>
              <a:t>Rochalski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5247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ny">
  <a:themeElements>
    <a:clrScheme name="Elementarn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ny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n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</TotalTime>
  <Words>94</Words>
  <Application>Microsoft Office PowerPoint</Application>
  <PresentationFormat>Pokaz na ekranie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Elementarny</vt:lpstr>
      <vt:lpstr>ML final projects</vt:lpstr>
      <vt:lpstr>Data processing</vt:lpstr>
      <vt:lpstr>Feature correlation</vt:lpstr>
      <vt:lpstr>Classification testing</vt:lpstr>
      <vt:lpstr>Scoring</vt:lpstr>
      <vt:lpstr>Regression model</vt:lpstr>
      <vt:lpstr>Scoring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final projects</dc:title>
  <dc:creator>X</dc:creator>
  <cp:lastModifiedBy>X</cp:lastModifiedBy>
  <cp:revision>2</cp:revision>
  <dcterms:created xsi:type="dcterms:W3CDTF">2024-08-29T10:28:26Z</dcterms:created>
  <dcterms:modified xsi:type="dcterms:W3CDTF">2024-08-29T10:38:47Z</dcterms:modified>
</cp:coreProperties>
</file>