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Sub-Title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Long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The Level 1 Text</a:t>
            </a:r>
          </a:p>
          <a:p>
            <a:r>
              <a:t>    • The Level 2 Text</a:t>
            </a:r>
          </a:p>
          <a:p>
            <a:r>
              <a:t>    • The Level 2 Text</a:t>
            </a:r>
          </a:p>
          <a:p>
            <a:r>
              <a:t>• The Level 1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i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953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