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9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7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B7099-4BA1-4349-BFD3-809446E29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628B9B-B49D-4019-B3AC-42210C11F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Registration student</a:t>
            </a:r>
          </a:p>
        </p:txBody>
      </p:sp>
    </p:spTree>
    <p:extLst>
      <p:ext uri="{BB962C8B-B14F-4D97-AF65-F5344CB8AC3E}">
        <p14:creationId xmlns:p14="http://schemas.microsoft.com/office/powerpoint/2010/main" val="263577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792C9-6B45-4F95-BDE0-C73F61DB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Resful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D926DD2-51CC-4133-9FEE-F7DE803C5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742" y="2073275"/>
            <a:ext cx="3292590" cy="344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9DE116-E2F7-4F2C-A6C4-709E9ACF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150394"/>
            <a:ext cx="6067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5D37C-38E2-42FF-8A31-B609CBB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B6EDA2-3BAD-4186-8152-59C5C265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Xampp</a:t>
            </a:r>
            <a:r>
              <a:rPr lang="en-US" dirty="0"/>
              <a:t> (Apache + MYSQL)</a:t>
            </a:r>
          </a:p>
          <a:p>
            <a:pPr lvl="1"/>
            <a:r>
              <a:rPr lang="en-US" dirty="0"/>
              <a:t>Slim Framework</a:t>
            </a:r>
          </a:p>
          <a:p>
            <a:pPr lvl="1"/>
            <a:r>
              <a:rPr lang="en-US" dirty="0"/>
              <a:t>PDO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Ionic + </a:t>
            </a:r>
            <a:r>
              <a:rPr lang="en-US" dirty="0" err="1"/>
              <a:t>cordova</a:t>
            </a:r>
            <a:endParaRPr lang="en-US" dirty="0"/>
          </a:p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4375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5D37C-38E2-42FF-8A31-B609CBB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and non-functional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0F99C-B901-40EE-B1A4-88DDBE53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new student.</a:t>
            </a:r>
          </a:p>
          <a:p>
            <a:r>
              <a:rPr lang="en-US" dirty="0"/>
              <a:t>Searching for student by name, </a:t>
            </a:r>
            <a:r>
              <a:rPr lang="en-US" dirty="0" err="1"/>
              <a:t>lastname</a:t>
            </a:r>
            <a:r>
              <a:rPr lang="en-US" dirty="0"/>
              <a:t> or student id.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Showing data on </a:t>
            </a:r>
            <a:r>
              <a:rPr lang="en-US" dirty="0" smtClean="0"/>
              <a:t>page</a:t>
            </a:r>
          </a:p>
          <a:p>
            <a:r>
              <a:rPr lang="en-US" smtClean="0"/>
              <a:t>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5D37C-38E2-42FF-8A31-B609CBB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Eer</a:t>
            </a:r>
            <a:r>
              <a:rPr lang="en-US" dirty="0"/>
              <a:t> diagram</a:t>
            </a:r>
          </a:p>
        </p:txBody>
      </p:sp>
      <p:pic>
        <p:nvPicPr>
          <p:cNvPr id="1026" name="Picture 2" descr="D:\Bangkok University\SE321 - Software Construction and Evolution\Database\database.png">
            <a:extLst>
              <a:ext uri="{FF2B5EF4-FFF2-40B4-BE49-F238E27FC236}">
                <a16:creationId xmlns:a16="http://schemas.microsoft.com/office/drawing/2014/main" xmlns="" id="{63D600ED-A305-49E3-8C8A-55E520338A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1684" y="2016125"/>
            <a:ext cx="490295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B75D8-9C3F-4C29-ACE5-BACD134F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9BBA1E1-EE57-46F6-BAFF-BBCB9433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225" y="1853754"/>
            <a:ext cx="2461982" cy="44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B75D8-9C3F-4C29-ACE5-BACD134F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data on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434941F-FF8B-4C33-BAAD-36DC9C09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447" y="1878025"/>
            <a:ext cx="2368650" cy="42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D992F-E648-40DE-BC10-7A6EDDD0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FEE1A3-CCA7-4E2D-B110-9896DF42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6" y="1853754"/>
            <a:ext cx="2452319" cy="4355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0B3A2C-EE01-4146-B988-4338946F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31" y="1853755"/>
            <a:ext cx="2440537" cy="4355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7F1E90-15F0-49AF-8AFC-A5868F5D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6" y="1853753"/>
            <a:ext cx="2469107" cy="43553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B6FC0DD-7356-4867-AEEA-7384BB2DEC78}"/>
              </a:ext>
            </a:extLst>
          </p:cNvPr>
          <p:cNvSpPr txBox="1">
            <a:spLocks/>
          </p:cNvSpPr>
          <p:nvPr/>
        </p:nvSpPr>
        <p:spPr>
          <a:xfrm>
            <a:off x="738556" y="375726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By id				by name			by </a:t>
            </a:r>
            <a:r>
              <a:rPr lang="en-US" sz="2000" dirty="0" err="1">
                <a:solidFill>
                  <a:schemeClr val="accent5"/>
                </a:solidFill>
              </a:rPr>
              <a:t>lastname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B75D8-9C3F-4C29-ACE5-BACD134F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A1DAB1-E091-488B-A0BC-C4BDD766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40" y="1853754"/>
            <a:ext cx="2438885" cy="430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85144E-1591-4353-B073-CA7C9D18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90" y="1853754"/>
            <a:ext cx="2403959" cy="43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792C9-6B45-4F95-BDE0-C73F61DB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delete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EB028F6-08DF-4F3D-A25C-7CC41756F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827" y="1853754"/>
            <a:ext cx="2386498" cy="42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5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65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Mobile application</vt:lpstr>
      <vt:lpstr>software</vt:lpstr>
      <vt:lpstr>Functional and non-functional</vt:lpstr>
      <vt:lpstr>Eer diagram</vt:lpstr>
      <vt:lpstr>register</vt:lpstr>
      <vt:lpstr>Showing data on page</vt:lpstr>
      <vt:lpstr>Search</vt:lpstr>
      <vt:lpstr>Student detail</vt:lpstr>
      <vt:lpstr>Update and delete</vt:lpstr>
      <vt:lpstr>Resful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Korakrit Chariyasathian</dc:creator>
  <cp:lastModifiedBy>Administrator</cp:lastModifiedBy>
  <cp:revision>6</cp:revision>
  <dcterms:created xsi:type="dcterms:W3CDTF">2017-05-01T13:46:55Z</dcterms:created>
  <dcterms:modified xsi:type="dcterms:W3CDTF">2017-05-02T08:03:11Z</dcterms:modified>
</cp:coreProperties>
</file>