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3" r:id="rId3"/>
    <p:sldId id="282" r:id="rId4"/>
    <p:sldId id="264" r:id="rId5"/>
    <p:sldId id="279" r:id="rId6"/>
    <p:sldId id="265" r:id="rId7"/>
    <p:sldId id="281" r:id="rId8"/>
    <p:sldId id="266" r:id="rId9"/>
    <p:sldId id="284" r:id="rId10"/>
    <p:sldId id="275" r:id="rId11"/>
    <p:sldId id="277" r:id="rId12"/>
    <p:sldId id="286" r:id="rId13"/>
    <p:sldId id="287" r:id="rId14"/>
    <p:sldId id="268" r:id="rId15"/>
    <p:sldId id="288" r:id="rId16"/>
    <p:sldId id="274" r:id="rId17"/>
    <p:sldId id="285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7C62C-6075-426B-B9CE-B65FA7FF71B9}">
          <p14:sldIdLst>
            <p14:sldId id="256"/>
            <p14:sldId id="263"/>
            <p14:sldId id="282"/>
            <p14:sldId id="264"/>
            <p14:sldId id="279"/>
            <p14:sldId id="265"/>
            <p14:sldId id="281"/>
            <p14:sldId id="266"/>
            <p14:sldId id="284"/>
            <p14:sldId id="275"/>
            <p14:sldId id="277"/>
            <p14:sldId id="286"/>
            <p14:sldId id="287"/>
            <p14:sldId id="268"/>
            <p14:sldId id="288"/>
            <p14:sldId id="274"/>
            <p14:sldId id="28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7D9D"/>
    <a:srgbClr val="006666"/>
    <a:srgbClr val="00CC99"/>
    <a:srgbClr val="0000CC"/>
    <a:srgbClr val="0000FF"/>
    <a:srgbClr val="3366FF"/>
    <a:srgbClr val="0033CC"/>
    <a:srgbClr val="F1F1F1"/>
    <a:srgbClr val="C6D4DF"/>
    <a:srgbClr val="3A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 autoAdjust="0"/>
  </p:normalViewPr>
  <p:slideViewPr>
    <p:cSldViewPr snapToGrid="0">
      <p:cViewPr varScale="1">
        <p:scale>
          <a:sx n="103" d="100"/>
          <a:sy n="103" d="100"/>
        </p:scale>
        <p:origin x="-10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D99DF-5FEE-4BCD-B9BD-A40331CE3EE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10E00-005B-4970-9761-8B8202B04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45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10E00-005B-4970-9761-8B8202B04BB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18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33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5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59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31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65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xmlns="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642" y="500413"/>
            <a:ext cx="7967282" cy="82799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xmlns="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642" y="2025007"/>
            <a:ext cx="7967282" cy="27915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xmlns="" id="{4FAECE92-1B5A-F548-A06B-CE311F3A3730}"/>
              </a:ext>
            </a:extLst>
          </p:cNvPr>
          <p:cNvSpPr txBox="1">
            <a:spLocks/>
          </p:cNvSpPr>
          <p:nvPr userDrawn="1"/>
        </p:nvSpPr>
        <p:spPr>
          <a:xfrm>
            <a:off x="8216931" y="6325902"/>
            <a:ext cx="934553" cy="409215"/>
          </a:xfrm>
          <a:prstGeom prst="rect">
            <a:avLst/>
          </a:prstGeom>
        </p:spPr>
        <p:txBody>
          <a:bodyPr rIns="215972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079">
              <a:lnSpc>
                <a:spcPct val="150000"/>
              </a:lnSpc>
              <a:spcBef>
                <a:spcPts val="432"/>
              </a:spcBef>
            </a:pPr>
            <a:fld id="{E8BBD06A-759F-43F0-9FDD-30D8801384DF}" type="slidenum">
              <a:rPr lang="ru-RU" sz="16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1219079">
                <a:lnSpc>
                  <a:spcPct val="150000"/>
                </a:lnSpc>
                <a:spcBef>
                  <a:spcPts val="432"/>
                </a:spcBef>
              </a:pPr>
              <a:t>‹#›</a:t>
            </a:fld>
            <a:endParaRPr lang="ru-RU" sz="16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="" xmlns:a16="http://schemas.microsoft.com/office/drawing/2014/main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642" y="500413"/>
            <a:ext cx="3418908" cy="13029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="" xmlns:a16="http://schemas.microsoft.com/office/drawing/2014/main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642" y="2222501"/>
            <a:ext cx="3418908" cy="259401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="" xmlns:a16="http://schemas.microsoft.com/office/drawing/2014/main" id="{4FAECE92-1B5A-F548-A06B-CE311F3A3730}"/>
              </a:ext>
            </a:extLst>
          </p:cNvPr>
          <p:cNvSpPr txBox="1">
            <a:spLocks/>
          </p:cNvSpPr>
          <p:nvPr userDrawn="1"/>
        </p:nvSpPr>
        <p:spPr>
          <a:xfrm>
            <a:off x="8216931" y="6325902"/>
            <a:ext cx="934553" cy="409215"/>
          </a:xfrm>
          <a:prstGeom prst="rect">
            <a:avLst/>
          </a:prstGeom>
        </p:spPr>
        <p:txBody>
          <a:bodyPr rIns="215972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079">
              <a:lnSpc>
                <a:spcPct val="150000"/>
              </a:lnSpc>
              <a:spcBef>
                <a:spcPts val="432"/>
              </a:spcBef>
            </a:pPr>
            <a:fld id="{E8BBD06A-759F-43F0-9FDD-30D8801384DF}" type="slidenum">
              <a:rPr lang="ru-RU" sz="16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1219079">
                <a:lnSpc>
                  <a:spcPct val="150000"/>
                </a:lnSpc>
                <a:spcBef>
                  <a:spcPts val="432"/>
                </a:spcBef>
              </a:pPr>
              <a:t>‹#›</a:t>
            </a:fld>
            <a:endParaRPr lang="ru-RU" sz="16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9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80" r="29070"/>
          <a:stretch/>
        </p:blipFill>
        <p:spPr>
          <a:xfrm flipV="1">
            <a:off x="0" y="2155218"/>
            <a:ext cx="9144000" cy="470278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7"/>
          <a:stretch/>
        </p:blipFill>
        <p:spPr>
          <a:xfrm>
            <a:off x="0" y="-1"/>
            <a:ext cx="9144000" cy="215522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287254"/>
            <a:ext cx="7869890" cy="488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9987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s.21-school.ru/students/DS_project08.ID_650297/Team__TL__kassandr_.llMlrr33TLScygf7c7woug/DS_project08-0/-/tree/develop/src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.21-school.ru/students/DS_project08.ID_650297/Team__TL__kassandr_.llMlrr33TLScygf7c7woug/DS_project08-0/-/tree/develop/sr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Schol21_08Bo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Schol21_08Bot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eno-canto.org/api/2/recordings?query=cnt:Russia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eno-canto.org/api/2/recordings?query=cnt:Russi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3487479"/>
            <a:ext cx="9144000" cy="19532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068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5440680"/>
            <a:ext cx="9144000" cy="1417321"/>
          </a:xfrm>
          <a:prstGeom prst="rect">
            <a:avLst/>
          </a:prstGeom>
          <a:gradFill flip="none" rotWithShape="1">
            <a:gsLst>
              <a:gs pos="0">
                <a:srgbClr val="C6D4DF"/>
              </a:gs>
              <a:gs pos="100000">
                <a:srgbClr val="F1F1F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564757" y="3814618"/>
            <a:ext cx="5066952" cy="18103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600" b="1" dirty="0" smtClean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Телеграмм-бот</a:t>
            </a:r>
            <a:r>
              <a:rPr lang="ru-RU" sz="5600" b="1" dirty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</a:t>
            </a:r>
            <a:r>
              <a:rPr lang="ru-RU" sz="5600" b="1" dirty="0" smtClean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«</a:t>
            </a:r>
            <a:r>
              <a:rPr lang="en-US" sz="5600" b="1" dirty="0" err="1" smtClean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Light"/>
              </a:rPr>
              <a:t>BirdsVoices</a:t>
            </a:r>
            <a:r>
              <a:rPr lang="ru-RU" sz="5600" b="1" dirty="0" smtClean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Заголовок 2">
            <a:extLst>
              <a:ext uri="{FF2B5EF4-FFF2-40B4-BE49-F238E27FC236}">
                <a16:creationId xmlns:a16="http://schemas.microsoft.com/office/drawing/2014/main" xmlns="" id="{71B2732D-A02E-6F47-A8FB-8EDF780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42" y="158681"/>
            <a:ext cx="7967282" cy="827996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rgbClr val="006666"/>
                </a:solidFill>
                <a:latin typeface="Roboto Light"/>
              </a:rPr>
              <a:t>4. Схема работы</a:t>
            </a:r>
            <a:endParaRPr lang="ru-RU" dirty="0">
              <a:solidFill>
                <a:srgbClr val="006666"/>
              </a:solidFill>
              <a:latin typeface="Roboto Light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415705" y="2216137"/>
            <a:ext cx="1962893" cy="1074580"/>
            <a:chOff x="415705" y="1957529"/>
            <a:chExt cx="1962893" cy="1074580"/>
          </a:xfrm>
        </p:grpSpPr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xmlns="" id="{710AC592-EF47-2D47-8E12-5993F78BA9BB}"/>
                </a:ext>
              </a:extLst>
            </p:cNvPr>
            <p:cNvSpPr/>
            <p:nvPr/>
          </p:nvSpPr>
          <p:spPr>
            <a:xfrm>
              <a:off x="429377" y="2031415"/>
              <a:ext cx="1949221" cy="1000694"/>
            </a:xfrm>
            <a:custGeom>
              <a:avLst/>
              <a:gdLst>
                <a:gd name="connsiteX0" fmla="*/ 0 w 5607522"/>
                <a:gd name="connsiteY0" fmla="*/ 0 h 4677508"/>
                <a:gd name="connsiteX1" fmla="*/ 5369169 w 5607522"/>
                <a:gd name="connsiteY1" fmla="*/ 0 h 4677508"/>
                <a:gd name="connsiteX2" fmla="*/ 5369169 w 5607522"/>
                <a:gd name="connsiteY2" fmla="*/ 2100402 h 4677508"/>
                <a:gd name="connsiteX3" fmla="*/ 5607522 w 5607522"/>
                <a:gd name="connsiteY3" fmla="*/ 2338755 h 4677508"/>
                <a:gd name="connsiteX4" fmla="*/ 5369169 w 5607522"/>
                <a:gd name="connsiteY4" fmla="*/ 2577107 h 4677508"/>
                <a:gd name="connsiteX5" fmla="*/ 5369169 w 5607522"/>
                <a:gd name="connsiteY5" fmla="*/ 4677508 h 4677508"/>
                <a:gd name="connsiteX6" fmla="*/ 0 w 5607522"/>
                <a:gd name="connsiteY6" fmla="*/ 4677508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2100402 h 4677508"/>
                <a:gd name="connsiteX3" fmla="*/ 5369169 w 5369169"/>
                <a:gd name="connsiteY3" fmla="*/ 2577107 h 4677508"/>
                <a:gd name="connsiteX4" fmla="*/ 5369169 w 5369169"/>
                <a:gd name="connsiteY4" fmla="*/ 4677508 h 4677508"/>
                <a:gd name="connsiteX5" fmla="*/ 0 w 5369169"/>
                <a:gd name="connsiteY5" fmla="*/ 4677508 h 4677508"/>
                <a:gd name="connsiteX6" fmla="*/ 0 w 5369169"/>
                <a:gd name="connsiteY6" fmla="*/ 0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2100402 h 4677508"/>
                <a:gd name="connsiteX3" fmla="*/ 5369169 w 5369169"/>
                <a:gd name="connsiteY3" fmla="*/ 4677508 h 4677508"/>
                <a:gd name="connsiteX4" fmla="*/ 0 w 5369169"/>
                <a:gd name="connsiteY4" fmla="*/ 4677508 h 4677508"/>
                <a:gd name="connsiteX5" fmla="*/ 0 w 5369169"/>
                <a:gd name="connsiteY5" fmla="*/ 0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4677508 h 4677508"/>
                <a:gd name="connsiteX3" fmla="*/ 0 w 5369169"/>
                <a:gd name="connsiteY3" fmla="*/ 4677508 h 4677508"/>
                <a:gd name="connsiteX4" fmla="*/ 0 w 5369169"/>
                <a:gd name="connsiteY4" fmla="*/ 0 h 467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9169" h="4677508">
                  <a:moveTo>
                    <a:pt x="0" y="0"/>
                  </a:moveTo>
                  <a:lnTo>
                    <a:pt x="5369169" y="0"/>
                  </a:lnTo>
                  <a:lnTo>
                    <a:pt x="5369169" y="4677508"/>
                  </a:lnTo>
                  <a:lnTo>
                    <a:pt x="0" y="467750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xmlns="" id="{0C1D20CF-86C8-A449-B132-684C092AAC21}"/>
                </a:ext>
              </a:extLst>
            </p:cNvPr>
            <p:cNvGrpSpPr/>
            <p:nvPr/>
          </p:nvGrpSpPr>
          <p:grpSpPr>
            <a:xfrm rot="16200000">
              <a:off x="643859" y="1729375"/>
              <a:ext cx="667728" cy="1124036"/>
              <a:chOff x="3485057" y="1366938"/>
              <a:chExt cx="2220194" cy="2247537"/>
            </a:xfrm>
          </p:grpSpPr>
          <p:sp>
            <p:nvSpPr>
              <p:cNvPr id="96" name="Прямоугольник 8">
                <a:extLst>
                  <a:ext uri="{FF2B5EF4-FFF2-40B4-BE49-F238E27FC236}">
                    <a16:creationId xmlns:a16="http://schemas.microsoft.com/office/drawing/2014/main" xmlns="" id="{22DD30B7-4241-994C-ADCC-40F2FC1B41CC}"/>
                  </a:ext>
                </a:extLst>
              </p:cNvPr>
              <p:cNvSpPr/>
              <p:nvPr/>
            </p:nvSpPr>
            <p:spPr>
              <a:xfrm>
                <a:off x="3485057" y="1394281"/>
                <a:ext cx="2220194" cy="2220194"/>
              </a:xfrm>
              <a:custGeom>
                <a:avLst/>
                <a:gdLst>
                  <a:gd name="connsiteX0" fmla="*/ 0 w 7632848"/>
                  <a:gd name="connsiteY0" fmla="*/ 0 h 7632848"/>
                  <a:gd name="connsiteX1" fmla="*/ 7632848 w 7632848"/>
                  <a:gd name="connsiteY1" fmla="*/ 0 h 7632848"/>
                  <a:gd name="connsiteX2" fmla="*/ 7632848 w 7632848"/>
                  <a:gd name="connsiteY2" fmla="*/ 7632848 h 7632848"/>
                  <a:gd name="connsiteX3" fmla="*/ 0 w 7632848"/>
                  <a:gd name="connsiteY3" fmla="*/ 7632848 h 7632848"/>
                  <a:gd name="connsiteX4" fmla="*/ 0 w 7632848"/>
                  <a:gd name="connsiteY4" fmla="*/ 0 h 7632848"/>
                  <a:gd name="connsiteX0" fmla="*/ 0 w 7632848"/>
                  <a:gd name="connsiteY0" fmla="*/ 0 h 7632848"/>
                  <a:gd name="connsiteX1" fmla="*/ 7632848 w 7632848"/>
                  <a:gd name="connsiteY1" fmla="*/ 0 h 7632848"/>
                  <a:gd name="connsiteX2" fmla="*/ 7632848 w 7632848"/>
                  <a:gd name="connsiteY2" fmla="*/ 7632848 h 7632848"/>
                  <a:gd name="connsiteX3" fmla="*/ 0 w 7632848"/>
                  <a:gd name="connsiteY3" fmla="*/ 0 h 7632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32848" h="7632848">
                    <a:moveTo>
                      <a:pt x="0" y="0"/>
                    </a:moveTo>
                    <a:lnTo>
                      <a:pt x="7632848" y="0"/>
                    </a:lnTo>
                    <a:lnTo>
                      <a:pt x="7632848" y="76328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 b="1"/>
              </a:p>
            </p:txBody>
          </p:sp>
          <p:sp>
            <p:nvSpPr>
              <p:cNvPr id="97" name="Заголовок 2">
                <a:extLst>
                  <a:ext uri="{FF2B5EF4-FFF2-40B4-BE49-F238E27FC236}">
                    <a16:creationId xmlns:a16="http://schemas.microsoft.com/office/drawing/2014/main" xmlns="" id="{E99AF966-7D2B-144F-9031-58AA34A4D425}"/>
                  </a:ext>
                </a:extLst>
              </p:cNvPr>
              <p:cNvSpPr txBox="1">
                <a:spLocks/>
              </p:cNvSpPr>
              <p:nvPr/>
            </p:nvSpPr>
            <p:spPr>
              <a:xfrm rot="3439377">
                <a:off x="4634406" y="1516351"/>
                <a:ext cx="1164133" cy="86530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marR="0" indent="0" algn="ctr" defTabSz="243864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641907" algn="l"/>
                  </a:tabLst>
                  <a:defRPr lang="ru-RU" sz="8001" b="1" i="0" kern="1200" spc="0" baseline="0" dirty="0">
                    <a:solidFill>
                      <a:schemeClr val="tx2"/>
                    </a:solidFill>
                    <a:latin typeface="Tahoma" charset="0"/>
                    <a:ea typeface="Tahoma" charset="0"/>
                    <a:cs typeface="Tahoma" charset="0"/>
                  </a:defRPr>
                </a:lvl1pPr>
              </a:lstStyle>
              <a:p>
                <a:pPr>
                  <a:tabLst/>
                </a:pPr>
                <a:r>
                  <a:rPr lang="en-US" sz="2400" dirty="0" smtClean="0">
                    <a:solidFill>
                      <a:schemeClr val="accent1"/>
                    </a:solidFill>
                  </a:rPr>
                  <a:t>01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86" name="Текст 28">
            <a:extLst>
              <a:ext uri="{FF2B5EF4-FFF2-40B4-BE49-F238E27FC236}">
                <a16:creationId xmlns:a16="http://schemas.microsoft.com/office/drawing/2014/main" xmlns="" id="{91E58749-2BA5-5A4F-9DA6-7E7BBA18A7DA}"/>
              </a:ext>
            </a:extLst>
          </p:cNvPr>
          <p:cNvSpPr txBox="1">
            <a:spLocks/>
          </p:cNvSpPr>
          <p:nvPr/>
        </p:nvSpPr>
        <p:spPr>
          <a:xfrm>
            <a:off x="428469" y="2904621"/>
            <a:ext cx="1950129" cy="347490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6" name="Группа 145">
            <a:extLst>
              <a:ext uri="{FF2B5EF4-FFF2-40B4-BE49-F238E27FC236}">
                <a16:creationId xmlns:a16="http://schemas.microsoft.com/office/drawing/2014/main" xmlns="" id="{E25BF4AD-CC65-6D4A-9541-CA4C25F0ADB4}"/>
              </a:ext>
            </a:extLst>
          </p:cNvPr>
          <p:cNvGrpSpPr/>
          <p:nvPr/>
        </p:nvGrpSpPr>
        <p:grpSpPr>
          <a:xfrm>
            <a:off x="2503739" y="2290393"/>
            <a:ext cx="2003153" cy="1000321"/>
            <a:chOff x="350120" y="1979272"/>
            <a:chExt cx="2670873" cy="4573928"/>
          </a:xfrm>
        </p:grpSpPr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xmlns="" id="{ABD0A58E-F4A7-F44E-BC91-DEFB7C0AC44A}"/>
                </a:ext>
              </a:extLst>
            </p:cNvPr>
            <p:cNvSpPr/>
            <p:nvPr/>
          </p:nvSpPr>
          <p:spPr>
            <a:xfrm>
              <a:off x="422031" y="1979272"/>
              <a:ext cx="2598962" cy="4573928"/>
            </a:xfrm>
            <a:custGeom>
              <a:avLst/>
              <a:gdLst>
                <a:gd name="connsiteX0" fmla="*/ 0 w 5607522"/>
                <a:gd name="connsiteY0" fmla="*/ 0 h 4677508"/>
                <a:gd name="connsiteX1" fmla="*/ 5369169 w 5607522"/>
                <a:gd name="connsiteY1" fmla="*/ 0 h 4677508"/>
                <a:gd name="connsiteX2" fmla="*/ 5369169 w 5607522"/>
                <a:gd name="connsiteY2" fmla="*/ 2100402 h 4677508"/>
                <a:gd name="connsiteX3" fmla="*/ 5607522 w 5607522"/>
                <a:gd name="connsiteY3" fmla="*/ 2338755 h 4677508"/>
                <a:gd name="connsiteX4" fmla="*/ 5369169 w 5607522"/>
                <a:gd name="connsiteY4" fmla="*/ 2577107 h 4677508"/>
                <a:gd name="connsiteX5" fmla="*/ 5369169 w 5607522"/>
                <a:gd name="connsiteY5" fmla="*/ 4677508 h 4677508"/>
                <a:gd name="connsiteX6" fmla="*/ 0 w 5607522"/>
                <a:gd name="connsiteY6" fmla="*/ 4677508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2100402 h 4677508"/>
                <a:gd name="connsiteX3" fmla="*/ 5369169 w 5369169"/>
                <a:gd name="connsiteY3" fmla="*/ 2577107 h 4677508"/>
                <a:gd name="connsiteX4" fmla="*/ 5369169 w 5369169"/>
                <a:gd name="connsiteY4" fmla="*/ 4677508 h 4677508"/>
                <a:gd name="connsiteX5" fmla="*/ 0 w 5369169"/>
                <a:gd name="connsiteY5" fmla="*/ 4677508 h 4677508"/>
                <a:gd name="connsiteX6" fmla="*/ 0 w 5369169"/>
                <a:gd name="connsiteY6" fmla="*/ 0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2100402 h 4677508"/>
                <a:gd name="connsiteX3" fmla="*/ 5369169 w 5369169"/>
                <a:gd name="connsiteY3" fmla="*/ 4677508 h 4677508"/>
                <a:gd name="connsiteX4" fmla="*/ 0 w 5369169"/>
                <a:gd name="connsiteY4" fmla="*/ 4677508 h 4677508"/>
                <a:gd name="connsiteX5" fmla="*/ 0 w 5369169"/>
                <a:gd name="connsiteY5" fmla="*/ 0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4677508 h 4677508"/>
                <a:gd name="connsiteX3" fmla="*/ 0 w 5369169"/>
                <a:gd name="connsiteY3" fmla="*/ 4677508 h 4677508"/>
                <a:gd name="connsiteX4" fmla="*/ 0 w 5369169"/>
                <a:gd name="connsiteY4" fmla="*/ 0 h 467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9169" h="4677508">
                  <a:moveTo>
                    <a:pt x="0" y="0"/>
                  </a:moveTo>
                  <a:lnTo>
                    <a:pt x="5369169" y="0"/>
                  </a:lnTo>
                  <a:lnTo>
                    <a:pt x="5369169" y="4677508"/>
                  </a:lnTo>
                  <a:lnTo>
                    <a:pt x="0" y="4677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55" name="Группа 154">
              <a:extLst>
                <a:ext uri="{FF2B5EF4-FFF2-40B4-BE49-F238E27FC236}">
                  <a16:creationId xmlns:a16="http://schemas.microsoft.com/office/drawing/2014/main" xmlns="" id="{973ED53B-3256-B640-83EC-ABD6E843AE35}"/>
                </a:ext>
              </a:extLst>
            </p:cNvPr>
            <p:cNvGrpSpPr/>
            <p:nvPr/>
          </p:nvGrpSpPr>
          <p:grpSpPr>
            <a:xfrm rot="16200000">
              <a:off x="-399411" y="2728805"/>
              <a:ext cx="3051456" cy="1552393"/>
              <a:chOff x="1129155" y="1286441"/>
              <a:chExt cx="4576095" cy="2328033"/>
            </a:xfrm>
          </p:grpSpPr>
          <p:sp>
            <p:nvSpPr>
              <p:cNvPr id="156" name="Прямоугольник 8">
                <a:extLst>
                  <a:ext uri="{FF2B5EF4-FFF2-40B4-BE49-F238E27FC236}">
                    <a16:creationId xmlns:a16="http://schemas.microsoft.com/office/drawing/2014/main" xmlns="" id="{42B87AD8-BDC9-1542-A855-B0B938489EB0}"/>
                  </a:ext>
                </a:extLst>
              </p:cNvPr>
              <p:cNvSpPr/>
              <p:nvPr/>
            </p:nvSpPr>
            <p:spPr>
              <a:xfrm>
                <a:off x="1129155" y="1394279"/>
                <a:ext cx="4576095" cy="2220195"/>
              </a:xfrm>
              <a:custGeom>
                <a:avLst/>
                <a:gdLst>
                  <a:gd name="connsiteX0" fmla="*/ 0 w 7632848"/>
                  <a:gd name="connsiteY0" fmla="*/ 0 h 7632848"/>
                  <a:gd name="connsiteX1" fmla="*/ 7632848 w 7632848"/>
                  <a:gd name="connsiteY1" fmla="*/ 0 h 7632848"/>
                  <a:gd name="connsiteX2" fmla="*/ 7632848 w 7632848"/>
                  <a:gd name="connsiteY2" fmla="*/ 7632848 h 7632848"/>
                  <a:gd name="connsiteX3" fmla="*/ 0 w 7632848"/>
                  <a:gd name="connsiteY3" fmla="*/ 7632848 h 7632848"/>
                  <a:gd name="connsiteX4" fmla="*/ 0 w 7632848"/>
                  <a:gd name="connsiteY4" fmla="*/ 0 h 7632848"/>
                  <a:gd name="connsiteX0" fmla="*/ 0 w 7632848"/>
                  <a:gd name="connsiteY0" fmla="*/ 0 h 7632848"/>
                  <a:gd name="connsiteX1" fmla="*/ 7632848 w 7632848"/>
                  <a:gd name="connsiteY1" fmla="*/ 0 h 7632848"/>
                  <a:gd name="connsiteX2" fmla="*/ 7632848 w 7632848"/>
                  <a:gd name="connsiteY2" fmla="*/ 7632848 h 7632848"/>
                  <a:gd name="connsiteX3" fmla="*/ 0 w 7632848"/>
                  <a:gd name="connsiteY3" fmla="*/ 0 h 7632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32848" h="7632848">
                    <a:moveTo>
                      <a:pt x="0" y="0"/>
                    </a:moveTo>
                    <a:lnTo>
                      <a:pt x="7632848" y="0"/>
                    </a:lnTo>
                    <a:lnTo>
                      <a:pt x="7632848" y="76328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 b="1"/>
              </a:p>
            </p:txBody>
          </p:sp>
          <p:sp>
            <p:nvSpPr>
              <p:cNvPr id="157" name="Заголовок 2">
                <a:extLst>
                  <a:ext uri="{FF2B5EF4-FFF2-40B4-BE49-F238E27FC236}">
                    <a16:creationId xmlns:a16="http://schemas.microsoft.com/office/drawing/2014/main" xmlns="" id="{10681F31-6DCC-3740-95DA-F43A58EE8172}"/>
                  </a:ext>
                </a:extLst>
              </p:cNvPr>
              <p:cNvSpPr txBox="1">
                <a:spLocks/>
              </p:cNvSpPr>
              <p:nvPr/>
            </p:nvSpPr>
            <p:spPr>
              <a:xfrm rot="3410837">
                <a:off x="4591991" y="1435852"/>
                <a:ext cx="1164133" cy="86531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marR="0" indent="0" algn="ctr" defTabSz="243864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641907" algn="l"/>
                  </a:tabLst>
                  <a:defRPr lang="ru-RU" sz="8001" b="1" i="0" kern="1200" spc="0" baseline="0" dirty="0">
                    <a:solidFill>
                      <a:schemeClr val="tx2"/>
                    </a:solidFill>
                    <a:latin typeface="Tahoma" charset="0"/>
                    <a:ea typeface="Tahoma" charset="0"/>
                    <a:cs typeface="Tahoma" charset="0"/>
                  </a:defRPr>
                </a:lvl1pPr>
              </a:lstStyle>
              <a:p>
                <a:pPr>
                  <a:tabLst/>
                </a:pPr>
                <a:r>
                  <a:rPr lang="en-US" sz="2400" dirty="0">
                    <a:solidFill>
                      <a:schemeClr val="accent2"/>
                    </a:solidFill>
                  </a:rPr>
                  <a:t>02</a:t>
                </a:r>
              </a:p>
            </p:txBody>
          </p:sp>
        </p:grpSp>
      </p:grpSp>
      <p:sp>
        <p:nvSpPr>
          <p:cNvPr id="147" name="Текст 28">
            <a:extLst>
              <a:ext uri="{FF2B5EF4-FFF2-40B4-BE49-F238E27FC236}">
                <a16:creationId xmlns:a16="http://schemas.microsoft.com/office/drawing/2014/main" xmlns="" id="{FA79F82B-A2C6-B741-ABDE-00FEC5E95AE7}"/>
              </a:ext>
            </a:extLst>
          </p:cNvPr>
          <p:cNvSpPr txBox="1">
            <a:spLocks/>
          </p:cNvSpPr>
          <p:nvPr/>
        </p:nvSpPr>
        <p:spPr>
          <a:xfrm>
            <a:off x="2566909" y="2952798"/>
            <a:ext cx="1925502" cy="288076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55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 on Telegram</a:t>
            </a:r>
            <a:endParaRPr lang="en-US" sz="155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r">
              <a:lnSpc>
                <a:spcPct val="150000"/>
              </a:lnSpc>
              <a:buNone/>
            </a:pPr>
            <a:endParaRPr lang="ru-RU" sz="9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59" name="Группа 158">
            <a:extLst>
              <a:ext uri="{FF2B5EF4-FFF2-40B4-BE49-F238E27FC236}">
                <a16:creationId xmlns:a16="http://schemas.microsoft.com/office/drawing/2014/main" xmlns="" id="{D68F5EA9-839F-084A-A13B-45866873E577}"/>
              </a:ext>
            </a:extLst>
          </p:cNvPr>
          <p:cNvGrpSpPr/>
          <p:nvPr/>
        </p:nvGrpSpPr>
        <p:grpSpPr>
          <a:xfrm>
            <a:off x="4613561" y="2297855"/>
            <a:ext cx="2021626" cy="1002097"/>
            <a:chOff x="325489" y="1979270"/>
            <a:chExt cx="2695504" cy="4573930"/>
          </a:xfrm>
        </p:grpSpPr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xmlns="" id="{42FAE010-BDDF-3A4D-B36B-90D3AFB18823}"/>
                </a:ext>
              </a:extLst>
            </p:cNvPr>
            <p:cNvSpPr/>
            <p:nvPr/>
          </p:nvSpPr>
          <p:spPr>
            <a:xfrm>
              <a:off x="422030" y="1979270"/>
              <a:ext cx="2598963" cy="4573930"/>
            </a:xfrm>
            <a:custGeom>
              <a:avLst/>
              <a:gdLst>
                <a:gd name="connsiteX0" fmla="*/ 0 w 5607522"/>
                <a:gd name="connsiteY0" fmla="*/ 0 h 4677508"/>
                <a:gd name="connsiteX1" fmla="*/ 5369169 w 5607522"/>
                <a:gd name="connsiteY1" fmla="*/ 0 h 4677508"/>
                <a:gd name="connsiteX2" fmla="*/ 5369169 w 5607522"/>
                <a:gd name="connsiteY2" fmla="*/ 2100402 h 4677508"/>
                <a:gd name="connsiteX3" fmla="*/ 5607522 w 5607522"/>
                <a:gd name="connsiteY3" fmla="*/ 2338755 h 4677508"/>
                <a:gd name="connsiteX4" fmla="*/ 5369169 w 5607522"/>
                <a:gd name="connsiteY4" fmla="*/ 2577107 h 4677508"/>
                <a:gd name="connsiteX5" fmla="*/ 5369169 w 5607522"/>
                <a:gd name="connsiteY5" fmla="*/ 4677508 h 4677508"/>
                <a:gd name="connsiteX6" fmla="*/ 0 w 5607522"/>
                <a:gd name="connsiteY6" fmla="*/ 4677508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2100402 h 4677508"/>
                <a:gd name="connsiteX3" fmla="*/ 5369169 w 5369169"/>
                <a:gd name="connsiteY3" fmla="*/ 2577107 h 4677508"/>
                <a:gd name="connsiteX4" fmla="*/ 5369169 w 5369169"/>
                <a:gd name="connsiteY4" fmla="*/ 4677508 h 4677508"/>
                <a:gd name="connsiteX5" fmla="*/ 0 w 5369169"/>
                <a:gd name="connsiteY5" fmla="*/ 4677508 h 4677508"/>
                <a:gd name="connsiteX6" fmla="*/ 0 w 5369169"/>
                <a:gd name="connsiteY6" fmla="*/ 0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2100402 h 4677508"/>
                <a:gd name="connsiteX3" fmla="*/ 5369169 w 5369169"/>
                <a:gd name="connsiteY3" fmla="*/ 4677508 h 4677508"/>
                <a:gd name="connsiteX4" fmla="*/ 0 w 5369169"/>
                <a:gd name="connsiteY4" fmla="*/ 4677508 h 4677508"/>
                <a:gd name="connsiteX5" fmla="*/ 0 w 5369169"/>
                <a:gd name="connsiteY5" fmla="*/ 0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4677508 h 4677508"/>
                <a:gd name="connsiteX3" fmla="*/ 0 w 5369169"/>
                <a:gd name="connsiteY3" fmla="*/ 4677508 h 4677508"/>
                <a:gd name="connsiteX4" fmla="*/ 0 w 5369169"/>
                <a:gd name="connsiteY4" fmla="*/ 0 h 467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9169" h="4677508">
                  <a:moveTo>
                    <a:pt x="0" y="0"/>
                  </a:moveTo>
                  <a:lnTo>
                    <a:pt x="5369169" y="0"/>
                  </a:lnTo>
                  <a:lnTo>
                    <a:pt x="5369169" y="4677508"/>
                  </a:lnTo>
                  <a:lnTo>
                    <a:pt x="0" y="4677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68" name="Группа 167">
              <a:extLst>
                <a:ext uri="{FF2B5EF4-FFF2-40B4-BE49-F238E27FC236}">
                  <a16:creationId xmlns:a16="http://schemas.microsoft.com/office/drawing/2014/main" xmlns="" id="{7D37753C-8994-1D48-BB8B-229BCF1FC5E4}"/>
                </a:ext>
              </a:extLst>
            </p:cNvPr>
            <p:cNvGrpSpPr/>
            <p:nvPr/>
          </p:nvGrpSpPr>
          <p:grpSpPr>
            <a:xfrm rot="16200000">
              <a:off x="-413072" y="2717831"/>
              <a:ext cx="3054149" cy="1577027"/>
              <a:chOff x="1125128" y="1249501"/>
              <a:chExt cx="4580134" cy="2364975"/>
            </a:xfrm>
          </p:grpSpPr>
          <p:sp>
            <p:nvSpPr>
              <p:cNvPr id="169" name="Прямоугольник 8">
                <a:extLst>
                  <a:ext uri="{FF2B5EF4-FFF2-40B4-BE49-F238E27FC236}">
                    <a16:creationId xmlns:a16="http://schemas.microsoft.com/office/drawing/2014/main" xmlns="" id="{37BED1ED-9845-2042-996B-DDC3AC049F7B}"/>
                  </a:ext>
                </a:extLst>
              </p:cNvPr>
              <p:cNvSpPr/>
              <p:nvPr/>
            </p:nvSpPr>
            <p:spPr>
              <a:xfrm>
                <a:off x="1125128" y="1394282"/>
                <a:ext cx="4580134" cy="2220194"/>
              </a:xfrm>
              <a:custGeom>
                <a:avLst/>
                <a:gdLst>
                  <a:gd name="connsiteX0" fmla="*/ 0 w 7632848"/>
                  <a:gd name="connsiteY0" fmla="*/ 0 h 7632848"/>
                  <a:gd name="connsiteX1" fmla="*/ 7632848 w 7632848"/>
                  <a:gd name="connsiteY1" fmla="*/ 0 h 7632848"/>
                  <a:gd name="connsiteX2" fmla="*/ 7632848 w 7632848"/>
                  <a:gd name="connsiteY2" fmla="*/ 7632848 h 7632848"/>
                  <a:gd name="connsiteX3" fmla="*/ 0 w 7632848"/>
                  <a:gd name="connsiteY3" fmla="*/ 7632848 h 7632848"/>
                  <a:gd name="connsiteX4" fmla="*/ 0 w 7632848"/>
                  <a:gd name="connsiteY4" fmla="*/ 0 h 7632848"/>
                  <a:gd name="connsiteX0" fmla="*/ 0 w 7632848"/>
                  <a:gd name="connsiteY0" fmla="*/ 0 h 7632848"/>
                  <a:gd name="connsiteX1" fmla="*/ 7632848 w 7632848"/>
                  <a:gd name="connsiteY1" fmla="*/ 0 h 7632848"/>
                  <a:gd name="connsiteX2" fmla="*/ 7632848 w 7632848"/>
                  <a:gd name="connsiteY2" fmla="*/ 7632848 h 7632848"/>
                  <a:gd name="connsiteX3" fmla="*/ 0 w 7632848"/>
                  <a:gd name="connsiteY3" fmla="*/ 0 h 7632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32848" h="7632848">
                    <a:moveTo>
                      <a:pt x="0" y="0"/>
                    </a:moveTo>
                    <a:lnTo>
                      <a:pt x="7632848" y="0"/>
                    </a:lnTo>
                    <a:lnTo>
                      <a:pt x="7632848" y="76328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 b="1"/>
              </a:p>
            </p:txBody>
          </p:sp>
          <p:sp>
            <p:nvSpPr>
              <p:cNvPr id="170" name="Заголовок 2">
                <a:extLst>
                  <a:ext uri="{FF2B5EF4-FFF2-40B4-BE49-F238E27FC236}">
                    <a16:creationId xmlns:a16="http://schemas.microsoft.com/office/drawing/2014/main" xmlns="" id="{F8684CB2-8D52-C646-8063-4988812BC088}"/>
                  </a:ext>
                </a:extLst>
              </p:cNvPr>
              <p:cNvSpPr txBox="1">
                <a:spLocks/>
              </p:cNvSpPr>
              <p:nvPr/>
            </p:nvSpPr>
            <p:spPr>
              <a:xfrm rot="3306807">
                <a:off x="4472097" y="1398916"/>
                <a:ext cx="1164135" cy="86530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marR="0" indent="0" algn="ctr" defTabSz="243864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641907" algn="l"/>
                  </a:tabLst>
                  <a:defRPr lang="ru-RU" sz="8001" b="1" i="0" kern="1200" spc="0" baseline="0" dirty="0">
                    <a:solidFill>
                      <a:schemeClr val="tx2"/>
                    </a:solidFill>
                    <a:latin typeface="Tahoma" charset="0"/>
                    <a:ea typeface="Tahoma" charset="0"/>
                    <a:cs typeface="Tahoma" charset="0"/>
                  </a:defRPr>
                </a:lvl1pPr>
              </a:lstStyle>
              <a:p>
                <a:pPr>
                  <a:tabLst/>
                </a:pPr>
                <a:r>
                  <a:rPr lang="en-US" sz="2400" dirty="0">
                    <a:solidFill>
                      <a:schemeClr val="accent3"/>
                    </a:solidFill>
                  </a:rPr>
                  <a:t>03</a:t>
                </a:r>
              </a:p>
            </p:txBody>
          </p:sp>
        </p:grpSp>
      </p:grpSp>
      <p:sp>
        <p:nvSpPr>
          <p:cNvPr id="160" name="Текст 28">
            <a:extLst>
              <a:ext uri="{FF2B5EF4-FFF2-40B4-BE49-F238E27FC236}">
                <a16:creationId xmlns:a16="http://schemas.microsoft.com/office/drawing/2014/main" xmlns="" id="{A5613FDF-EADA-0141-ABE0-6A0FAAC26769}"/>
              </a:ext>
            </a:extLst>
          </p:cNvPr>
          <p:cNvSpPr txBox="1">
            <a:spLocks/>
          </p:cNvSpPr>
          <p:nvPr/>
        </p:nvSpPr>
        <p:spPr>
          <a:xfrm>
            <a:off x="4685969" y="2943562"/>
            <a:ext cx="1949218" cy="288076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 API</a:t>
            </a: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xmlns="" id="{B709AA34-A813-3C43-BF52-E47156202E66}"/>
              </a:ext>
            </a:extLst>
          </p:cNvPr>
          <p:cNvGrpSpPr/>
          <p:nvPr/>
        </p:nvGrpSpPr>
        <p:grpSpPr>
          <a:xfrm>
            <a:off x="6751091" y="2297854"/>
            <a:ext cx="2012389" cy="1002097"/>
            <a:chOff x="488275" y="1956118"/>
            <a:chExt cx="2683189" cy="4573933"/>
          </a:xfrm>
        </p:grpSpPr>
        <p:grpSp>
          <p:nvGrpSpPr>
            <p:cNvPr id="172" name="Группа 171">
              <a:extLst>
                <a:ext uri="{FF2B5EF4-FFF2-40B4-BE49-F238E27FC236}">
                  <a16:creationId xmlns:a16="http://schemas.microsoft.com/office/drawing/2014/main" xmlns="" id="{BE1518E6-5AF1-0042-B298-F669756E81C3}"/>
                </a:ext>
              </a:extLst>
            </p:cNvPr>
            <p:cNvGrpSpPr/>
            <p:nvPr/>
          </p:nvGrpSpPr>
          <p:grpSpPr>
            <a:xfrm>
              <a:off x="488275" y="1956118"/>
              <a:ext cx="2683189" cy="4573933"/>
              <a:chOff x="337804" y="1979267"/>
              <a:chExt cx="2683189" cy="4573933"/>
            </a:xfrm>
          </p:grpSpPr>
          <p:sp>
            <p:nvSpPr>
              <p:cNvPr id="180" name="Полилиния 179">
                <a:extLst>
                  <a:ext uri="{FF2B5EF4-FFF2-40B4-BE49-F238E27FC236}">
                    <a16:creationId xmlns:a16="http://schemas.microsoft.com/office/drawing/2014/main" xmlns="" id="{41535BF6-54ED-D34C-AC93-EBA48AF219FF}"/>
                  </a:ext>
                </a:extLst>
              </p:cNvPr>
              <p:cNvSpPr/>
              <p:nvPr/>
            </p:nvSpPr>
            <p:spPr>
              <a:xfrm>
                <a:off x="422031" y="1979272"/>
                <a:ext cx="2598962" cy="4573928"/>
              </a:xfrm>
              <a:custGeom>
                <a:avLst/>
                <a:gdLst>
                  <a:gd name="connsiteX0" fmla="*/ 0 w 5607522"/>
                  <a:gd name="connsiteY0" fmla="*/ 0 h 4677508"/>
                  <a:gd name="connsiteX1" fmla="*/ 5369169 w 5607522"/>
                  <a:gd name="connsiteY1" fmla="*/ 0 h 4677508"/>
                  <a:gd name="connsiteX2" fmla="*/ 5369169 w 5607522"/>
                  <a:gd name="connsiteY2" fmla="*/ 2100402 h 4677508"/>
                  <a:gd name="connsiteX3" fmla="*/ 5607522 w 5607522"/>
                  <a:gd name="connsiteY3" fmla="*/ 2338755 h 4677508"/>
                  <a:gd name="connsiteX4" fmla="*/ 5369169 w 5607522"/>
                  <a:gd name="connsiteY4" fmla="*/ 2577107 h 4677508"/>
                  <a:gd name="connsiteX5" fmla="*/ 5369169 w 5607522"/>
                  <a:gd name="connsiteY5" fmla="*/ 4677508 h 4677508"/>
                  <a:gd name="connsiteX6" fmla="*/ 0 w 5607522"/>
                  <a:gd name="connsiteY6" fmla="*/ 4677508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2577107 h 4677508"/>
                  <a:gd name="connsiteX4" fmla="*/ 5369169 w 5369169"/>
                  <a:gd name="connsiteY4" fmla="*/ 4677508 h 4677508"/>
                  <a:gd name="connsiteX5" fmla="*/ 0 w 5369169"/>
                  <a:gd name="connsiteY5" fmla="*/ 4677508 h 4677508"/>
                  <a:gd name="connsiteX6" fmla="*/ 0 w 5369169"/>
                  <a:gd name="connsiteY6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4677508 h 4677508"/>
                  <a:gd name="connsiteX4" fmla="*/ 0 w 5369169"/>
                  <a:gd name="connsiteY4" fmla="*/ 4677508 h 4677508"/>
                  <a:gd name="connsiteX5" fmla="*/ 0 w 5369169"/>
                  <a:gd name="connsiteY5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4677508 h 4677508"/>
                  <a:gd name="connsiteX3" fmla="*/ 0 w 5369169"/>
                  <a:gd name="connsiteY3" fmla="*/ 4677508 h 4677508"/>
                  <a:gd name="connsiteX4" fmla="*/ 0 w 5369169"/>
                  <a:gd name="connsiteY4" fmla="*/ 0 h 4677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169" h="4677508">
                    <a:moveTo>
                      <a:pt x="0" y="0"/>
                    </a:moveTo>
                    <a:lnTo>
                      <a:pt x="5369169" y="0"/>
                    </a:lnTo>
                    <a:lnTo>
                      <a:pt x="5369169" y="4677508"/>
                    </a:lnTo>
                    <a:lnTo>
                      <a:pt x="0" y="4677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81" name="Группа 180">
                <a:extLst>
                  <a:ext uri="{FF2B5EF4-FFF2-40B4-BE49-F238E27FC236}">
                    <a16:creationId xmlns:a16="http://schemas.microsoft.com/office/drawing/2014/main" xmlns="" id="{E5E02D93-1DE2-BA40-98A9-FA53930E16E2}"/>
                  </a:ext>
                </a:extLst>
              </p:cNvPr>
              <p:cNvGrpSpPr/>
              <p:nvPr/>
            </p:nvGrpSpPr>
            <p:grpSpPr>
              <a:xfrm rot="16200000">
                <a:off x="-406915" y="2723986"/>
                <a:ext cx="3054150" cy="1564712"/>
                <a:chOff x="1125128" y="1267968"/>
                <a:chExt cx="4580134" cy="2346508"/>
              </a:xfrm>
            </p:grpSpPr>
            <p:sp>
              <p:nvSpPr>
                <p:cNvPr id="182" name="Прямоугольник 8">
                  <a:extLst>
                    <a:ext uri="{FF2B5EF4-FFF2-40B4-BE49-F238E27FC236}">
                      <a16:creationId xmlns:a16="http://schemas.microsoft.com/office/drawing/2014/main" xmlns="" id="{BF46E31B-0292-8049-91A0-D1B9C2E2E200}"/>
                    </a:ext>
                  </a:extLst>
                </p:cNvPr>
                <p:cNvSpPr/>
                <p:nvPr/>
              </p:nvSpPr>
              <p:spPr>
                <a:xfrm>
                  <a:off x="1125128" y="1394282"/>
                  <a:ext cx="4580134" cy="2220194"/>
                </a:xfrm>
                <a:custGeom>
                  <a:avLst/>
                  <a:gdLst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7632848 h 7632848"/>
                    <a:gd name="connsiteX4" fmla="*/ 0 w 7632848"/>
                    <a:gd name="connsiteY4" fmla="*/ 0 h 7632848"/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0 h 763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32848" h="7632848">
                      <a:moveTo>
                        <a:pt x="0" y="0"/>
                      </a:moveTo>
                      <a:lnTo>
                        <a:pt x="7632848" y="0"/>
                      </a:lnTo>
                      <a:lnTo>
                        <a:pt x="7632848" y="76328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 b="1"/>
                </a:p>
              </p:txBody>
            </p:sp>
            <p:sp>
              <p:nvSpPr>
                <p:cNvPr id="183" name="Заголовок 2">
                  <a:extLst>
                    <a:ext uri="{FF2B5EF4-FFF2-40B4-BE49-F238E27FC236}">
                      <a16:creationId xmlns:a16="http://schemas.microsoft.com/office/drawing/2014/main" xmlns="" id="{9F02B3DF-0968-034B-BF6C-DA4CD425E5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3437312">
                  <a:off x="4472100" y="1417382"/>
                  <a:ext cx="1164134" cy="865306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0" marR="0" indent="0" algn="ctr" defTabSz="243864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3641907" algn="l"/>
                    </a:tabLst>
                    <a:defRPr lang="ru-RU" sz="8001" b="1" i="0" kern="1200" spc="0" baseline="0" dirty="0">
                      <a:solidFill>
                        <a:schemeClr val="tx2"/>
                      </a:solidFill>
                      <a:latin typeface="Tahoma" charset="0"/>
                      <a:ea typeface="Tahoma" charset="0"/>
                      <a:cs typeface="Tahoma" charset="0"/>
                    </a:defRPr>
                  </a:lvl1pPr>
                </a:lstStyle>
                <a:p>
                  <a:pPr>
                    <a:tabLst/>
                  </a:pPr>
                  <a:r>
                    <a:rPr lang="en-US" sz="2400" dirty="0">
                      <a:solidFill>
                        <a:schemeClr val="accent4"/>
                      </a:solidFill>
                    </a:rPr>
                    <a:t>04</a:t>
                  </a:r>
                </a:p>
              </p:txBody>
            </p:sp>
          </p:grpSp>
        </p:grpSp>
        <p:sp>
          <p:nvSpPr>
            <p:cNvPr id="173" name="Текст 28">
              <a:extLst>
                <a:ext uri="{FF2B5EF4-FFF2-40B4-BE49-F238E27FC236}">
                  <a16:creationId xmlns:a16="http://schemas.microsoft.com/office/drawing/2014/main" xmlns="" id="{86400CA1-B594-6C4F-945B-7C67CF89A799}"/>
                </a:ext>
              </a:extLst>
            </p:cNvPr>
            <p:cNvSpPr txBox="1">
              <a:spLocks/>
            </p:cNvSpPr>
            <p:nvPr/>
          </p:nvSpPr>
          <p:spPr>
            <a:xfrm>
              <a:off x="572504" y="4767769"/>
              <a:ext cx="2598960" cy="1450477"/>
            </a:xfrm>
            <a:prstGeom prst="rect">
              <a:avLst/>
            </a:prstGeom>
          </p:spPr>
          <p:txBody>
            <a:bodyPr/>
            <a:lstStyle>
              <a:lvl1pPr marL="914492" indent="-914492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81398" indent="-762077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305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62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948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6271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59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91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423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20000"/>
                </a:lnSpc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Bot’s code</a:t>
              </a:r>
              <a:endParaRPr lang="en-US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58" name="直接连接符 31"/>
          <p:cNvCxnSpPr/>
          <p:nvPr/>
        </p:nvCxnSpPr>
        <p:spPr>
          <a:xfrm>
            <a:off x="1490599" y="3299952"/>
            <a:ext cx="24571" cy="3558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31"/>
          <p:cNvCxnSpPr/>
          <p:nvPr/>
        </p:nvCxnSpPr>
        <p:spPr>
          <a:xfrm>
            <a:off x="3517374" y="3290714"/>
            <a:ext cx="24571" cy="3558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31"/>
          <p:cNvCxnSpPr/>
          <p:nvPr/>
        </p:nvCxnSpPr>
        <p:spPr>
          <a:xfrm>
            <a:off x="5648291" y="3299952"/>
            <a:ext cx="24571" cy="3558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31"/>
          <p:cNvCxnSpPr/>
          <p:nvPr/>
        </p:nvCxnSpPr>
        <p:spPr>
          <a:xfrm>
            <a:off x="7764299" y="3299952"/>
            <a:ext cx="24571" cy="3558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олилиния 63">
            <a:extLst>
              <a:ext uri="{FF2B5EF4-FFF2-40B4-BE49-F238E27FC236}">
                <a16:creationId xmlns:a16="http://schemas.microsoft.com/office/drawing/2014/main" xmlns="" id="{ABD0A58E-F4A7-F44E-BC91-DEFB7C0AC44A}"/>
              </a:ext>
            </a:extLst>
          </p:cNvPr>
          <p:cNvSpPr/>
          <p:nvPr/>
        </p:nvSpPr>
        <p:spPr>
          <a:xfrm>
            <a:off x="3073063" y="3971058"/>
            <a:ext cx="2913399" cy="407107"/>
          </a:xfrm>
          <a:custGeom>
            <a:avLst/>
            <a:gdLst>
              <a:gd name="connsiteX0" fmla="*/ 0 w 5607522"/>
              <a:gd name="connsiteY0" fmla="*/ 0 h 4677508"/>
              <a:gd name="connsiteX1" fmla="*/ 5369169 w 5607522"/>
              <a:gd name="connsiteY1" fmla="*/ 0 h 4677508"/>
              <a:gd name="connsiteX2" fmla="*/ 5369169 w 5607522"/>
              <a:gd name="connsiteY2" fmla="*/ 2100402 h 4677508"/>
              <a:gd name="connsiteX3" fmla="*/ 5607522 w 5607522"/>
              <a:gd name="connsiteY3" fmla="*/ 2338755 h 4677508"/>
              <a:gd name="connsiteX4" fmla="*/ 5369169 w 5607522"/>
              <a:gd name="connsiteY4" fmla="*/ 2577107 h 4677508"/>
              <a:gd name="connsiteX5" fmla="*/ 5369169 w 5607522"/>
              <a:gd name="connsiteY5" fmla="*/ 4677508 h 4677508"/>
              <a:gd name="connsiteX6" fmla="*/ 0 w 5607522"/>
              <a:gd name="connsiteY6" fmla="*/ 4677508 h 4677508"/>
              <a:gd name="connsiteX0" fmla="*/ 0 w 5369169"/>
              <a:gd name="connsiteY0" fmla="*/ 0 h 4677508"/>
              <a:gd name="connsiteX1" fmla="*/ 5369169 w 5369169"/>
              <a:gd name="connsiteY1" fmla="*/ 0 h 4677508"/>
              <a:gd name="connsiteX2" fmla="*/ 5369169 w 5369169"/>
              <a:gd name="connsiteY2" fmla="*/ 2100402 h 4677508"/>
              <a:gd name="connsiteX3" fmla="*/ 5369169 w 5369169"/>
              <a:gd name="connsiteY3" fmla="*/ 2577107 h 4677508"/>
              <a:gd name="connsiteX4" fmla="*/ 5369169 w 5369169"/>
              <a:gd name="connsiteY4" fmla="*/ 4677508 h 4677508"/>
              <a:gd name="connsiteX5" fmla="*/ 0 w 5369169"/>
              <a:gd name="connsiteY5" fmla="*/ 4677508 h 4677508"/>
              <a:gd name="connsiteX6" fmla="*/ 0 w 5369169"/>
              <a:gd name="connsiteY6" fmla="*/ 0 h 4677508"/>
              <a:gd name="connsiteX0" fmla="*/ 0 w 5369169"/>
              <a:gd name="connsiteY0" fmla="*/ 0 h 4677508"/>
              <a:gd name="connsiteX1" fmla="*/ 5369169 w 5369169"/>
              <a:gd name="connsiteY1" fmla="*/ 0 h 4677508"/>
              <a:gd name="connsiteX2" fmla="*/ 5369169 w 5369169"/>
              <a:gd name="connsiteY2" fmla="*/ 2100402 h 4677508"/>
              <a:gd name="connsiteX3" fmla="*/ 5369169 w 5369169"/>
              <a:gd name="connsiteY3" fmla="*/ 4677508 h 4677508"/>
              <a:gd name="connsiteX4" fmla="*/ 0 w 5369169"/>
              <a:gd name="connsiteY4" fmla="*/ 4677508 h 4677508"/>
              <a:gd name="connsiteX5" fmla="*/ 0 w 5369169"/>
              <a:gd name="connsiteY5" fmla="*/ 0 h 4677508"/>
              <a:gd name="connsiteX0" fmla="*/ 0 w 5369169"/>
              <a:gd name="connsiteY0" fmla="*/ 0 h 4677508"/>
              <a:gd name="connsiteX1" fmla="*/ 5369169 w 5369169"/>
              <a:gd name="connsiteY1" fmla="*/ 0 h 4677508"/>
              <a:gd name="connsiteX2" fmla="*/ 5369169 w 5369169"/>
              <a:gd name="connsiteY2" fmla="*/ 4677508 h 4677508"/>
              <a:gd name="connsiteX3" fmla="*/ 0 w 5369169"/>
              <a:gd name="connsiteY3" fmla="*/ 4677508 h 4677508"/>
              <a:gd name="connsiteX4" fmla="*/ 0 w 5369169"/>
              <a:gd name="connsiteY4" fmla="*/ 0 h 46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9169" h="4677508">
                <a:moveTo>
                  <a:pt x="0" y="0"/>
                </a:moveTo>
                <a:lnTo>
                  <a:pt x="5369169" y="0"/>
                </a:lnTo>
                <a:lnTo>
                  <a:pt x="5369169" y="4677508"/>
                </a:lnTo>
                <a:lnTo>
                  <a:pt x="0" y="46775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6666"/>
                </a:solidFill>
                <a:latin typeface="Roboto Light"/>
              </a:rPr>
              <a:t>I</a:t>
            </a:r>
            <a:r>
              <a:rPr lang="en-US" sz="1600" dirty="0" smtClean="0">
                <a:solidFill>
                  <a:srgbClr val="006666"/>
                </a:solidFill>
                <a:latin typeface="Roboto Light"/>
              </a:rPr>
              <a:t>nternal Telegram stuff</a:t>
            </a:r>
            <a:endParaRPr lang="ru-RU" sz="1600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65" name="Полилиния 64">
            <a:extLst>
              <a:ext uri="{FF2B5EF4-FFF2-40B4-BE49-F238E27FC236}">
                <a16:creationId xmlns:a16="http://schemas.microsoft.com/office/drawing/2014/main" xmlns="" id="{ABD0A58E-F4A7-F44E-BC91-DEFB7C0AC44A}"/>
              </a:ext>
            </a:extLst>
          </p:cNvPr>
          <p:cNvSpPr/>
          <p:nvPr/>
        </p:nvSpPr>
        <p:spPr>
          <a:xfrm>
            <a:off x="3073063" y="5874327"/>
            <a:ext cx="2913399" cy="423837"/>
          </a:xfrm>
          <a:custGeom>
            <a:avLst/>
            <a:gdLst>
              <a:gd name="connsiteX0" fmla="*/ 0 w 5607522"/>
              <a:gd name="connsiteY0" fmla="*/ 0 h 4677508"/>
              <a:gd name="connsiteX1" fmla="*/ 5369169 w 5607522"/>
              <a:gd name="connsiteY1" fmla="*/ 0 h 4677508"/>
              <a:gd name="connsiteX2" fmla="*/ 5369169 w 5607522"/>
              <a:gd name="connsiteY2" fmla="*/ 2100402 h 4677508"/>
              <a:gd name="connsiteX3" fmla="*/ 5607522 w 5607522"/>
              <a:gd name="connsiteY3" fmla="*/ 2338755 h 4677508"/>
              <a:gd name="connsiteX4" fmla="*/ 5369169 w 5607522"/>
              <a:gd name="connsiteY4" fmla="*/ 2577107 h 4677508"/>
              <a:gd name="connsiteX5" fmla="*/ 5369169 w 5607522"/>
              <a:gd name="connsiteY5" fmla="*/ 4677508 h 4677508"/>
              <a:gd name="connsiteX6" fmla="*/ 0 w 5607522"/>
              <a:gd name="connsiteY6" fmla="*/ 4677508 h 4677508"/>
              <a:gd name="connsiteX0" fmla="*/ 0 w 5369169"/>
              <a:gd name="connsiteY0" fmla="*/ 0 h 4677508"/>
              <a:gd name="connsiteX1" fmla="*/ 5369169 w 5369169"/>
              <a:gd name="connsiteY1" fmla="*/ 0 h 4677508"/>
              <a:gd name="connsiteX2" fmla="*/ 5369169 w 5369169"/>
              <a:gd name="connsiteY2" fmla="*/ 2100402 h 4677508"/>
              <a:gd name="connsiteX3" fmla="*/ 5369169 w 5369169"/>
              <a:gd name="connsiteY3" fmla="*/ 2577107 h 4677508"/>
              <a:gd name="connsiteX4" fmla="*/ 5369169 w 5369169"/>
              <a:gd name="connsiteY4" fmla="*/ 4677508 h 4677508"/>
              <a:gd name="connsiteX5" fmla="*/ 0 w 5369169"/>
              <a:gd name="connsiteY5" fmla="*/ 4677508 h 4677508"/>
              <a:gd name="connsiteX6" fmla="*/ 0 w 5369169"/>
              <a:gd name="connsiteY6" fmla="*/ 0 h 4677508"/>
              <a:gd name="connsiteX0" fmla="*/ 0 w 5369169"/>
              <a:gd name="connsiteY0" fmla="*/ 0 h 4677508"/>
              <a:gd name="connsiteX1" fmla="*/ 5369169 w 5369169"/>
              <a:gd name="connsiteY1" fmla="*/ 0 h 4677508"/>
              <a:gd name="connsiteX2" fmla="*/ 5369169 w 5369169"/>
              <a:gd name="connsiteY2" fmla="*/ 2100402 h 4677508"/>
              <a:gd name="connsiteX3" fmla="*/ 5369169 w 5369169"/>
              <a:gd name="connsiteY3" fmla="*/ 4677508 h 4677508"/>
              <a:gd name="connsiteX4" fmla="*/ 0 w 5369169"/>
              <a:gd name="connsiteY4" fmla="*/ 4677508 h 4677508"/>
              <a:gd name="connsiteX5" fmla="*/ 0 w 5369169"/>
              <a:gd name="connsiteY5" fmla="*/ 0 h 4677508"/>
              <a:gd name="connsiteX0" fmla="*/ 0 w 5369169"/>
              <a:gd name="connsiteY0" fmla="*/ 0 h 4677508"/>
              <a:gd name="connsiteX1" fmla="*/ 5369169 w 5369169"/>
              <a:gd name="connsiteY1" fmla="*/ 0 h 4677508"/>
              <a:gd name="connsiteX2" fmla="*/ 5369169 w 5369169"/>
              <a:gd name="connsiteY2" fmla="*/ 4677508 h 4677508"/>
              <a:gd name="connsiteX3" fmla="*/ 0 w 5369169"/>
              <a:gd name="connsiteY3" fmla="*/ 4677508 h 4677508"/>
              <a:gd name="connsiteX4" fmla="*/ 0 w 5369169"/>
              <a:gd name="connsiteY4" fmla="*/ 0 h 46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9169" h="4677508">
                <a:moveTo>
                  <a:pt x="0" y="0"/>
                </a:moveTo>
                <a:lnTo>
                  <a:pt x="5369169" y="0"/>
                </a:lnTo>
                <a:lnTo>
                  <a:pt x="5369169" y="4677508"/>
                </a:lnTo>
                <a:lnTo>
                  <a:pt x="0" y="46775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6666"/>
                </a:solidFill>
                <a:latin typeface="Roboto Light"/>
              </a:rPr>
              <a:t>Internal Telegram stuff</a:t>
            </a:r>
            <a:endParaRPr lang="ru-RU" sz="1600" dirty="0">
              <a:solidFill>
                <a:srgbClr val="006666"/>
              </a:solidFill>
              <a:latin typeface="Roboto Light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1490599" y="3648363"/>
            <a:ext cx="2051346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660578" y="4641274"/>
            <a:ext cx="2128293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1490599" y="6567056"/>
            <a:ext cx="2039061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H="1">
            <a:off x="5648291" y="5574147"/>
            <a:ext cx="2140581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7788870" y="4849095"/>
            <a:ext cx="974610" cy="92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>
            <a:off x="7786214" y="5352472"/>
            <a:ext cx="974610" cy="9237"/>
          </a:xfrm>
          <a:prstGeom prst="line">
            <a:avLst/>
          </a:prstGeom>
          <a:ln w="254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flipV="1">
            <a:off x="8743007" y="4858332"/>
            <a:ext cx="0" cy="4987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88873" y="4316640"/>
            <a:ext cx="105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657D9D"/>
                </a:solidFill>
                <a:latin typeface="Roboto Light"/>
              </a:rPr>
              <a:t>Process message</a:t>
            </a:r>
            <a:endParaRPr lang="ru-RU" sz="14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72862" y="4285673"/>
            <a:ext cx="211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657D9D"/>
                </a:solidFill>
                <a:latin typeface="Roboto Light"/>
              </a:rPr>
              <a:t>HTTP request</a:t>
            </a:r>
            <a:endParaRPr lang="ru-RU" sz="14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672862" y="5229426"/>
            <a:ext cx="211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657D9D"/>
                </a:solidFill>
                <a:latin typeface="Roboto Light"/>
              </a:rPr>
              <a:t>HTTP request</a:t>
            </a:r>
            <a:endParaRPr lang="ru-RU" sz="14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539740" y="6200731"/>
            <a:ext cx="200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657D9D"/>
                </a:solidFill>
                <a:latin typeface="Roboto Light"/>
              </a:rPr>
              <a:t>Replay</a:t>
            </a:r>
            <a:endParaRPr lang="ru-RU" sz="14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490599" y="3302000"/>
            <a:ext cx="202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657D9D"/>
                </a:solidFill>
                <a:latin typeface="Roboto Light"/>
              </a:rPr>
              <a:t>Message</a:t>
            </a:r>
            <a:endParaRPr lang="ru-RU" sz="1400" dirty="0">
              <a:solidFill>
                <a:srgbClr val="657D9D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0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1406" y="140195"/>
            <a:ext cx="7967282" cy="827996"/>
          </a:xfrm>
        </p:spPr>
        <p:txBody>
          <a:bodyPr/>
          <a:lstStyle/>
          <a:p>
            <a:r>
              <a:rPr lang="ru-RU" dirty="0" smtClean="0">
                <a:solidFill>
                  <a:srgbClr val="006666"/>
                </a:solidFill>
                <a:latin typeface="Roboto Light"/>
                <a:cs typeface="Calibri" panose="020F0502020204030204" pitchFamily="34" charset="0"/>
              </a:rPr>
              <a:t>4. Схема работы</a:t>
            </a:r>
            <a:endParaRPr lang="ru-RU" dirty="0">
              <a:solidFill>
                <a:srgbClr val="006666"/>
              </a:solidFill>
              <a:latin typeface="Roboto Light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Все файлы, необходимые для работы </a:t>
            </a:r>
            <a:r>
              <a:rPr lang="en-US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Telegram-</a:t>
            </a:r>
            <a:r>
              <a:rPr lang="ru-RU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бота</a:t>
            </a:r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, размещены в </a:t>
            </a:r>
            <a:r>
              <a:rPr lang="en-US" dirty="0" err="1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GitLab</a:t>
            </a:r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: </a:t>
            </a:r>
            <a:r>
              <a:rPr lang="en-US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  <a:hlinkClick r:id="rId2"/>
              </a:rPr>
              <a:t>https://repos.21-school.ru/students/DS_project08.ID_650297/Team__TL__kassandr_.llMlrr33TLScygf7c7woug/DS_project08-0/-/</a:t>
            </a:r>
            <a:r>
              <a:rPr lang="en-US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  <a:hlinkClick r:id="rId2"/>
              </a:rPr>
              <a:t>tree/develop/src</a:t>
            </a:r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 </a:t>
            </a:r>
          </a:p>
          <a:p>
            <a:pPr algn="just"/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Файл «</a:t>
            </a:r>
            <a:r>
              <a:rPr lang="en-US" dirty="0" err="1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BirdsVoice.ipynb</a:t>
            </a:r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» </a:t>
            </a:r>
            <a:r>
              <a:rPr lang="ru-RU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- ноутбук для работы с голосами птиц из </a:t>
            </a:r>
            <a:r>
              <a:rPr lang="en-US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Telegram-</a:t>
            </a:r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бота </a:t>
            </a:r>
            <a:r>
              <a:rPr lang="ru-RU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через REST </a:t>
            </a:r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API</a:t>
            </a:r>
            <a:endParaRPr lang="en-US" dirty="0" smtClean="0">
              <a:solidFill>
                <a:srgbClr val="657D9D"/>
              </a:solidFill>
              <a:latin typeface="Roboto Light"/>
              <a:cs typeface="Calibri" panose="020F0502020204030204" pitchFamily="34" charset="0"/>
            </a:endParaRPr>
          </a:p>
          <a:p>
            <a:pPr algn="just"/>
            <a:r>
              <a:rPr lang="ru-RU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day08_result.ipynb - ноутбук для экспериментов с библиотеками и REST </a:t>
            </a:r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API</a:t>
            </a:r>
            <a:endParaRPr lang="en-US" dirty="0" smtClean="0">
              <a:solidFill>
                <a:srgbClr val="657D9D"/>
              </a:solidFill>
              <a:latin typeface="Roboto Light"/>
              <a:cs typeface="Calibri" panose="020F0502020204030204" pitchFamily="34" charset="0"/>
            </a:endParaRPr>
          </a:p>
          <a:p>
            <a:pPr algn="just"/>
            <a:r>
              <a:rPr lang="ru-RU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Hirak_REST.docx - руководство по работе с REST API </a:t>
            </a:r>
            <a:r>
              <a:rPr lang="ru-RU" dirty="0" err="1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hirak</a:t>
            </a:r>
            <a:r>
              <a:rPr lang="ru-RU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переводчика</a:t>
            </a:r>
            <a:endParaRPr lang="en-US" dirty="0" smtClean="0">
              <a:solidFill>
                <a:srgbClr val="657D9D"/>
              </a:solidFill>
              <a:latin typeface="Roboto Light"/>
              <a:cs typeface="Calibri" panose="020F0502020204030204" pitchFamily="34" charset="0"/>
            </a:endParaRPr>
          </a:p>
          <a:p>
            <a:pPr algn="just"/>
            <a:r>
              <a:rPr lang="ru-RU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CreateTeleBot_guide.docx - Руководство по созданию </a:t>
            </a:r>
            <a:r>
              <a:rPr lang="en-US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Telegram-</a:t>
            </a:r>
            <a:r>
              <a:rPr lang="ru-RU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бота</a:t>
            </a:r>
            <a:endParaRPr lang="en-US" dirty="0">
              <a:solidFill>
                <a:srgbClr val="657D9D"/>
              </a:solidFill>
              <a:latin typeface="Roboto Ligh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0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53780" y="2139952"/>
            <a:ext cx="8767696" cy="4744446"/>
            <a:chOff x="0" y="1273396"/>
            <a:chExt cx="9160739" cy="5470435"/>
          </a:xfrm>
        </p:grpSpPr>
        <p:grpSp>
          <p:nvGrpSpPr>
            <p:cNvPr id="5" name="Группа 4">
              <a:extLst>
                <a:ext uri="{FF2B5EF4-FFF2-40B4-BE49-F238E27FC236}">
                  <a16:creationId xmlns="" xmlns:a16="http://schemas.microsoft.com/office/drawing/2014/main" id="{1F07765A-8562-B844-9956-193B7E9C8DCF}"/>
                </a:ext>
              </a:extLst>
            </p:cNvPr>
            <p:cNvGrpSpPr/>
            <p:nvPr/>
          </p:nvGrpSpPr>
          <p:grpSpPr>
            <a:xfrm>
              <a:off x="0" y="1273396"/>
              <a:ext cx="3491346" cy="2220554"/>
              <a:chOff x="0" y="1724658"/>
              <a:chExt cx="4655128" cy="2220554"/>
            </a:xfrm>
          </p:grpSpPr>
          <p:sp>
            <p:nvSpPr>
              <p:cNvPr id="14" name="Freeform 112">
                <a:extLst>
                  <a:ext uri="{FF2B5EF4-FFF2-40B4-BE49-F238E27FC236}">
                    <a16:creationId xmlns="" xmlns:a16="http://schemas.microsoft.com/office/drawing/2014/main" id="{7B43AA9C-F912-4142-A243-23A84DA8C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981" y="1862315"/>
                <a:ext cx="3358147" cy="2082897"/>
              </a:xfrm>
              <a:custGeom>
                <a:avLst/>
                <a:gdLst>
                  <a:gd name="T0" fmla="*/ 763 w 777"/>
                  <a:gd name="T1" fmla="*/ 214 h 482"/>
                  <a:gd name="T2" fmla="*/ 561 w 777"/>
                  <a:gd name="T3" fmla="*/ 13 h 482"/>
                  <a:gd name="T4" fmla="*/ 527 w 777"/>
                  <a:gd name="T5" fmla="*/ 27 h 482"/>
                  <a:gd name="T6" fmla="*/ 527 w 777"/>
                  <a:gd name="T7" fmla="*/ 102 h 482"/>
                  <a:gd name="T8" fmla="*/ 118 w 777"/>
                  <a:gd name="T9" fmla="*/ 102 h 482"/>
                  <a:gd name="T10" fmla="*/ 73 w 777"/>
                  <a:gd name="T11" fmla="*/ 102 h 482"/>
                  <a:gd name="T12" fmla="*/ 58 w 777"/>
                  <a:gd name="T13" fmla="*/ 102 h 482"/>
                  <a:gd name="T14" fmla="*/ 0 w 777"/>
                  <a:gd name="T15" fmla="*/ 44 h 482"/>
                  <a:gd name="T16" fmla="*/ 0 w 777"/>
                  <a:gd name="T17" fmla="*/ 102 h 482"/>
                  <a:gd name="T18" fmla="*/ 0 w 777"/>
                  <a:gd name="T19" fmla="*/ 303 h 482"/>
                  <a:gd name="T20" fmla="*/ 72 w 777"/>
                  <a:gd name="T21" fmla="*/ 380 h 482"/>
                  <a:gd name="T22" fmla="*/ 527 w 777"/>
                  <a:gd name="T23" fmla="*/ 380 h 482"/>
                  <a:gd name="T24" fmla="*/ 527 w 777"/>
                  <a:gd name="T25" fmla="*/ 455 h 482"/>
                  <a:gd name="T26" fmla="*/ 561 w 777"/>
                  <a:gd name="T27" fmla="*/ 469 h 482"/>
                  <a:gd name="T28" fmla="*/ 763 w 777"/>
                  <a:gd name="T29" fmla="*/ 268 h 482"/>
                  <a:gd name="T30" fmla="*/ 763 w 777"/>
                  <a:gd name="T31" fmla="*/ 21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7" h="482">
                    <a:moveTo>
                      <a:pt x="763" y="214"/>
                    </a:moveTo>
                    <a:cubicBezTo>
                      <a:pt x="561" y="13"/>
                      <a:pt x="561" y="13"/>
                      <a:pt x="561" y="13"/>
                    </a:cubicBezTo>
                    <a:cubicBezTo>
                      <a:pt x="548" y="0"/>
                      <a:pt x="527" y="9"/>
                      <a:pt x="527" y="27"/>
                    </a:cubicBezTo>
                    <a:cubicBezTo>
                      <a:pt x="527" y="102"/>
                      <a:pt x="527" y="102"/>
                      <a:pt x="527" y="10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26" y="102"/>
                      <a:pt x="0" y="76"/>
                      <a:pt x="0" y="44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0" y="344"/>
                      <a:pt x="32" y="377"/>
                      <a:pt x="72" y="380"/>
                    </a:cubicBezTo>
                    <a:cubicBezTo>
                      <a:pt x="527" y="380"/>
                      <a:pt x="527" y="380"/>
                      <a:pt x="527" y="380"/>
                    </a:cubicBezTo>
                    <a:cubicBezTo>
                      <a:pt x="527" y="455"/>
                      <a:pt x="527" y="455"/>
                      <a:pt x="527" y="455"/>
                    </a:cubicBezTo>
                    <a:cubicBezTo>
                      <a:pt x="527" y="473"/>
                      <a:pt x="548" y="482"/>
                      <a:pt x="561" y="469"/>
                    </a:cubicBezTo>
                    <a:cubicBezTo>
                      <a:pt x="763" y="268"/>
                      <a:pt x="763" y="268"/>
                      <a:pt x="763" y="268"/>
                    </a:cubicBezTo>
                    <a:cubicBezTo>
                      <a:pt x="777" y="253"/>
                      <a:pt x="777" y="229"/>
                      <a:pt x="763" y="2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5" name="Полилиния 74">
                <a:extLst>
                  <a:ext uri="{FF2B5EF4-FFF2-40B4-BE49-F238E27FC236}">
                    <a16:creationId xmlns="" xmlns:a16="http://schemas.microsoft.com/office/drawing/2014/main" id="{25566F12-825C-C447-BC0C-F4A7059956B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0" y="1724658"/>
                <a:ext cx="1302608" cy="1451978"/>
              </a:xfrm>
              <a:custGeom>
                <a:avLst/>
                <a:gdLst>
                  <a:gd name="connsiteX0" fmla="*/ 1302608 w 1302608"/>
                  <a:gd name="connsiteY0" fmla="*/ 1451978 h 1451978"/>
                  <a:gd name="connsiteX1" fmla="*/ 1222886 w 1302608"/>
                  <a:gd name="connsiteY1" fmla="*/ 1451978 h 1451978"/>
                  <a:gd name="connsiteX2" fmla="*/ 311180 w 1302608"/>
                  <a:gd name="connsiteY2" fmla="*/ 1451978 h 1451978"/>
                  <a:gd name="connsiteX3" fmla="*/ 0 w 1302608"/>
                  <a:gd name="connsiteY3" fmla="*/ 1119233 h 1451978"/>
                  <a:gd name="connsiteX4" fmla="*/ 0 w 1302608"/>
                  <a:gd name="connsiteY4" fmla="*/ 250639 h 1451978"/>
                  <a:gd name="connsiteX5" fmla="*/ 0 w 1302608"/>
                  <a:gd name="connsiteY5" fmla="*/ 0 h 1451978"/>
                  <a:gd name="connsiteX6" fmla="*/ 250673 w 1302608"/>
                  <a:gd name="connsiteY6" fmla="*/ 250639 h 1451978"/>
                  <a:gd name="connsiteX7" fmla="*/ 315502 w 1302608"/>
                  <a:gd name="connsiteY7" fmla="*/ 250639 h 1451978"/>
                  <a:gd name="connsiteX8" fmla="*/ 509989 w 1302608"/>
                  <a:gd name="connsiteY8" fmla="*/ 250639 h 1451978"/>
                  <a:gd name="connsiteX9" fmla="*/ 1291232 w 1302608"/>
                  <a:gd name="connsiteY9" fmla="*/ 250639 h 1451978"/>
                  <a:gd name="connsiteX10" fmla="*/ 1302608 w 1302608"/>
                  <a:gd name="connsiteY10" fmla="*/ 250639 h 145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2608" h="1451978">
                    <a:moveTo>
                      <a:pt x="1302608" y="1451978"/>
                    </a:moveTo>
                    <a:lnTo>
                      <a:pt x="1222886" y="1451978"/>
                    </a:lnTo>
                    <a:cubicBezTo>
                      <a:pt x="979476" y="1451978"/>
                      <a:pt x="679895" y="1451978"/>
                      <a:pt x="311180" y="1451978"/>
                    </a:cubicBezTo>
                    <a:cubicBezTo>
                      <a:pt x="138302" y="1439014"/>
                      <a:pt x="0" y="1296409"/>
                      <a:pt x="0" y="1119233"/>
                    </a:cubicBezTo>
                    <a:cubicBezTo>
                      <a:pt x="0" y="1119233"/>
                      <a:pt x="0" y="1119233"/>
                      <a:pt x="0" y="250639"/>
                    </a:cubicBezTo>
                    <a:cubicBezTo>
                      <a:pt x="0" y="250639"/>
                      <a:pt x="0" y="250639"/>
                      <a:pt x="0" y="0"/>
                    </a:cubicBezTo>
                    <a:cubicBezTo>
                      <a:pt x="0" y="138284"/>
                      <a:pt x="112371" y="250639"/>
                      <a:pt x="250673" y="250639"/>
                    </a:cubicBezTo>
                    <a:cubicBezTo>
                      <a:pt x="250673" y="250639"/>
                      <a:pt x="250673" y="250639"/>
                      <a:pt x="315502" y="250639"/>
                    </a:cubicBezTo>
                    <a:cubicBezTo>
                      <a:pt x="315502" y="250639"/>
                      <a:pt x="315502" y="250639"/>
                      <a:pt x="509989" y="250639"/>
                    </a:cubicBezTo>
                    <a:cubicBezTo>
                      <a:pt x="509989" y="250639"/>
                      <a:pt x="509989" y="250639"/>
                      <a:pt x="1291232" y="250639"/>
                    </a:cubicBezTo>
                    <a:lnTo>
                      <a:pt x="1302608" y="25063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 sz="1633"/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="" xmlns:a16="http://schemas.microsoft.com/office/drawing/2014/main" id="{8E8E93D3-9321-4B40-B977-F2A6D0B03C09}"/>
                  </a:ext>
                </a:extLst>
              </p:cNvPr>
              <p:cNvSpPr/>
              <p:nvPr/>
            </p:nvSpPr>
            <p:spPr>
              <a:xfrm>
                <a:off x="1333494" y="2601110"/>
                <a:ext cx="2275314" cy="395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2438645">
                  <a:lnSpc>
                    <a:spcPct val="130000"/>
                  </a:lnSpc>
                </a:pPr>
                <a:r>
                  <a:rPr lang="en-US" sz="1400" b="1" dirty="0" err="1" smtClean="0">
                    <a:solidFill>
                      <a:schemeClr val="bg1"/>
                    </a:solidFill>
                    <a:latin typeface="Roboto Light"/>
                    <a:ea typeface="Tahoma" panose="020B0604030504040204" pitchFamily="34" charset="0"/>
                    <a:cs typeface="Tahoma" panose="020B0604030504040204" pitchFamily="34" charset="0"/>
                  </a:rPr>
                  <a:t>BirdsVoice.ipynb</a:t>
                </a:r>
                <a:endParaRPr lang="en" sz="1400" b="1" dirty="0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" name="Группа 3">
              <a:extLst>
                <a:ext uri="{FF2B5EF4-FFF2-40B4-BE49-F238E27FC236}">
                  <a16:creationId xmlns="" xmlns:a16="http://schemas.microsoft.com/office/drawing/2014/main" id="{0869D576-C529-994F-A8C6-3D0ED4B5BEF5}"/>
                </a:ext>
              </a:extLst>
            </p:cNvPr>
            <p:cNvGrpSpPr/>
            <p:nvPr/>
          </p:nvGrpSpPr>
          <p:grpSpPr>
            <a:xfrm>
              <a:off x="0" y="2353061"/>
              <a:ext cx="3491346" cy="2220554"/>
              <a:chOff x="0" y="2804323"/>
              <a:chExt cx="4655128" cy="2220554"/>
            </a:xfrm>
          </p:grpSpPr>
          <p:sp>
            <p:nvSpPr>
              <p:cNvPr id="77" name="Freeform 112">
                <a:extLst>
                  <a:ext uri="{FF2B5EF4-FFF2-40B4-BE49-F238E27FC236}">
                    <a16:creationId xmlns="" xmlns:a16="http://schemas.microsoft.com/office/drawing/2014/main" id="{CF44B1B2-F3FB-BB47-A8B5-3064F9942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981" y="2941980"/>
                <a:ext cx="3358147" cy="2082897"/>
              </a:xfrm>
              <a:custGeom>
                <a:avLst/>
                <a:gdLst>
                  <a:gd name="T0" fmla="*/ 763 w 777"/>
                  <a:gd name="T1" fmla="*/ 214 h 482"/>
                  <a:gd name="T2" fmla="*/ 561 w 777"/>
                  <a:gd name="T3" fmla="*/ 13 h 482"/>
                  <a:gd name="T4" fmla="*/ 527 w 777"/>
                  <a:gd name="T5" fmla="*/ 27 h 482"/>
                  <a:gd name="T6" fmla="*/ 527 w 777"/>
                  <a:gd name="T7" fmla="*/ 102 h 482"/>
                  <a:gd name="T8" fmla="*/ 118 w 777"/>
                  <a:gd name="T9" fmla="*/ 102 h 482"/>
                  <a:gd name="T10" fmla="*/ 73 w 777"/>
                  <a:gd name="T11" fmla="*/ 102 h 482"/>
                  <a:gd name="T12" fmla="*/ 58 w 777"/>
                  <a:gd name="T13" fmla="*/ 102 h 482"/>
                  <a:gd name="T14" fmla="*/ 0 w 777"/>
                  <a:gd name="T15" fmla="*/ 44 h 482"/>
                  <a:gd name="T16" fmla="*/ 0 w 777"/>
                  <a:gd name="T17" fmla="*/ 102 h 482"/>
                  <a:gd name="T18" fmla="*/ 0 w 777"/>
                  <a:gd name="T19" fmla="*/ 303 h 482"/>
                  <a:gd name="T20" fmla="*/ 72 w 777"/>
                  <a:gd name="T21" fmla="*/ 380 h 482"/>
                  <a:gd name="T22" fmla="*/ 527 w 777"/>
                  <a:gd name="T23" fmla="*/ 380 h 482"/>
                  <a:gd name="T24" fmla="*/ 527 w 777"/>
                  <a:gd name="T25" fmla="*/ 455 h 482"/>
                  <a:gd name="T26" fmla="*/ 561 w 777"/>
                  <a:gd name="T27" fmla="*/ 469 h 482"/>
                  <a:gd name="T28" fmla="*/ 763 w 777"/>
                  <a:gd name="T29" fmla="*/ 268 h 482"/>
                  <a:gd name="T30" fmla="*/ 763 w 777"/>
                  <a:gd name="T31" fmla="*/ 21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7" h="482">
                    <a:moveTo>
                      <a:pt x="763" y="214"/>
                    </a:moveTo>
                    <a:cubicBezTo>
                      <a:pt x="561" y="13"/>
                      <a:pt x="561" y="13"/>
                      <a:pt x="561" y="13"/>
                    </a:cubicBezTo>
                    <a:cubicBezTo>
                      <a:pt x="548" y="0"/>
                      <a:pt x="527" y="9"/>
                      <a:pt x="527" y="27"/>
                    </a:cubicBezTo>
                    <a:cubicBezTo>
                      <a:pt x="527" y="102"/>
                      <a:pt x="527" y="102"/>
                      <a:pt x="527" y="10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26" y="102"/>
                      <a:pt x="0" y="76"/>
                      <a:pt x="0" y="44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0" y="344"/>
                      <a:pt x="32" y="377"/>
                      <a:pt x="72" y="380"/>
                    </a:cubicBezTo>
                    <a:cubicBezTo>
                      <a:pt x="527" y="380"/>
                      <a:pt x="527" y="380"/>
                      <a:pt x="527" y="380"/>
                    </a:cubicBezTo>
                    <a:cubicBezTo>
                      <a:pt x="527" y="455"/>
                      <a:pt x="527" y="455"/>
                      <a:pt x="527" y="455"/>
                    </a:cubicBezTo>
                    <a:cubicBezTo>
                      <a:pt x="527" y="473"/>
                      <a:pt x="548" y="482"/>
                      <a:pt x="561" y="469"/>
                    </a:cubicBezTo>
                    <a:cubicBezTo>
                      <a:pt x="763" y="268"/>
                      <a:pt x="763" y="268"/>
                      <a:pt x="763" y="268"/>
                    </a:cubicBezTo>
                    <a:cubicBezTo>
                      <a:pt x="777" y="253"/>
                      <a:pt x="777" y="229"/>
                      <a:pt x="763" y="2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8" name="Полилиния 77">
                <a:extLst>
                  <a:ext uri="{FF2B5EF4-FFF2-40B4-BE49-F238E27FC236}">
                    <a16:creationId xmlns="" xmlns:a16="http://schemas.microsoft.com/office/drawing/2014/main" id="{F57F5D33-BA12-1642-98A5-B60C6A90FD3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0" y="2804323"/>
                <a:ext cx="1302608" cy="1451978"/>
              </a:xfrm>
              <a:custGeom>
                <a:avLst/>
                <a:gdLst>
                  <a:gd name="connsiteX0" fmla="*/ 1302608 w 1302608"/>
                  <a:gd name="connsiteY0" fmla="*/ 1451978 h 1451978"/>
                  <a:gd name="connsiteX1" fmla="*/ 1222886 w 1302608"/>
                  <a:gd name="connsiteY1" fmla="*/ 1451978 h 1451978"/>
                  <a:gd name="connsiteX2" fmla="*/ 311180 w 1302608"/>
                  <a:gd name="connsiteY2" fmla="*/ 1451978 h 1451978"/>
                  <a:gd name="connsiteX3" fmla="*/ 0 w 1302608"/>
                  <a:gd name="connsiteY3" fmla="*/ 1119233 h 1451978"/>
                  <a:gd name="connsiteX4" fmla="*/ 0 w 1302608"/>
                  <a:gd name="connsiteY4" fmla="*/ 250639 h 1451978"/>
                  <a:gd name="connsiteX5" fmla="*/ 0 w 1302608"/>
                  <a:gd name="connsiteY5" fmla="*/ 0 h 1451978"/>
                  <a:gd name="connsiteX6" fmla="*/ 250673 w 1302608"/>
                  <a:gd name="connsiteY6" fmla="*/ 250639 h 1451978"/>
                  <a:gd name="connsiteX7" fmla="*/ 315502 w 1302608"/>
                  <a:gd name="connsiteY7" fmla="*/ 250639 h 1451978"/>
                  <a:gd name="connsiteX8" fmla="*/ 509989 w 1302608"/>
                  <a:gd name="connsiteY8" fmla="*/ 250639 h 1451978"/>
                  <a:gd name="connsiteX9" fmla="*/ 1291232 w 1302608"/>
                  <a:gd name="connsiteY9" fmla="*/ 250639 h 1451978"/>
                  <a:gd name="connsiteX10" fmla="*/ 1302608 w 1302608"/>
                  <a:gd name="connsiteY10" fmla="*/ 250639 h 145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2608" h="1451978">
                    <a:moveTo>
                      <a:pt x="1302608" y="1451978"/>
                    </a:moveTo>
                    <a:lnTo>
                      <a:pt x="1222886" y="1451978"/>
                    </a:lnTo>
                    <a:cubicBezTo>
                      <a:pt x="979476" y="1451978"/>
                      <a:pt x="679895" y="1451978"/>
                      <a:pt x="311180" y="1451978"/>
                    </a:cubicBezTo>
                    <a:cubicBezTo>
                      <a:pt x="138302" y="1439014"/>
                      <a:pt x="0" y="1296409"/>
                      <a:pt x="0" y="1119233"/>
                    </a:cubicBezTo>
                    <a:cubicBezTo>
                      <a:pt x="0" y="1119233"/>
                      <a:pt x="0" y="1119233"/>
                      <a:pt x="0" y="250639"/>
                    </a:cubicBezTo>
                    <a:cubicBezTo>
                      <a:pt x="0" y="250639"/>
                      <a:pt x="0" y="250639"/>
                      <a:pt x="0" y="0"/>
                    </a:cubicBezTo>
                    <a:cubicBezTo>
                      <a:pt x="0" y="138284"/>
                      <a:pt x="112371" y="250639"/>
                      <a:pt x="250673" y="250639"/>
                    </a:cubicBezTo>
                    <a:cubicBezTo>
                      <a:pt x="250673" y="250639"/>
                      <a:pt x="250673" y="250639"/>
                      <a:pt x="315502" y="250639"/>
                    </a:cubicBezTo>
                    <a:cubicBezTo>
                      <a:pt x="315502" y="250639"/>
                      <a:pt x="315502" y="250639"/>
                      <a:pt x="509989" y="250639"/>
                    </a:cubicBezTo>
                    <a:cubicBezTo>
                      <a:pt x="509989" y="250639"/>
                      <a:pt x="509989" y="250639"/>
                      <a:pt x="1291232" y="250639"/>
                    </a:cubicBezTo>
                    <a:lnTo>
                      <a:pt x="1302608" y="25063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 sz="1633"/>
              </a:p>
            </p:txBody>
          </p:sp>
          <p:sp>
            <p:nvSpPr>
              <p:cNvPr id="79" name="Прямоугольник 78">
                <a:extLst>
                  <a:ext uri="{FF2B5EF4-FFF2-40B4-BE49-F238E27FC236}">
                    <a16:creationId xmlns="" xmlns:a16="http://schemas.microsoft.com/office/drawing/2014/main" id="{1320EC7C-3B62-ED47-80F1-F56DEC7B6116}"/>
                  </a:ext>
                </a:extLst>
              </p:cNvPr>
              <p:cNvSpPr/>
              <p:nvPr/>
            </p:nvSpPr>
            <p:spPr>
              <a:xfrm>
                <a:off x="1333494" y="3663372"/>
                <a:ext cx="2512742" cy="395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2438645">
                  <a:lnSpc>
                    <a:spcPct val="13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Roboto Light"/>
                    <a:ea typeface="Tahoma" panose="020B0604030504040204" pitchFamily="34" charset="0"/>
                    <a:cs typeface="Tahoma" panose="020B0604030504040204" pitchFamily="34" charset="0"/>
                  </a:rPr>
                  <a:t>day08_result.ipynb</a:t>
                </a:r>
                <a:endParaRPr lang="en" sz="1400" b="1" dirty="0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3" name="Группа 2">
              <a:extLst>
                <a:ext uri="{FF2B5EF4-FFF2-40B4-BE49-F238E27FC236}">
                  <a16:creationId xmlns="" xmlns:a16="http://schemas.microsoft.com/office/drawing/2014/main" id="{5D3CFF23-5048-3447-B4F1-A2A78435675A}"/>
                </a:ext>
              </a:extLst>
            </p:cNvPr>
            <p:cNvGrpSpPr/>
            <p:nvPr/>
          </p:nvGrpSpPr>
          <p:grpSpPr>
            <a:xfrm>
              <a:off x="0" y="3432726"/>
              <a:ext cx="3491346" cy="2220554"/>
              <a:chOff x="0" y="3883988"/>
              <a:chExt cx="4655128" cy="2220554"/>
            </a:xfrm>
          </p:grpSpPr>
          <p:sp>
            <p:nvSpPr>
              <p:cNvPr id="81" name="Freeform 112">
                <a:extLst>
                  <a:ext uri="{FF2B5EF4-FFF2-40B4-BE49-F238E27FC236}">
                    <a16:creationId xmlns="" xmlns:a16="http://schemas.microsoft.com/office/drawing/2014/main" id="{0DEC07A9-7F42-324D-9DAC-220DE58D2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981" y="4021645"/>
                <a:ext cx="3358147" cy="2082897"/>
              </a:xfrm>
              <a:custGeom>
                <a:avLst/>
                <a:gdLst>
                  <a:gd name="T0" fmla="*/ 763 w 777"/>
                  <a:gd name="T1" fmla="*/ 214 h 482"/>
                  <a:gd name="T2" fmla="*/ 561 w 777"/>
                  <a:gd name="T3" fmla="*/ 13 h 482"/>
                  <a:gd name="T4" fmla="*/ 527 w 777"/>
                  <a:gd name="T5" fmla="*/ 27 h 482"/>
                  <a:gd name="T6" fmla="*/ 527 w 777"/>
                  <a:gd name="T7" fmla="*/ 102 h 482"/>
                  <a:gd name="T8" fmla="*/ 118 w 777"/>
                  <a:gd name="T9" fmla="*/ 102 h 482"/>
                  <a:gd name="T10" fmla="*/ 73 w 777"/>
                  <a:gd name="T11" fmla="*/ 102 h 482"/>
                  <a:gd name="T12" fmla="*/ 58 w 777"/>
                  <a:gd name="T13" fmla="*/ 102 h 482"/>
                  <a:gd name="T14" fmla="*/ 0 w 777"/>
                  <a:gd name="T15" fmla="*/ 44 h 482"/>
                  <a:gd name="T16" fmla="*/ 0 w 777"/>
                  <a:gd name="T17" fmla="*/ 102 h 482"/>
                  <a:gd name="T18" fmla="*/ 0 w 777"/>
                  <a:gd name="T19" fmla="*/ 303 h 482"/>
                  <a:gd name="T20" fmla="*/ 72 w 777"/>
                  <a:gd name="T21" fmla="*/ 380 h 482"/>
                  <a:gd name="T22" fmla="*/ 527 w 777"/>
                  <a:gd name="T23" fmla="*/ 380 h 482"/>
                  <a:gd name="T24" fmla="*/ 527 w 777"/>
                  <a:gd name="T25" fmla="*/ 455 h 482"/>
                  <a:gd name="T26" fmla="*/ 561 w 777"/>
                  <a:gd name="T27" fmla="*/ 469 h 482"/>
                  <a:gd name="T28" fmla="*/ 763 w 777"/>
                  <a:gd name="T29" fmla="*/ 268 h 482"/>
                  <a:gd name="T30" fmla="*/ 763 w 777"/>
                  <a:gd name="T31" fmla="*/ 21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7" h="482">
                    <a:moveTo>
                      <a:pt x="763" y="214"/>
                    </a:moveTo>
                    <a:cubicBezTo>
                      <a:pt x="561" y="13"/>
                      <a:pt x="561" y="13"/>
                      <a:pt x="561" y="13"/>
                    </a:cubicBezTo>
                    <a:cubicBezTo>
                      <a:pt x="548" y="0"/>
                      <a:pt x="527" y="9"/>
                      <a:pt x="527" y="27"/>
                    </a:cubicBezTo>
                    <a:cubicBezTo>
                      <a:pt x="527" y="102"/>
                      <a:pt x="527" y="102"/>
                      <a:pt x="527" y="10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26" y="102"/>
                      <a:pt x="0" y="76"/>
                      <a:pt x="0" y="44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0" y="344"/>
                      <a:pt x="32" y="377"/>
                      <a:pt x="72" y="380"/>
                    </a:cubicBezTo>
                    <a:cubicBezTo>
                      <a:pt x="527" y="380"/>
                      <a:pt x="527" y="380"/>
                      <a:pt x="527" y="380"/>
                    </a:cubicBezTo>
                    <a:cubicBezTo>
                      <a:pt x="527" y="455"/>
                      <a:pt x="527" y="455"/>
                      <a:pt x="527" y="455"/>
                    </a:cubicBezTo>
                    <a:cubicBezTo>
                      <a:pt x="527" y="473"/>
                      <a:pt x="548" y="482"/>
                      <a:pt x="561" y="469"/>
                    </a:cubicBezTo>
                    <a:cubicBezTo>
                      <a:pt x="763" y="268"/>
                      <a:pt x="763" y="268"/>
                      <a:pt x="763" y="268"/>
                    </a:cubicBezTo>
                    <a:cubicBezTo>
                      <a:pt x="777" y="253"/>
                      <a:pt x="777" y="229"/>
                      <a:pt x="763" y="2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82" name="Полилиния 81">
                <a:extLst>
                  <a:ext uri="{FF2B5EF4-FFF2-40B4-BE49-F238E27FC236}">
                    <a16:creationId xmlns="" xmlns:a16="http://schemas.microsoft.com/office/drawing/2014/main" id="{8774BDA2-44FE-F046-BB5A-4185EEA3F05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0" y="3883988"/>
                <a:ext cx="1302608" cy="1451978"/>
              </a:xfrm>
              <a:custGeom>
                <a:avLst/>
                <a:gdLst>
                  <a:gd name="connsiteX0" fmla="*/ 1302608 w 1302608"/>
                  <a:gd name="connsiteY0" fmla="*/ 1451978 h 1451978"/>
                  <a:gd name="connsiteX1" fmla="*/ 1222886 w 1302608"/>
                  <a:gd name="connsiteY1" fmla="*/ 1451978 h 1451978"/>
                  <a:gd name="connsiteX2" fmla="*/ 311180 w 1302608"/>
                  <a:gd name="connsiteY2" fmla="*/ 1451978 h 1451978"/>
                  <a:gd name="connsiteX3" fmla="*/ 0 w 1302608"/>
                  <a:gd name="connsiteY3" fmla="*/ 1119233 h 1451978"/>
                  <a:gd name="connsiteX4" fmla="*/ 0 w 1302608"/>
                  <a:gd name="connsiteY4" fmla="*/ 250639 h 1451978"/>
                  <a:gd name="connsiteX5" fmla="*/ 0 w 1302608"/>
                  <a:gd name="connsiteY5" fmla="*/ 0 h 1451978"/>
                  <a:gd name="connsiteX6" fmla="*/ 250673 w 1302608"/>
                  <a:gd name="connsiteY6" fmla="*/ 250639 h 1451978"/>
                  <a:gd name="connsiteX7" fmla="*/ 315502 w 1302608"/>
                  <a:gd name="connsiteY7" fmla="*/ 250639 h 1451978"/>
                  <a:gd name="connsiteX8" fmla="*/ 509989 w 1302608"/>
                  <a:gd name="connsiteY8" fmla="*/ 250639 h 1451978"/>
                  <a:gd name="connsiteX9" fmla="*/ 1291232 w 1302608"/>
                  <a:gd name="connsiteY9" fmla="*/ 250639 h 1451978"/>
                  <a:gd name="connsiteX10" fmla="*/ 1302608 w 1302608"/>
                  <a:gd name="connsiteY10" fmla="*/ 250639 h 145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2608" h="1451978">
                    <a:moveTo>
                      <a:pt x="1302608" y="1451978"/>
                    </a:moveTo>
                    <a:lnTo>
                      <a:pt x="1222886" y="1451978"/>
                    </a:lnTo>
                    <a:cubicBezTo>
                      <a:pt x="979476" y="1451978"/>
                      <a:pt x="679895" y="1451978"/>
                      <a:pt x="311180" y="1451978"/>
                    </a:cubicBezTo>
                    <a:cubicBezTo>
                      <a:pt x="138302" y="1439014"/>
                      <a:pt x="0" y="1296409"/>
                      <a:pt x="0" y="1119233"/>
                    </a:cubicBezTo>
                    <a:cubicBezTo>
                      <a:pt x="0" y="1119233"/>
                      <a:pt x="0" y="1119233"/>
                      <a:pt x="0" y="250639"/>
                    </a:cubicBezTo>
                    <a:cubicBezTo>
                      <a:pt x="0" y="250639"/>
                      <a:pt x="0" y="250639"/>
                      <a:pt x="0" y="0"/>
                    </a:cubicBezTo>
                    <a:cubicBezTo>
                      <a:pt x="0" y="138284"/>
                      <a:pt x="112371" y="250639"/>
                      <a:pt x="250673" y="250639"/>
                    </a:cubicBezTo>
                    <a:cubicBezTo>
                      <a:pt x="250673" y="250639"/>
                      <a:pt x="250673" y="250639"/>
                      <a:pt x="315502" y="250639"/>
                    </a:cubicBezTo>
                    <a:cubicBezTo>
                      <a:pt x="315502" y="250639"/>
                      <a:pt x="315502" y="250639"/>
                      <a:pt x="509989" y="250639"/>
                    </a:cubicBezTo>
                    <a:cubicBezTo>
                      <a:pt x="509989" y="250639"/>
                      <a:pt x="509989" y="250639"/>
                      <a:pt x="1291232" y="250639"/>
                    </a:cubicBezTo>
                    <a:lnTo>
                      <a:pt x="1302608" y="25063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 sz="1633"/>
              </a:p>
            </p:txBody>
          </p:sp>
          <p:sp>
            <p:nvSpPr>
              <p:cNvPr id="83" name="Прямоугольник 82">
                <a:extLst>
                  <a:ext uri="{FF2B5EF4-FFF2-40B4-BE49-F238E27FC236}">
                    <a16:creationId xmlns="" xmlns:a16="http://schemas.microsoft.com/office/drawing/2014/main" id="{D550D457-1F7F-1D44-8FD6-28C62C0FEDFA}"/>
                  </a:ext>
                </a:extLst>
              </p:cNvPr>
              <p:cNvSpPr/>
              <p:nvPr/>
            </p:nvSpPr>
            <p:spPr>
              <a:xfrm>
                <a:off x="1581017" y="4716440"/>
                <a:ext cx="1780268" cy="395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2438645">
                  <a:lnSpc>
                    <a:spcPct val="130000"/>
                  </a:lnSpc>
                </a:pPr>
                <a:r>
                  <a:rPr lang="en-US" sz="1400" b="1" dirty="0" err="1">
                    <a:solidFill>
                      <a:schemeClr val="bg1"/>
                    </a:solidFill>
                    <a:latin typeface="Roboto Light"/>
                    <a:ea typeface="Tahoma" panose="020B0604030504040204" pitchFamily="34" charset="0"/>
                    <a:cs typeface="Tahoma" panose="020B0604030504040204" pitchFamily="34" charset="0"/>
                  </a:rPr>
                  <a:t>BV_tst.ipynb</a:t>
                </a:r>
                <a:endParaRPr lang="en" sz="1400" b="1" dirty="0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" name="Группа 1">
              <a:extLst>
                <a:ext uri="{FF2B5EF4-FFF2-40B4-BE49-F238E27FC236}">
                  <a16:creationId xmlns="" xmlns:a16="http://schemas.microsoft.com/office/drawing/2014/main" id="{54434824-51C3-5140-B4FF-DF34D7B8F7DC}"/>
                </a:ext>
              </a:extLst>
            </p:cNvPr>
            <p:cNvGrpSpPr/>
            <p:nvPr/>
          </p:nvGrpSpPr>
          <p:grpSpPr>
            <a:xfrm>
              <a:off x="0" y="4523277"/>
              <a:ext cx="3491346" cy="2220554"/>
              <a:chOff x="0" y="4974539"/>
              <a:chExt cx="4655128" cy="2220554"/>
            </a:xfrm>
          </p:grpSpPr>
          <p:sp>
            <p:nvSpPr>
              <p:cNvPr id="38" name="Freeform 112">
                <a:extLst>
                  <a:ext uri="{FF2B5EF4-FFF2-40B4-BE49-F238E27FC236}">
                    <a16:creationId xmlns="" xmlns:a16="http://schemas.microsoft.com/office/drawing/2014/main" id="{B9A1AB1E-2046-BF45-B7BF-0553FE0CC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981" y="5112196"/>
                <a:ext cx="3358147" cy="2082897"/>
              </a:xfrm>
              <a:custGeom>
                <a:avLst/>
                <a:gdLst>
                  <a:gd name="T0" fmla="*/ 763 w 777"/>
                  <a:gd name="T1" fmla="*/ 214 h 482"/>
                  <a:gd name="T2" fmla="*/ 561 w 777"/>
                  <a:gd name="T3" fmla="*/ 13 h 482"/>
                  <a:gd name="T4" fmla="*/ 527 w 777"/>
                  <a:gd name="T5" fmla="*/ 27 h 482"/>
                  <a:gd name="T6" fmla="*/ 527 w 777"/>
                  <a:gd name="T7" fmla="*/ 102 h 482"/>
                  <a:gd name="T8" fmla="*/ 118 w 777"/>
                  <a:gd name="T9" fmla="*/ 102 h 482"/>
                  <a:gd name="T10" fmla="*/ 73 w 777"/>
                  <a:gd name="T11" fmla="*/ 102 h 482"/>
                  <a:gd name="T12" fmla="*/ 58 w 777"/>
                  <a:gd name="T13" fmla="*/ 102 h 482"/>
                  <a:gd name="T14" fmla="*/ 0 w 777"/>
                  <a:gd name="T15" fmla="*/ 44 h 482"/>
                  <a:gd name="T16" fmla="*/ 0 w 777"/>
                  <a:gd name="T17" fmla="*/ 102 h 482"/>
                  <a:gd name="T18" fmla="*/ 0 w 777"/>
                  <a:gd name="T19" fmla="*/ 303 h 482"/>
                  <a:gd name="T20" fmla="*/ 72 w 777"/>
                  <a:gd name="T21" fmla="*/ 380 h 482"/>
                  <a:gd name="T22" fmla="*/ 527 w 777"/>
                  <a:gd name="T23" fmla="*/ 380 h 482"/>
                  <a:gd name="T24" fmla="*/ 527 w 777"/>
                  <a:gd name="T25" fmla="*/ 455 h 482"/>
                  <a:gd name="T26" fmla="*/ 561 w 777"/>
                  <a:gd name="T27" fmla="*/ 469 h 482"/>
                  <a:gd name="T28" fmla="*/ 763 w 777"/>
                  <a:gd name="T29" fmla="*/ 268 h 482"/>
                  <a:gd name="T30" fmla="*/ 763 w 777"/>
                  <a:gd name="T31" fmla="*/ 21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7" h="482">
                    <a:moveTo>
                      <a:pt x="763" y="214"/>
                    </a:moveTo>
                    <a:cubicBezTo>
                      <a:pt x="561" y="13"/>
                      <a:pt x="561" y="13"/>
                      <a:pt x="561" y="13"/>
                    </a:cubicBezTo>
                    <a:cubicBezTo>
                      <a:pt x="548" y="0"/>
                      <a:pt x="527" y="9"/>
                      <a:pt x="527" y="27"/>
                    </a:cubicBezTo>
                    <a:cubicBezTo>
                      <a:pt x="527" y="102"/>
                      <a:pt x="527" y="102"/>
                      <a:pt x="527" y="10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26" y="102"/>
                      <a:pt x="0" y="76"/>
                      <a:pt x="0" y="44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0" y="344"/>
                      <a:pt x="32" y="377"/>
                      <a:pt x="72" y="380"/>
                    </a:cubicBezTo>
                    <a:cubicBezTo>
                      <a:pt x="527" y="380"/>
                      <a:pt x="527" y="380"/>
                      <a:pt x="527" y="380"/>
                    </a:cubicBezTo>
                    <a:cubicBezTo>
                      <a:pt x="527" y="455"/>
                      <a:pt x="527" y="455"/>
                      <a:pt x="527" y="455"/>
                    </a:cubicBezTo>
                    <a:cubicBezTo>
                      <a:pt x="527" y="473"/>
                      <a:pt x="548" y="482"/>
                      <a:pt x="561" y="469"/>
                    </a:cubicBezTo>
                    <a:cubicBezTo>
                      <a:pt x="763" y="268"/>
                      <a:pt x="763" y="268"/>
                      <a:pt x="763" y="268"/>
                    </a:cubicBezTo>
                    <a:cubicBezTo>
                      <a:pt x="777" y="253"/>
                      <a:pt x="777" y="229"/>
                      <a:pt x="763" y="2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39" name="Полилиния 38">
                <a:extLst>
                  <a:ext uri="{FF2B5EF4-FFF2-40B4-BE49-F238E27FC236}">
                    <a16:creationId xmlns="" xmlns:a16="http://schemas.microsoft.com/office/drawing/2014/main" id="{B64934CF-3A04-2E40-A84E-EB942B9D5E6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0" y="4974539"/>
                <a:ext cx="1302608" cy="1451978"/>
              </a:xfrm>
              <a:custGeom>
                <a:avLst/>
                <a:gdLst>
                  <a:gd name="connsiteX0" fmla="*/ 1302608 w 1302608"/>
                  <a:gd name="connsiteY0" fmla="*/ 1451978 h 1451978"/>
                  <a:gd name="connsiteX1" fmla="*/ 1222886 w 1302608"/>
                  <a:gd name="connsiteY1" fmla="*/ 1451978 h 1451978"/>
                  <a:gd name="connsiteX2" fmla="*/ 311180 w 1302608"/>
                  <a:gd name="connsiteY2" fmla="*/ 1451978 h 1451978"/>
                  <a:gd name="connsiteX3" fmla="*/ 0 w 1302608"/>
                  <a:gd name="connsiteY3" fmla="*/ 1119233 h 1451978"/>
                  <a:gd name="connsiteX4" fmla="*/ 0 w 1302608"/>
                  <a:gd name="connsiteY4" fmla="*/ 250639 h 1451978"/>
                  <a:gd name="connsiteX5" fmla="*/ 0 w 1302608"/>
                  <a:gd name="connsiteY5" fmla="*/ 0 h 1451978"/>
                  <a:gd name="connsiteX6" fmla="*/ 250673 w 1302608"/>
                  <a:gd name="connsiteY6" fmla="*/ 250639 h 1451978"/>
                  <a:gd name="connsiteX7" fmla="*/ 315502 w 1302608"/>
                  <a:gd name="connsiteY7" fmla="*/ 250639 h 1451978"/>
                  <a:gd name="connsiteX8" fmla="*/ 509989 w 1302608"/>
                  <a:gd name="connsiteY8" fmla="*/ 250639 h 1451978"/>
                  <a:gd name="connsiteX9" fmla="*/ 1291232 w 1302608"/>
                  <a:gd name="connsiteY9" fmla="*/ 250639 h 1451978"/>
                  <a:gd name="connsiteX10" fmla="*/ 1302608 w 1302608"/>
                  <a:gd name="connsiteY10" fmla="*/ 250639 h 145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2608" h="1451978">
                    <a:moveTo>
                      <a:pt x="1302608" y="1451978"/>
                    </a:moveTo>
                    <a:lnTo>
                      <a:pt x="1222886" y="1451978"/>
                    </a:lnTo>
                    <a:cubicBezTo>
                      <a:pt x="979476" y="1451978"/>
                      <a:pt x="679895" y="1451978"/>
                      <a:pt x="311180" y="1451978"/>
                    </a:cubicBezTo>
                    <a:cubicBezTo>
                      <a:pt x="138302" y="1439014"/>
                      <a:pt x="0" y="1296409"/>
                      <a:pt x="0" y="1119233"/>
                    </a:cubicBezTo>
                    <a:cubicBezTo>
                      <a:pt x="0" y="1119233"/>
                      <a:pt x="0" y="1119233"/>
                      <a:pt x="0" y="250639"/>
                    </a:cubicBezTo>
                    <a:cubicBezTo>
                      <a:pt x="0" y="250639"/>
                      <a:pt x="0" y="250639"/>
                      <a:pt x="0" y="0"/>
                    </a:cubicBezTo>
                    <a:cubicBezTo>
                      <a:pt x="0" y="138284"/>
                      <a:pt x="112371" y="250639"/>
                      <a:pt x="250673" y="250639"/>
                    </a:cubicBezTo>
                    <a:cubicBezTo>
                      <a:pt x="250673" y="250639"/>
                      <a:pt x="250673" y="250639"/>
                      <a:pt x="315502" y="250639"/>
                    </a:cubicBezTo>
                    <a:cubicBezTo>
                      <a:pt x="315502" y="250639"/>
                      <a:pt x="315502" y="250639"/>
                      <a:pt x="509989" y="250639"/>
                    </a:cubicBezTo>
                    <a:cubicBezTo>
                      <a:pt x="509989" y="250639"/>
                      <a:pt x="509989" y="250639"/>
                      <a:pt x="1291232" y="250639"/>
                    </a:cubicBezTo>
                    <a:lnTo>
                      <a:pt x="1302608" y="25063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 sz="1633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="" xmlns:a16="http://schemas.microsoft.com/office/drawing/2014/main" id="{FB37FAFF-C75E-0845-A9BE-64A1F6C9BA91}"/>
                  </a:ext>
                </a:extLst>
              </p:cNvPr>
              <p:cNvSpPr/>
              <p:nvPr/>
            </p:nvSpPr>
            <p:spPr>
              <a:xfrm>
                <a:off x="1608025" y="5850991"/>
                <a:ext cx="2736056" cy="429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2438645">
                  <a:lnSpc>
                    <a:spcPct val="13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Roboto Light"/>
                    <a:ea typeface="Tahoma" panose="020B0604030504040204" pitchFamily="34" charset="0"/>
                    <a:cs typeface="Tahoma" panose="020B0604030504040204" pitchFamily="34" charset="0"/>
                  </a:rPr>
                  <a:t>birds_wiki_thumb.py</a:t>
                </a:r>
                <a:endParaRPr lang="en" sz="1400" b="1" dirty="0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5" name="Группа 44">
              <a:extLst>
                <a:ext uri="{FF2B5EF4-FFF2-40B4-BE49-F238E27FC236}">
                  <a16:creationId xmlns="" xmlns:a16="http://schemas.microsoft.com/office/drawing/2014/main" id="{57F4CAA9-01AA-A945-B6AE-1787C6C50DD4}"/>
                </a:ext>
              </a:extLst>
            </p:cNvPr>
            <p:cNvGrpSpPr/>
            <p:nvPr/>
          </p:nvGrpSpPr>
          <p:grpSpPr>
            <a:xfrm flipH="1">
              <a:off x="3651662" y="1302651"/>
              <a:ext cx="4715666" cy="1307555"/>
              <a:chOff x="1025983" y="3189373"/>
              <a:chExt cx="8244261" cy="1171005"/>
            </a:xfrm>
          </p:grpSpPr>
          <p:grpSp>
            <p:nvGrpSpPr>
              <p:cNvPr id="46" name="Группа 45">
                <a:extLst>
                  <a:ext uri="{FF2B5EF4-FFF2-40B4-BE49-F238E27FC236}">
                    <a16:creationId xmlns="" xmlns:a16="http://schemas.microsoft.com/office/drawing/2014/main" id="{F62BC11F-329E-7345-999E-5B82884EC02C}"/>
                  </a:ext>
                </a:extLst>
              </p:cNvPr>
              <p:cNvGrpSpPr/>
              <p:nvPr/>
            </p:nvGrpSpPr>
            <p:grpSpPr>
              <a:xfrm>
                <a:off x="1025983" y="3189373"/>
                <a:ext cx="5344337" cy="1171005"/>
                <a:chOff x="1003123" y="4031272"/>
                <a:chExt cx="5344337" cy="1064550"/>
              </a:xfrm>
            </p:grpSpPr>
            <p:sp>
              <p:nvSpPr>
                <p:cNvPr id="48" name="Rectangle 3">
                  <a:extLst>
                    <a:ext uri="{FF2B5EF4-FFF2-40B4-BE49-F238E27FC236}">
                      <a16:creationId xmlns="" xmlns:a16="http://schemas.microsoft.com/office/drawing/2014/main" id="{3AFFBDE6-D4B9-A04E-A41F-7A61246A3DC9}"/>
                    </a:ext>
                  </a:extLst>
                </p:cNvPr>
                <p:cNvSpPr/>
                <p:nvPr/>
              </p:nvSpPr>
              <p:spPr>
                <a:xfrm>
                  <a:off x="1003123" y="4031272"/>
                  <a:ext cx="5344337" cy="1064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762000" dist="2540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1828800" rIns="274320" bIns="0" rtlCol="0" anchor="t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6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49" name="Прямоугольник 48">
                  <a:extLst>
                    <a:ext uri="{FF2B5EF4-FFF2-40B4-BE49-F238E27FC236}">
                      <a16:creationId xmlns="" xmlns:a16="http://schemas.microsoft.com/office/drawing/2014/main" id="{3D957F6A-391F-974E-BBFF-07311BCBD2F3}"/>
                    </a:ext>
                  </a:extLst>
                </p:cNvPr>
                <p:cNvSpPr/>
                <p:nvPr/>
              </p:nvSpPr>
              <p:spPr>
                <a:xfrm>
                  <a:off x="1405248" y="4099648"/>
                  <a:ext cx="4540090" cy="89565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ru-RU" sz="14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ноутбук для работы с голосами птиц из </a:t>
                  </a:r>
                  <a:r>
                    <a:rPr lang="ru-RU" sz="1400" b="1" dirty="0" err="1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Telegram</a:t>
                  </a:r>
                  <a:r>
                    <a:rPr lang="ru-RU" sz="14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-бота через REST API</a:t>
                  </a:r>
                  <a:endParaRPr lang="ru-RU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51" name="Rectangle 3">
                  <a:extLst>
                    <a:ext uri="{FF2B5EF4-FFF2-40B4-BE49-F238E27FC236}">
                      <a16:creationId xmlns="" xmlns:a16="http://schemas.microsoft.com/office/drawing/2014/main" id="{F0C29F14-D6CF-FD46-A3EA-24CEAB54DA9D}"/>
                    </a:ext>
                  </a:extLst>
                </p:cNvPr>
                <p:cNvSpPr/>
                <p:nvPr/>
              </p:nvSpPr>
              <p:spPr>
                <a:xfrm>
                  <a:off x="6229349" y="4031272"/>
                  <a:ext cx="118111" cy="106455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324000" rIns="274320" bIns="365760" rtlCol="0" anchor="b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000" dirty="0">
                    <a:solidFill>
                      <a:schemeClr val="tx1">
                        <a:alpha val="7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="" xmlns:a16="http://schemas.microsoft.com/office/drawing/2014/main" id="{D41FD120-B13A-DD4D-96C3-8C6A63F177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66511" y="4147109"/>
                <a:ext cx="2903733" cy="0"/>
              </a:xfrm>
              <a:prstGeom prst="lin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6" name="Группа 65">
              <a:extLst>
                <a:ext uri="{FF2B5EF4-FFF2-40B4-BE49-F238E27FC236}">
                  <a16:creationId xmlns="" xmlns:a16="http://schemas.microsoft.com/office/drawing/2014/main" id="{FCC21D22-9533-B546-9378-62AB8EE6CE25}"/>
                </a:ext>
              </a:extLst>
            </p:cNvPr>
            <p:cNvGrpSpPr/>
            <p:nvPr/>
          </p:nvGrpSpPr>
          <p:grpSpPr>
            <a:xfrm flipH="1">
              <a:off x="3714008" y="3810320"/>
              <a:ext cx="4947235" cy="1307558"/>
              <a:chOff x="1025983" y="3130822"/>
              <a:chExt cx="8649107" cy="1288108"/>
            </a:xfrm>
          </p:grpSpPr>
          <p:grpSp>
            <p:nvGrpSpPr>
              <p:cNvPr id="67" name="Группа 66">
                <a:extLst>
                  <a:ext uri="{FF2B5EF4-FFF2-40B4-BE49-F238E27FC236}">
                    <a16:creationId xmlns="" xmlns:a16="http://schemas.microsoft.com/office/drawing/2014/main" id="{12DB30E7-58E0-C747-B7EC-67F6443841FD}"/>
                  </a:ext>
                </a:extLst>
              </p:cNvPr>
              <p:cNvGrpSpPr/>
              <p:nvPr/>
            </p:nvGrpSpPr>
            <p:grpSpPr>
              <a:xfrm>
                <a:off x="1025983" y="3130822"/>
                <a:ext cx="5344337" cy="1288108"/>
                <a:chOff x="1003123" y="3978043"/>
                <a:chExt cx="5344337" cy="1171007"/>
              </a:xfrm>
            </p:grpSpPr>
            <p:sp>
              <p:nvSpPr>
                <p:cNvPr id="92" name="Rectangle 3">
                  <a:extLst>
                    <a:ext uri="{FF2B5EF4-FFF2-40B4-BE49-F238E27FC236}">
                      <a16:creationId xmlns="" xmlns:a16="http://schemas.microsoft.com/office/drawing/2014/main" id="{661DBC1E-D7A3-C743-8512-6388D6528302}"/>
                    </a:ext>
                  </a:extLst>
                </p:cNvPr>
                <p:cNvSpPr/>
                <p:nvPr/>
              </p:nvSpPr>
              <p:spPr>
                <a:xfrm>
                  <a:off x="1003123" y="3978045"/>
                  <a:ext cx="5344337" cy="11710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762000" dist="2540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1828800" rIns="274320" bIns="0" rtlCol="0" anchor="t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6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3" name="Прямоугольник 92">
                  <a:extLst>
                    <a:ext uri="{FF2B5EF4-FFF2-40B4-BE49-F238E27FC236}">
                      <a16:creationId xmlns="" xmlns:a16="http://schemas.microsoft.com/office/drawing/2014/main" id="{FD902011-38EF-A04A-A72F-B41831808752}"/>
                    </a:ext>
                  </a:extLst>
                </p:cNvPr>
                <p:cNvSpPr/>
                <p:nvPr/>
              </p:nvSpPr>
              <p:spPr>
                <a:xfrm>
                  <a:off x="1003123" y="4070002"/>
                  <a:ext cx="4902185" cy="98521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ru-RU" sz="14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Подготовка использования русской </a:t>
                  </a:r>
                  <a:r>
                    <a:rPr lang="ru-RU" sz="1400" b="1" dirty="0" err="1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wiki</a:t>
                  </a:r>
                  <a:r>
                    <a:rPr lang="en-US" sz="1400" b="1" dirty="0" err="1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pedia</a:t>
                  </a:r>
                  <a:r>
                    <a:rPr lang="ru-RU" sz="1400" b="1" dirty="0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ru-RU" sz="14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через вид </a:t>
                  </a:r>
                  <a:r>
                    <a:rPr lang="ru-RU" sz="1400" b="1" dirty="0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животного, использование </a:t>
                  </a:r>
                  <a:r>
                    <a:rPr lang="ru-RU" sz="14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кнопок в боте</a:t>
                  </a:r>
                  <a:endParaRPr lang="en-US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5" name="Rectangle 3">
                  <a:extLst>
                    <a:ext uri="{FF2B5EF4-FFF2-40B4-BE49-F238E27FC236}">
                      <a16:creationId xmlns="" xmlns:a16="http://schemas.microsoft.com/office/drawing/2014/main" id="{FB7BEF7B-4C04-8547-8687-8380625A11F2}"/>
                    </a:ext>
                  </a:extLst>
                </p:cNvPr>
                <p:cNvSpPr/>
                <p:nvPr/>
              </p:nvSpPr>
              <p:spPr>
                <a:xfrm>
                  <a:off x="6229349" y="3978043"/>
                  <a:ext cx="118111" cy="117100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324000" rIns="274320" bIns="365760" rtlCol="0" anchor="b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000" dirty="0">
                    <a:solidFill>
                      <a:schemeClr val="tx1">
                        <a:alpha val="7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cxnSp>
            <p:nvCxnSpPr>
              <p:cNvPr id="91" name="Прямая соединительная линия 90">
                <a:extLst>
                  <a:ext uri="{FF2B5EF4-FFF2-40B4-BE49-F238E27FC236}">
                    <a16:creationId xmlns="" xmlns:a16="http://schemas.microsoft.com/office/drawing/2014/main" id="{8ACCDD41-6D0D-A446-9A01-18B5B21CA7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66511" y="3903563"/>
                <a:ext cx="3308579" cy="0"/>
              </a:xfrm>
              <a:prstGeom prst="lin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3" name="Группа 102">
              <a:extLst>
                <a:ext uri="{FF2B5EF4-FFF2-40B4-BE49-F238E27FC236}">
                  <a16:creationId xmlns="" xmlns:a16="http://schemas.microsoft.com/office/drawing/2014/main" id="{775FCF01-EB99-6F41-ADCB-962BEC472140}"/>
                </a:ext>
              </a:extLst>
            </p:cNvPr>
            <p:cNvGrpSpPr/>
            <p:nvPr/>
          </p:nvGrpSpPr>
          <p:grpSpPr>
            <a:xfrm flipH="1">
              <a:off x="3687288" y="2556483"/>
              <a:ext cx="5456713" cy="1307558"/>
              <a:chOff x="1025981" y="2995571"/>
              <a:chExt cx="9539813" cy="1558611"/>
            </a:xfrm>
          </p:grpSpPr>
          <p:grpSp>
            <p:nvGrpSpPr>
              <p:cNvPr id="104" name="Группа 103">
                <a:extLst>
                  <a:ext uri="{FF2B5EF4-FFF2-40B4-BE49-F238E27FC236}">
                    <a16:creationId xmlns="" xmlns:a16="http://schemas.microsoft.com/office/drawing/2014/main" id="{DFEF5F77-0BC9-3D4E-9708-2E442097C6D4}"/>
                  </a:ext>
                </a:extLst>
              </p:cNvPr>
              <p:cNvGrpSpPr/>
              <p:nvPr/>
            </p:nvGrpSpPr>
            <p:grpSpPr>
              <a:xfrm>
                <a:off x="1025981" y="2995571"/>
                <a:ext cx="5344339" cy="1558611"/>
                <a:chOff x="1003121" y="3855087"/>
                <a:chExt cx="5344339" cy="1416919"/>
              </a:xfrm>
            </p:grpSpPr>
            <p:sp>
              <p:nvSpPr>
                <p:cNvPr id="106" name="Rectangle 3">
                  <a:extLst>
                    <a:ext uri="{FF2B5EF4-FFF2-40B4-BE49-F238E27FC236}">
                      <a16:creationId xmlns="" xmlns:a16="http://schemas.microsoft.com/office/drawing/2014/main" id="{1A6D8A41-53C7-D143-A702-EE808F6AB54E}"/>
                    </a:ext>
                  </a:extLst>
                </p:cNvPr>
                <p:cNvSpPr/>
                <p:nvPr/>
              </p:nvSpPr>
              <p:spPr>
                <a:xfrm>
                  <a:off x="1003121" y="3855088"/>
                  <a:ext cx="5344337" cy="1416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762000" dist="2540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1828800" rIns="274320" bIns="0" rtlCol="0" anchor="t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6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7" name="Прямоугольник 106">
                  <a:extLst>
                    <a:ext uri="{FF2B5EF4-FFF2-40B4-BE49-F238E27FC236}">
                      <a16:creationId xmlns="" xmlns:a16="http://schemas.microsoft.com/office/drawing/2014/main" id="{2CC8BC29-05C5-C643-A955-AA5E85E39321}"/>
                    </a:ext>
                  </a:extLst>
                </p:cNvPr>
                <p:cNvSpPr/>
                <p:nvPr/>
              </p:nvSpPr>
              <p:spPr>
                <a:xfrm>
                  <a:off x="1365219" y="4102081"/>
                  <a:ext cx="4540090" cy="92292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ru-RU" sz="14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ноутбук для экспериментов с библиотеками и REST API</a:t>
                  </a:r>
                  <a:endParaRPr lang="ru-RU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9" name="Rectangle 3">
                  <a:extLst>
                    <a:ext uri="{FF2B5EF4-FFF2-40B4-BE49-F238E27FC236}">
                      <a16:creationId xmlns="" xmlns:a16="http://schemas.microsoft.com/office/drawing/2014/main" id="{7C3D0E63-C423-9E49-8407-799EE5257E73}"/>
                    </a:ext>
                  </a:extLst>
                </p:cNvPr>
                <p:cNvSpPr/>
                <p:nvPr/>
              </p:nvSpPr>
              <p:spPr>
                <a:xfrm>
                  <a:off x="6229349" y="3855087"/>
                  <a:ext cx="118111" cy="141691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324000" rIns="274320" bIns="365760" rtlCol="0" anchor="b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000" dirty="0">
                    <a:solidFill>
                      <a:schemeClr val="tx1">
                        <a:alpha val="7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cxnSp>
            <p:nvCxnSpPr>
              <p:cNvPr id="105" name="Прямая соединительная линия 104">
                <a:extLst>
                  <a:ext uri="{FF2B5EF4-FFF2-40B4-BE49-F238E27FC236}">
                    <a16:creationId xmlns="" xmlns:a16="http://schemas.microsoft.com/office/drawing/2014/main" id="{8736EBF0-39AD-F145-AB23-63AC3BE882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66511" y="4128761"/>
                <a:ext cx="4199283" cy="0"/>
              </a:xfrm>
              <a:prstGeom prst="lin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Группа 109">
              <a:extLst>
                <a:ext uri="{FF2B5EF4-FFF2-40B4-BE49-F238E27FC236}">
                  <a16:creationId xmlns="" xmlns:a16="http://schemas.microsoft.com/office/drawing/2014/main" id="{E7BB55B9-92FF-4F45-B0D2-216F141FEF35}"/>
                </a:ext>
              </a:extLst>
            </p:cNvPr>
            <p:cNvGrpSpPr/>
            <p:nvPr/>
          </p:nvGrpSpPr>
          <p:grpSpPr>
            <a:xfrm flipH="1">
              <a:off x="3731820" y="4984442"/>
              <a:ext cx="5428919" cy="1546705"/>
              <a:chOff x="996718" y="3117984"/>
              <a:chExt cx="9491221" cy="1385181"/>
            </a:xfrm>
          </p:grpSpPr>
          <p:grpSp>
            <p:nvGrpSpPr>
              <p:cNvPr id="111" name="Группа 110">
                <a:extLst>
                  <a:ext uri="{FF2B5EF4-FFF2-40B4-BE49-F238E27FC236}">
                    <a16:creationId xmlns="" xmlns:a16="http://schemas.microsoft.com/office/drawing/2014/main" id="{79AA3A15-33AF-C24C-B4AB-65A4B0863BFC}"/>
                  </a:ext>
                </a:extLst>
              </p:cNvPr>
              <p:cNvGrpSpPr/>
              <p:nvPr/>
            </p:nvGrpSpPr>
            <p:grpSpPr>
              <a:xfrm>
                <a:off x="996718" y="3117984"/>
                <a:ext cx="5373602" cy="1385181"/>
                <a:chOff x="973858" y="3966371"/>
                <a:chExt cx="5373602" cy="1259255"/>
              </a:xfrm>
            </p:grpSpPr>
            <p:sp>
              <p:nvSpPr>
                <p:cNvPr id="113" name="Rectangle 3">
                  <a:extLst>
                    <a:ext uri="{FF2B5EF4-FFF2-40B4-BE49-F238E27FC236}">
                      <a16:creationId xmlns="" xmlns:a16="http://schemas.microsoft.com/office/drawing/2014/main" id="{7DA7DCF9-765A-8F41-BD9D-388E5A9B88CE}"/>
                    </a:ext>
                  </a:extLst>
                </p:cNvPr>
                <p:cNvSpPr/>
                <p:nvPr/>
              </p:nvSpPr>
              <p:spPr>
                <a:xfrm>
                  <a:off x="973858" y="3966371"/>
                  <a:ext cx="5344337" cy="11943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762000" dist="2540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1828800" rIns="274320" bIns="0" rtlCol="0" anchor="t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6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4" name="Прямоугольник 113">
                  <a:extLst>
                    <a:ext uri="{FF2B5EF4-FFF2-40B4-BE49-F238E27FC236}">
                      <a16:creationId xmlns="" xmlns:a16="http://schemas.microsoft.com/office/drawing/2014/main" id="{EB5FFBC8-52D0-3343-9F5D-3EC95EDAFF85}"/>
                    </a:ext>
                  </a:extLst>
                </p:cNvPr>
                <p:cNvSpPr/>
                <p:nvPr/>
              </p:nvSpPr>
              <p:spPr>
                <a:xfrm>
                  <a:off x="983954" y="3989707"/>
                  <a:ext cx="5061465" cy="121346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ru-RU" sz="1300" b="1" dirty="0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Поиск </a:t>
                  </a:r>
                  <a:r>
                    <a:rPr lang="ru-RU" sz="13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в </a:t>
                  </a:r>
                  <a:r>
                    <a:rPr lang="en-US" sz="1300" b="1" dirty="0" err="1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wikipedia</a:t>
                  </a:r>
                  <a:r>
                    <a:rPr lang="ru-RU" sz="1300" b="1" dirty="0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статьи </a:t>
                  </a:r>
                  <a:r>
                    <a:rPr lang="ru-RU" sz="13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про </a:t>
                  </a:r>
                  <a:r>
                    <a:rPr lang="ru-RU" sz="1300" b="1" dirty="0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запрашиваемую птицу и подготовка ответа(</a:t>
                  </a:r>
                  <a:r>
                    <a:rPr lang="en-US" sz="1300" b="1" dirty="0" err="1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json</a:t>
                  </a:r>
                  <a:r>
                    <a:rPr lang="en-US" sz="1300" b="1" dirty="0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)</a:t>
                  </a:r>
                  <a:r>
                    <a:rPr lang="ru-RU" sz="1300" b="1" dirty="0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: краткое </a:t>
                  </a:r>
                  <a:r>
                    <a:rPr lang="ru-RU" sz="13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содержание статьи, ссылка на полное содержание, фото</a:t>
                  </a:r>
                  <a:endParaRPr lang="en-US" sz="13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6" name="Rectangle 3">
                  <a:extLst>
                    <a:ext uri="{FF2B5EF4-FFF2-40B4-BE49-F238E27FC236}">
                      <a16:creationId xmlns="" xmlns:a16="http://schemas.microsoft.com/office/drawing/2014/main" id="{7C55AF16-CEFC-5746-AE42-40EFA190D8DE}"/>
                    </a:ext>
                  </a:extLst>
                </p:cNvPr>
                <p:cNvSpPr/>
                <p:nvPr/>
              </p:nvSpPr>
              <p:spPr>
                <a:xfrm>
                  <a:off x="6229349" y="4031272"/>
                  <a:ext cx="118111" cy="119435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324000" rIns="274320" bIns="365760" rtlCol="0" anchor="b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000" dirty="0">
                    <a:solidFill>
                      <a:schemeClr val="tx1">
                        <a:alpha val="7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cxnSp>
            <p:nvCxnSpPr>
              <p:cNvPr id="112" name="Прямая соединительная линия 111">
                <a:extLst>
                  <a:ext uri="{FF2B5EF4-FFF2-40B4-BE49-F238E27FC236}">
                    <a16:creationId xmlns="" xmlns:a16="http://schemas.microsoft.com/office/drawing/2014/main" id="{44D3EA01-DEB6-054B-8A4A-2A89DBB45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66511" y="3774879"/>
                <a:ext cx="4121428" cy="0"/>
              </a:xfrm>
              <a:prstGeom prst="lin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52" name="Заголовок 2">
            <a:extLst>
              <a:ext uri="{FF2B5EF4-FFF2-40B4-BE49-F238E27FC236}">
                <a16:creationId xmlns:a16="http://schemas.microsoft.com/office/drawing/2014/main" xmlns="" id="{71B2732D-A02E-6F47-A8FB-8EDF780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42" y="167917"/>
            <a:ext cx="7967282" cy="827996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rgbClr val="006666"/>
                </a:solidFill>
                <a:latin typeface="Roboto Light"/>
              </a:rPr>
              <a:t>4. Схема работы</a:t>
            </a:r>
            <a:endParaRPr lang="ru-RU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3779" y="933570"/>
            <a:ext cx="64795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Все файлы, необходимые для работы </a:t>
            </a:r>
            <a:r>
              <a:rPr lang="en-US" sz="1400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Telegram-</a:t>
            </a:r>
            <a:r>
              <a:rPr lang="ru-RU" sz="1400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бота, размещены в </a:t>
            </a:r>
            <a:r>
              <a:rPr lang="en-US" sz="1400" dirty="0" err="1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GitLab</a:t>
            </a:r>
            <a:r>
              <a:rPr lang="ru-RU" sz="1400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: </a:t>
            </a:r>
            <a:r>
              <a:rPr lang="en-US" sz="1400" dirty="0">
                <a:latin typeface="Roboto Light"/>
                <a:cs typeface="Calibri" panose="020F0502020204030204" pitchFamily="34" charset="0"/>
                <a:hlinkClick r:id="rId3"/>
              </a:rPr>
              <a:t>https://repos.21-school.ru/students/DS_project08.ID_650297/Team__TL__kassandr_.llMlrr33TLScygf7c7woug/DS_project08-0/-/tree/develop/src</a:t>
            </a:r>
            <a:r>
              <a:rPr lang="ru-RU" sz="1400" dirty="0">
                <a:latin typeface="Roboto Light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="" xmlns:a16="http://schemas.microsoft.com/office/drawing/2014/main" id="{8E8E93D3-9321-4B40-B977-F2A6D0B03C09}"/>
              </a:ext>
            </a:extLst>
          </p:cNvPr>
          <p:cNvSpPr/>
          <p:nvPr/>
        </p:nvSpPr>
        <p:spPr>
          <a:xfrm>
            <a:off x="1569774" y="2174013"/>
            <a:ext cx="875561" cy="34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438645">
              <a:lnSpc>
                <a:spcPct val="130000"/>
              </a:lnSpc>
            </a:pPr>
            <a:r>
              <a:rPr lang="ru-RU" sz="1400" b="1" dirty="0" smtClean="0">
                <a:solidFill>
                  <a:srgbClr val="657D9D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Файлы:</a:t>
            </a:r>
            <a:endParaRPr lang="en" sz="1400" b="1" dirty="0">
              <a:solidFill>
                <a:srgbClr val="657D9D"/>
              </a:solidFill>
              <a:latin typeface="Roboto Ligh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9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Овал 36">
            <a:extLst>
              <a:ext uri="{FF2B5EF4-FFF2-40B4-BE49-F238E27FC236}">
                <a16:creationId xmlns="" xmlns:a16="http://schemas.microsoft.com/office/drawing/2014/main" id="{F8304456-DE05-A040-B75A-D417413BDD8D}"/>
              </a:ext>
            </a:extLst>
          </p:cNvPr>
          <p:cNvSpPr/>
          <p:nvPr/>
        </p:nvSpPr>
        <p:spPr>
          <a:xfrm rot="2700000">
            <a:off x="2476692" y="2331354"/>
            <a:ext cx="4183135" cy="3137350"/>
          </a:xfrm>
          <a:prstGeom prst="ellipse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>
              <a:solidFill>
                <a:schemeClr val="bg1"/>
              </a:solidFill>
            </a:endParaRPr>
          </a:p>
        </p:txBody>
      </p:sp>
      <p:sp>
        <p:nvSpPr>
          <p:cNvPr id="47" name="Текст 2">
            <a:extLst>
              <a:ext uri="{FF2B5EF4-FFF2-40B4-BE49-F238E27FC236}">
                <a16:creationId xmlns="" xmlns:a16="http://schemas.microsoft.com/office/drawing/2014/main" id="{402DC83D-3AAA-384A-B3DA-8647F7B7C003}"/>
              </a:ext>
            </a:extLst>
          </p:cNvPr>
          <p:cNvSpPr txBox="1">
            <a:spLocks/>
          </p:cNvSpPr>
          <p:nvPr/>
        </p:nvSpPr>
        <p:spPr>
          <a:xfrm>
            <a:off x="344150" y="2180102"/>
            <a:ext cx="2110896" cy="1477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636"/>
              </a:spcBef>
              <a:buFont typeface="Arial" panose="020B0604020202020204" pitchFamily="34" charset="0"/>
              <a:buChar char="•"/>
              <a:defRPr lang="en-US" sz="14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243840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D</a:t>
            </a:r>
          </a:p>
          <a:p>
            <a:pPr marL="0" indent="0" algn="r" defTabSz="2438645">
              <a:lnSpc>
                <a:spcPct val="130000"/>
              </a:lnSpc>
              <a:spcBef>
                <a:spcPct val="20000"/>
              </a:spcBef>
              <a:buNone/>
            </a:pPr>
            <a:r>
              <a:rPr lang="ru-RU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файл «CreateTeleBot_guide.docx» </a:t>
            </a:r>
            <a:r>
              <a:rPr lang="ru-RU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Руководство по созданию </a:t>
            </a:r>
            <a:r>
              <a:rPr lang="ru-RU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</a:t>
            </a:r>
            <a:r>
              <a:rPr lang="ru-RU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-бота</a:t>
            </a:r>
            <a:endParaRPr lang="ru-RU" sz="1200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Текст 2">
            <a:extLst>
              <a:ext uri="{FF2B5EF4-FFF2-40B4-BE49-F238E27FC236}">
                <a16:creationId xmlns="" xmlns:a16="http://schemas.microsoft.com/office/drawing/2014/main" id="{478DD3BF-7542-6B47-9686-CF13CA50F0DE}"/>
              </a:ext>
            </a:extLst>
          </p:cNvPr>
          <p:cNvSpPr txBox="1">
            <a:spLocks/>
          </p:cNvSpPr>
          <p:nvPr/>
        </p:nvSpPr>
        <p:spPr>
          <a:xfrm>
            <a:off x="344150" y="4560297"/>
            <a:ext cx="2110896" cy="1183341"/>
          </a:xfrm>
          <a:prstGeom prst="rect">
            <a:avLst/>
          </a:prstGeom>
        </p:spPr>
        <p:txBody>
          <a:bodyPr vert="horz" lIns="91439" tIns="45720" rIns="91439" bIns="45720" rtlCol="0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636"/>
              </a:spcBef>
              <a:buFont typeface="Arial" panose="020B0604020202020204" pitchFamily="34" charset="0"/>
              <a:buChar char="•"/>
              <a:defRPr lang="en-US" sz="14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2438401">
              <a:lnSpc>
                <a:spcPct val="130000"/>
              </a:lnSpc>
              <a:spcBef>
                <a:spcPct val="20000"/>
              </a:spcBef>
              <a:buNone/>
            </a:pPr>
            <a:r>
              <a:rPr lang="en" sz="20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C</a:t>
            </a:r>
          </a:p>
          <a:p>
            <a:pPr marL="0" indent="0" algn="r" defTabSz="2438645">
              <a:lnSpc>
                <a:spcPct val="130000"/>
              </a:lnSpc>
              <a:spcBef>
                <a:spcPct val="20000"/>
              </a:spcBef>
              <a:buNone/>
            </a:pPr>
            <a:r>
              <a:rPr lang="ru-RU" sz="1200" u="sng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Инструкция по работе </a:t>
            </a:r>
            <a:r>
              <a:rPr lang="en-US" sz="1200" u="sng" dirty="0">
                <a:solidFill>
                  <a:srgbClr val="FF0000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Telegram-</a:t>
            </a:r>
            <a:r>
              <a:rPr lang="ru-RU" sz="1200" u="sng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бота содержится в файле «</a:t>
            </a:r>
            <a:r>
              <a:rPr lang="en-US" sz="1200" u="sng" dirty="0" smtClean="0">
                <a:solidFill>
                  <a:srgbClr val="FF0000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Instruction.md</a:t>
            </a:r>
            <a:r>
              <a:rPr lang="ru-RU" sz="1200" u="sng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en" sz="1200" u="sng" dirty="0">
              <a:solidFill>
                <a:srgbClr val="FF0000"/>
              </a:solidFill>
              <a:latin typeface="Roboto Ligh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Текст 2">
            <a:extLst>
              <a:ext uri="{FF2B5EF4-FFF2-40B4-BE49-F238E27FC236}">
                <a16:creationId xmlns="" xmlns:a16="http://schemas.microsoft.com/office/drawing/2014/main" id="{0877C8BE-9950-A14E-AA79-2EDE5F0F8C73}"/>
              </a:ext>
            </a:extLst>
          </p:cNvPr>
          <p:cNvSpPr txBox="1">
            <a:spLocks/>
          </p:cNvSpPr>
          <p:nvPr/>
        </p:nvSpPr>
        <p:spPr>
          <a:xfrm>
            <a:off x="6645935" y="2331954"/>
            <a:ext cx="2110896" cy="1094594"/>
          </a:xfrm>
          <a:prstGeom prst="rect">
            <a:avLst/>
          </a:prstGeom>
        </p:spPr>
        <p:txBody>
          <a:bodyPr vert="horz" lIns="91439" tIns="45720" rIns="91439" bIns="45720" rtlCol="0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636"/>
              </a:spcBef>
              <a:buFont typeface="Arial" panose="020B0604020202020204" pitchFamily="34" charset="0"/>
              <a:buChar char="•"/>
              <a:defRPr lang="en-US" sz="14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2438401">
              <a:lnSpc>
                <a:spcPct val="130000"/>
              </a:lnSpc>
              <a:spcBef>
                <a:spcPct val="20000"/>
              </a:spcBef>
              <a:buNone/>
            </a:pPr>
            <a:r>
              <a:rPr lang="en" sz="2000" b="1" dirty="0">
                <a:solidFill>
                  <a:schemeClr val="accent1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SECTION A</a:t>
            </a:r>
          </a:p>
          <a:p>
            <a:pPr marL="0" indent="0" algn="l" defTabSz="2438645">
              <a:lnSpc>
                <a:spcPct val="130000"/>
              </a:lnSpc>
              <a:spcBef>
                <a:spcPct val="20000"/>
              </a:spcBef>
              <a:buNone/>
            </a:pP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Telegram-</a:t>
            </a:r>
            <a:r>
              <a:rPr lang="ru-RU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бот</a:t>
            </a:r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запущен веб-хостинге </a:t>
            </a:r>
            <a:r>
              <a:rPr lang="en-US" sz="1200" b="1" u="sng" dirty="0" err="1">
                <a:solidFill>
                  <a:srgbClr val="FF0000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Heroku</a:t>
            </a:r>
            <a:endParaRPr lang="en" sz="1200" b="1" u="sng" dirty="0">
              <a:solidFill>
                <a:srgbClr val="FF0000"/>
              </a:solidFill>
              <a:latin typeface="Roboto Ligh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Текст 2">
            <a:extLst>
              <a:ext uri="{FF2B5EF4-FFF2-40B4-BE49-F238E27FC236}">
                <a16:creationId xmlns="" xmlns:a16="http://schemas.microsoft.com/office/drawing/2014/main" id="{0E5085AC-731F-7B4E-9C96-A57EA674A65A}"/>
              </a:ext>
            </a:extLst>
          </p:cNvPr>
          <p:cNvSpPr txBox="1">
            <a:spLocks/>
          </p:cNvSpPr>
          <p:nvPr/>
        </p:nvSpPr>
        <p:spPr>
          <a:xfrm>
            <a:off x="6645935" y="4365661"/>
            <a:ext cx="2184029" cy="1572614"/>
          </a:xfrm>
          <a:prstGeom prst="rect">
            <a:avLst/>
          </a:prstGeom>
        </p:spPr>
        <p:txBody>
          <a:bodyPr vert="horz" lIns="91439" tIns="45720" rIns="91439" bIns="45720" rtlCol="0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636"/>
              </a:spcBef>
              <a:buFont typeface="Arial" panose="020B0604020202020204" pitchFamily="34" charset="0"/>
              <a:buChar char="•"/>
              <a:defRPr lang="en-US" sz="14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2438401">
              <a:lnSpc>
                <a:spcPct val="130000"/>
              </a:lnSpc>
              <a:spcBef>
                <a:spcPct val="20000"/>
              </a:spcBef>
              <a:buNone/>
            </a:pPr>
            <a:r>
              <a:rPr lang="en" sz="20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B</a:t>
            </a:r>
          </a:p>
          <a:p>
            <a:pPr marL="0" indent="0" algn="l" defTabSz="2438645">
              <a:lnSpc>
                <a:spcPct val="130000"/>
              </a:lnSpc>
              <a:spcBef>
                <a:spcPct val="20000"/>
              </a:spcBef>
              <a:buNone/>
            </a:pPr>
            <a:r>
              <a:rPr lang="ru-RU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файл «Hirak_REST.docx»  </a:t>
            </a:r>
            <a:r>
              <a:rPr lang="ru-RU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руководство по работе с REST API </a:t>
            </a:r>
            <a:r>
              <a:rPr lang="ru-RU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hirak</a:t>
            </a:r>
            <a:r>
              <a:rPr lang="ru-RU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переводчика</a:t>
            </a:r>
            <a:endParaRPr lang="ru-RU" sz="1200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79854EA5-91B3-1546-ADDF-5A30EEC83110}"/>
              </a:ext>
            </a:extLst>
          </p:cNvPr>
          <p:cNvGrpSpPr/>
          <p:nvPr/>
        </p:nvGrpSpPr>
        <p:grpSpPr>
          <a:xfrm>
            <a:off x="2994564" y="2193552"/>
            <a:ext cx="3113882" cy="3744723"/>
            <a:chOff x="3992751" y="2193551"/>
            <a:chExt cx="4151843" cy="3744723"/>
          </a:xfrm>
        </p:grpSpPr>
        <p:grpSp>
          <p:nvGrpSpPr>
            <p:cNvPr id="9" name="Группа 8">
              <a:extLst>
                <a:ext uri="{FF2B5EF4-FFF2-40B4-BE49-F238E27FC236}">
                  <a16:creationId xmlns="" xmlns:a16="http://schemas.microsoft.com/office/drawing/2014/main" id="{C2F623C1-FC0E-EA46-B3B3-7364D27BE37A}"/>
                </a:ext>
              </a:extLst>
            </p:cNvPr>
            <p:cNvGrpSpPr/>
            <p:nvPr/>
          </p:nvGrpSpPr>
          <p:grpSpPr>
            <a:xfrm flipH="1">
              <a:off x="4019919" y="2193551"/>
              <a:ext cx="4123859" cy="3744723"/>
              <a:chOff x="4019889" y="2193533"/>
              <a:chExt cx="4123918" cy="3744777"/>
            </a:xfrm>
          </p:grpSpPr>
          <p:sp>
            <p:nvSpPr>
              <p:cNvPr id="14" name="Текст 4">
                <a:extLst>
                  <a:ext uri="{FF2B5EF4-FFF2-40B4-BE49-F238E27FC236}">
                    <a16:creationId xmlns="" xmlns:a16="http://schemas.microsoft.com/office/drawing/2014/main" id="{69A40508-387B-C847-BC0F-151D97823E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2732" y="2611501"/>
                <a:ext cx="635696" cy="535483"/>
              </a:xfrm>
              <a:prstGeom prst="rect">
                <a:avLst/>
              </a:prstGeom>
            </p:spPr>
            <p:txBody>
              <a:bodyPr anchor="ctr"/>
              <a:lstStyle>
                <a:lvl1pPr marL="914492" indent="-914492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8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81398" indent="-762077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7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48305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6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26762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86948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706271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92559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914491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36423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5399" b="1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Light" charset="0"/>
                  </a:rPr>
                  <a:t>D</a:t>
                </a:r>
                <a:endParaRPr lang="en-US" sz="4400" b="1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15" name="Текст 4">
                <a:extLst>
                  <a:ext uri="{FF2B5EF4-FFF2-40B4-BE49-F238E27FC236}">
                    <a16:creationId xmlns="" xmlns:a16="http://schemas.microsoft.com/office/drawing/2014/main" id="{EB2CAF8C-7E5C-0842-AB3C-D78CFC0340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3873" y="4488449"/>
                <a:ext cx="635696" cy="535483"/>
              </a:xfrm>
              <a:prstGeom prst="rect">
                <a:avLst/>
              </a:prstGeom>
            </p:spPr>
            <p:txBody>
              <a:bodyPr anchor="ctr"/>
              <a:lstStyle>
                <a:lvl1pPr marL="914492" indent="-914492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8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81398" indent="-762077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7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48305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6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26762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86948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706271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92559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914491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36423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5399" b="1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Light" charset="0"/>
                  </a:rPr>
                  <a:t>B</a:t>
                </a:r>
                <a:endParaRPr lang="en-US" sz="4400" b="1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16" name="Текст 4">
                <a:extLst>
                  <a:ext uri="{FF2B5EF4-FFF2-40B4-BE49-F238E27FC236}">
                    <a16:creationId xmlns="" xmlns:a16="http://schemas.microsoft.com/office/drawing/2014/main" id="{4F92EEF7-C1CD-3844-9A85-B8B9C27565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0481" y="2651189"/>
                <a:ext cx="635696" cy="535483"/>
              </a:xfrm>
              <a:prstGeom prst="rect">
                <a:avLst/>
              </a:prstGeom>
            </p:spPr>
            <p:txBody>
              <a:bodyPr anchor="ctr"/>
              <a:lstStyle>
                <a:lvl1pPr marL="914492" indent="-914492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8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81398" indent="-762077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7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48305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6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26762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86948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706271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92559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914491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36423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5399" b="1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Light" charset="0"/>
                  </a:rPr>
                  <a:t>A</a:t>
                </a:r>
                <a:endParaRPr lang="en-US" sz="4400" b="1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17" name="Текст 4">
                <a:extLst>
                  <a:ext uri="{FF2B5EF4-FFF2-40B4-BE49-F238E27FC236}">
                    <a16:creationId xmlns="" xmlns:a16="http://schemas.microsoft.com/office/drawing/2014/main" id="{AE27089E-35BD-834C-8887-97C01BBB85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6568" y="4448331"/>
                <a:ext cx="635696" cy="535483"/>
              </a:xfrm>
              <a:prstGeom prst="rect">
                <a:avLst/>
              </a:prstGeom>
            </p:spPr>
            <p:txBody>
              <a:bodyPr anchor="ctr"/>
              <a:lstStyle>
                <a:lvl1pPr marL="914492" indent="-914492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8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81398" indent="-762077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7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48305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6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26762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86948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706271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92559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914491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36423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5399" b="1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Light" charset="0"/>
                  </a:rPr>
                  <a:t>C</a:t>
                </a:r>
                <a:endParaRPr lang="en-US" sz="4400" b="1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grpSp>
            <p:nvGrpSpPr>
              <p:cNvPr id="18" name="Группа 17">
                <a:extLst>
                  <a:ext uri="{FF2B5EF4-FFF2-40B4-BE49-F238E27FC236}">
                    <a16:creationId xmlns="" xmlns:a16="http://schemas.microsoft.com/office/drawing/2014/main" id="{BA6AA277-9D39-9B46-989B-E8DA1ED51EDC}"/>
                  </a:ext>
                </a:extLst>
              </p:cNvPr>
              <p:cNvGrpSpPr/>
              <p:nvPr/>
            </p:nvGrpSpPr>
            <p:grpSpPr>
              <a:xfrm>
                <a:off x="4019889" y="2193533"/>
                <a:ext cx="4123918" cy="3744777"/>
                <a:chOff x="3221501" y="3345868"/>
                <a:chExt cx="6247656" cy="5673265"/>
              </a:xfrm>
            </p:grpSpPr>
            <p:grpSp>
              <p:nvGrpSpPr>
                <p:cNvPr id="19" name="Группа 18">
                  <a:extLst>
                    <a:ext uri="{FF2B5EF4-FFF2-40B4-BE49-F238E27FC236}">
                      <a16:creationId xmlns="" xmlns:a16="http://schemas.microsoft.com/office/drawing/2014/main" id="{00E08196-DC38-3C42-96DD-58B0880D5C03}"/>
                    </a:ext>
                  </a:extLst>
                </p:cNvPr>
                <p:cNvGrpSpPr/>
                <p:nvPr/>
              </p:nvGrpSpPr>
              <p:grpSpPr>
                <a:xfrm>
                  <a:off x="3221501" y="6340689"/>
                  <a:ext cx="2856598" cy="2678444"/>
                  <a:chOff x="3221501" y="6340689"/>
                  <a:chExt cx="2856598" cy="2678444"/>
                </a:xfrm>
              </p:grpSpPr>
              <p:sp>
                <p:nvSpPr>
                  <p:cNvPr id="32" name="Freeform 89">
                    <a:extLst>
                      <a:ext uri="{FF2B5EF4-FFF2-40B4-BE49-F238E27FC236}">
                        <a16:creationId xmlns="" xmlns:a16="http://schemas.microsoft.com/office/drawing/2014/main" id="{FEAADC3A-C3DF-E241-A28B-0624D88365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1501" y="6340689"/>
                    <a:ext cx="2856598" cy="2088695"/>
                  </a:xfrm>
                  <a:custGeom>
                    <a:avLst/>
                    <a:gdLst>
                      <a:gd name="T0" fmla="*/ 666 w 930"/>
                      <a:gd name="T1" fmla="*/ 0 h 680"/>
                      <a:gd name="T2" fmla="*/ 930 w 930"/>
                      <a:gd name="T3" fmla="*/ 198 h 680"/>
                      <a:gd name="T4" fmla="*/ 538 w 930"/>
                      <a:gd name="T5" fmla="*/ 492 h 680"/>
                      <a:gd name="T6" fmla="*/ 796 w 930"/>
                      <a:gd name="T7" fmla="*/ 680 h 680"/>
                      <a:gd name="T8" fmla="*/ 0 w 930"/>
                      <a:gd name="T9" fmla="*/ 680 h 680"/>
                      <a:gd name="T10" fmla="*/ 0 w 930"/>
                      <a:gd name="T11" fmla="*/ 100 h 680"/>
                      <a:gd name="T12" fmla="*/ 258 w 930"/>
                      <a:gd name="T13" fmla="*/ 292 h 680"/>
                      <a:gd name="T14" fmla="*/ 666 w 930"/>
                      <a:gd name="T15" fmla="*/ 0 h 6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30" h="680">
                        <a:moveTo>
                          <a:pt x="666" y="0"/>
                        </a:moveTo>
                        <a:lnTo>
                          <a:pt x="930" y="198"/>
                        </a:lnTo>
                        <a:lnTo>
                          <a:pt x="538" y="492"/>
                        </a:lnTo>
                        <a:lnTo>
                          <a:pt x="796" y="680"/>
                        </a:lnTo>
                        <a:lnTo>
                          <a:pt x="0" y="680"/>
                        </a:lnTo>
                        <a:lnTo>
                          <a:pt x="0" y="100"/>
                        </a:lnTo>
                        <a:lnTo>
                          <a:pt x="258" y="292"/>
                        </a:lnTo>
                        <a:lnTo>
                          <a:pt x="666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33" name="Freeform 90">
                    <a:extLst>
                      <a:ext uri="{FF2B5EF4-FFF2-40B4-BE49-F238E27FC236}">
                        <a16:creationId xmlns="" xmlns:a16="http://schemas.microsoft.com/office/drawing/2014/main" id="{67D45E8F-03CF-C74A-BA9C-0497AEB702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1501" y="8429384"/>
                    <a:ext cx="2445002" cy="589749"/>
                  </a:xfrm>
                  <a:custGeom>
                    <a:avLst/>
                    <a:gdLst>
                      <a:gd name="T0" fmla="*/ 0 w 796"/>
                      <a:gd name="T1" fmla="*/ 0 h 192"/>
                      <a:gd name="T2" fmla="*/ 0 w 796"/>
                      <a:gd name="T3" fmla="*/ 192 h 192"/>
                      <a:gd name="T4" fmla="*/ 796 w 796"/>
                      <a:gd name="T5" fmla="*/ 192 h 192"/>
                      <a:gd name="T6" fmla="*/ 796 w 796"/>
                      <a:gd name="T7" fmla="*/ 0 h 192"/>
                      <a:gd name="T8" fmla="*/ 540 w 796"/>
                      <a:gd name="T9" fmla="*/ 0 h 192"/>
                      <a:gd name="T10" fmla="*/ 0 w 796"/>
                      <a:gd name="T11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96" h="192">
                        <a:moveTo>
                          <a:pt x="0" y="0"/>
                        </a:moveTo>
                        <a:lnTo>
                          <a:pt x="0" y="192"/>
                        </a:lnTo>
                        <a:lnTo>
                          <a:pt x="796" y="192"/>
                        </a:lnTo>
                        <a:lnTo>
                          <a:pt x="796" y="0"/>
                        </a:lnTo>
                        <a:lnTo>
                          <a:pt x="54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34" name="Freeform 91">
                    <a:extLst>
                      <a:ext uri="{FF2B5EF4-FFF2-40B4-BE49-F238E27FC236}">
                        <a16:creationId xmlns="" xmlns:a16="http://schemas.microsoft.com/office/drawing/2014/main" id="{DCBA11F9-4AE0-B945-8BA9-0E9D61F89D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4027" y="6948868"/>
                    <a:ext cx="1204071" cy="1191785"/>
                  </a:xfrm>
                  <a:custGeom>
                    <a:avLst/>
                    <a:gdLst>
                      <a:gd name="T0" fmla="*/ 0 w 392"/>
                      <a:gd name="T1" fmla="*/ 294 h 388"/>
                      <a:gd name="T2" fmla="*/ 128 w 392"/>
                      <a:gd name="T3" fmla="*/ 388 h 388"/>
                      <a:gd name="T4" fmla="*/ 392 w 392"/>
                      <a:gd name="T5" fmla="*/ 190 h 388"/>
                      <a:gd name="T6" fmla="*/ 392 w 392"/>
                      <a:gd name="T7" fmla="*/ 0 h 388"/>
                      <a:gd name="T8" fmla="*/ 0 w 392"/>
                      <a:gd name="T9" fmla="*/ 294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2" h="388">
                        <a:moveTo>
                          <a:pt x="0" y="294"/>
                        </a:moveTo>
                        <a:lnTo>
                          <a:pt x="128" y="388"/>
                        </a:lnTo>
                        <a:lnTo>
                          <a:pt x="392" y="190"/>
                        </a:lnTo>
                        <a:lnTo>
                          <a:pt x="392" y="0"/>
                        </a:lnTo>
                        <a:lnTo>
                          <a:pt x="0" y="294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</p:grpSp>
            <p:grpSp>
              <p:nvGrpSpPr>
                <p:cNvPr id="20" name="Группа 19">
                  <a:extLst>
                    <a:ext uri="{FF2B5EF4-FFF2-40B4-BE49-F238E27FC236}">
                      <a16:creationId xmlns="" xmlns:a16="http://schemas.microsoft.com/office/drawing/2014/main" id="{BE71FEB2-6E64-9240-B2DB-241EE5AA479A}"/>
                    </a:ext>
                  </a:extLst>
                </p:cNvPr>
                <p:cNvGrpSpPr/>
                <p:nvPr/>
              </p:nvGrpSpPr>
              <p:grpSpPr>
                <a:xfrm>
                  <a:off x="6612559" y="6340689"/>
                  <a:ext cx="2856598" cy="2678444"/>
                  <a:chOff x="6612559" y="6340689"/>
                  <a:chExt cx="2856598" cy="2678444"/>
                </a:xfrm>
              </p:grpSpPr>
              <p:sp>
                <p:nvSpPr>
                  <p:cNvPr id="29" name="Freeform 95">
                    <a:extLst>
                      <a:ext uri="{FF2B5EF4-FFF2-40B4-BE49-F238E27FC236}">
                        <a16:creationId xmlns="" xmlns:a16="http://schemas.microsoft.com/office/drawing/2014/main" id="{797A77AA-7DDE-BE42-8327-C5A955EF87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12559" y="6340689"/>
                    <a:ext cx="2856598" cy="2088695"/>
                  </a:xfrm>
                  <a:custGeom>
                    <a:avLst/>
                    <a:gdLst>
                      <a:gd name="T0" fmla="*/ 264 w 930"/>
                      <a:gd name="T1" fmla="*/ 0 h 680"/>
                      <a:gd name="T2" fmla="*/ 0 w 930"/>
                      <a:gd name="T3" fmla="*/ 198 h 680"/>
                      <a:gd name="T4" fmla="*/ 392 w 930"/>
                      <a:gd name="T5" fmla="*/ 492 h 680"/>
                      <a:gd name="T6" fmla="*/ 134 w 930"/>
                      <a:gd name="T7" fmla="*/ 680 h 680"/>
                      <a:gd name="T8" fmla="*/ 930 w 930"/>
                      <a:gd name="T9" fmla="*/ 680 h 680"/>
                      <a:gd name="T10" fmla="*/ 930 w 930"/>
                      <a:gd name="T11" fmla="*/ 100 h 680"/>
                      <a:gd name="T12" fmla="*/ 672 w 930"/>
                      <a:gd name="T13" fmla="*/ 292 h 680"/>
                      <a:gd name="T14" fmla="*/ 264 w 930"/>
                      <a:gd name="T15" fmla="*/ 0 h 6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30" h="680">
                        <a:moveTo>
                          <a:pt x="264" y="0"/>
                        </a:moveTo>
                        <a:lnTo>
                          <a:pt x="0" y="198"/>
                        </a:lnTo>
                        <a:lnTo>
                          <a:pt x="392" y="492"/>
                        </a:lnTo>
                        <a:lnTo>
                          <a:pt x="134" y="680"/>
                        </a:lnTo>
                        <a:lnTo>
                          <a:pt x="930" y="680"/>
                        </a:lnTo>
                        <a:lnTo>
                          <a:pt x="930" y="100"/>
                        </a:lnTo>
                        <a:lnTo>
                          <a:pt x="672" y="292"/>
                        </a:lnTo>
                        <a:lnTo>
                          <a:pt x="26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30" name="Freeform 96">
                    <a:extLst>
                      <a:ext uri="{FF2B5EF4-FFF2-40B4-BE49-F238E27FC236}">
                        <a16:creationId xmlns="" xmlns:a16="http://schemas.microsoft.com/office/drawing/2014/main" id="{1A1EC414-93CF-AA47-A603-123C0CB8FE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24155" y="8429384"/>
                    <a:ext cx="2445002" cy="589749"/>
                  </a:xfrm>
                  <a:custGeom>
                    <a:avLst/>
                    <a:gdLst>
                      <a:gd name="T0" fmla="*/ 796 w 796"/>
                      <a:gd name="T1" fmla="*/ 0 h 192"/>
                      <a:gd name="T2" fmla="*/ 796 w 796"/>
                      <a:gd name="T3" fmla="*/ 192 h 192"/>
                      <a:gd name="T4" fmla="*/ 0 w 796"/>
                      <a:gd name="T5" fmla="*/ 192 h 192"/>
                      <a:gd name="T6" fmla="*/ 0 w 796"/>
                      <a:gd name="T7" fmla="*/ 0 h 192"/>
                      <a:gd name="T8" fmla="*/ 256 w 796"/>
                      <a:gd name="T9" fmla="*/ 0 h 192"/>
                      <a:gd name="T10" fmla="*/ 796 w 796"/>
                      <a:gd name="T11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96" h="192">
                        <a:moveTo>
                          <a:pt x="796" y="0"/>
                        </a:moveTo>
                        <a:lnTo>
                          <a:pt x="796" y="192"/>
                        </a:lnTo>
                        <a:lnTo>
                          <a:pt x="0" y="192"/>
                        </a:lnTo>
                        <a:lnTo>
                          <a:pt x="0" y="0"/>
                        </a:lnTo>
                        <a:lnTo>
                          <a:pt x="256" y="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31" name="Freeform 97">
                    <a:extLst>
                      <a:ext uri="{FF2B5EF4-FFF2-40B4-BE49-F238E27FC236}">
                        <a16:creationId xmlns="" xmlns:a16="http://schemas.microsoft.com/office/drawing/2014/main" id="{8A54C7DF-76F3-BF4C-98C0-2C859F702F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12559" y="6948868"/>
                    <a:ext cx="1204071" cy="1191785"/>
                  </a:xfrm>
                  <a:custGeom>
                    <a:avLst/>
                    <a:gdLst>
                      <a:gd name="T0" fmla="*/ 392 w 392"/>
                      <a:gd name="T1" fmla="*/ 294 h 388"/>
                      <a:gd name="T2" fmla="*/ 264 w 392"/>
                      <a:gd name="T3" fmla="*/ 388 h 388"/>
                      <a:gd name="T4" fmla="*/ 0 w 392"/>
                      <a:gd name="T5" fmla="*/ 190 h 388"/>
                      <a:gd name="T6" fmla="*/ 0 w 392"/>
                      <a:gd name="T7" fmla="*/ 0 h 388"/>
                      <a:gd name="T8" fmla="*/ 392 w 392"/>
                      <a:gd name="T9" fmla="*/ 294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2" h="388">
                        <a:moveTo>
                          <a:pt x="392" y="294"/>
                        </a:moveTo>
                        <a:lnTo>
                          <a:pt x="264" y="388"/>
                        </a:lnTo>
                        <a:lnTo>
                          <a:pt x="0" y="190"/>
                        </a:lnTo>
                        <a:lnTo>
                          <a:pt x="0" y="0"/>
                        </a:lnTo>
                        <a:lnTo>
                          <a:pt x="392" y="294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</p:grpSp>
            <p:grpSp>
              <p:nvGrpSpPr>
                <p:cNvPr id="21" name="Группа 20">
                  <a:extLst>
                    <a:ext uri="{FF2B5EF4-FFF2-40B4-BE49-F238E27FC236}">
                      <a16:creationId xmlns="" xmlns:a16="http://schemas.microsoft.com/office/drawing/2014/main" id="{9ABFCEC4-2378-E740-BF17-24DA5FFAE22C}"/>
                    </a:ext>
                  </a:extLst>
                </p:cNvPr>
                <p:cNvGrpSpPr/>
                <p:nvPr/>
              </p:nvGrpSpPr>
              <p:grpSpPr>
                <a:xfrm>
                  <a:off x="6612559" y="3345868"/>
                  <a:ext cx="2856598" cy="2669231"/>
                  <a:chOff x="6612559" y="3345868"/>
                  <a:chExt cx="2856598" cy="2669231"/>
                </a:xfrm>
              </p:grpSpPr>
              <p:sp>
                <p:nvSpPr>
                  <p:cNvPr id="26" name="Freeform 98">
                    <a:extLst>
                      <a:ext uri="{FF2B5EF4-FFF2-40B4-BE49-F238E27FC236}">
                        <a16:creationId xmlns="" xmlns:a16="http://schemas.microsoft.com/office/drawing/2014/main" id="{612D1816-172D-7E4A-895B-B1BA32072B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12559" y="3345868"/>
                    <a:ext cx="2856598" cy="2094838"/>
                  </a:xfrm>
                  <a:custGeom>
                    <a:avLst/>
                    <a:gdLst>
                      <a:gd name="T0" fmla="*/ 264 w 930"/>
                      <a:gd name="T1" fmla="*/ 682 h 682"/>
                      <a:gd name="T2" fmla="*/ 0 w 930"/>
                      <a:gd name="T3" fmla="*/ 484 h 682"/>
                      <a:gd name="T4" fmla="*/ 392 w 930"/>
                      <a:gd name="T5" fmla="*/ 190 h 682"/>
                      <a:gd name="T6" fmla="*/ 134 w 930"/>
                      <a:gd name="T7" fmla="*/ 0 h 682"/>
                      <a:gd name="T8" fmla="*/ 930 w 930"/>
                      <a:gd name="T9" fmla="*/ 0 h 682"/>
                      <a:gd name="T10" fmla="*/ 930 w 930"/>
                      <a:gd name="T11" fmla="*/ 580 h 682"/>
                      <a:gd name="T12" fmla="*/ 672 w 930"/>
                      <a:gd name="T13" fmla="*/ 388 h 682"/>
                      <a:gd name="T14" fmla="*/ 264 w 930"/>
                      <a:gd name="T15" fmla="*/ 682 h 6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30" h="682">
                        <a:moveTo>
                          <a:pt x="264" y="682"/>
                        </a:moveTo>
                        <a:lnTo>
                          <a:pt x="0" y="484"/>
                        </a:lnTo>
                        <a:lnTo>
                          <a:pt x="392" y="190"/>
                        </a:lnTo>
                        <a:lnTo>
                          <a:pt x="134" y="0"/>
                        </a:lnTo>
                        <a:lnTo>
                          <a:pt x="930" y="0"/>
                        </a:lnTo>
                        <a:lnTo>
                          <a:pt x="930" y="580"/>
                        </a:lnTo>
                        <a:lnTo>
                          <a:pt x="672" y="388"/>
                        </a:lnTo>
                        <a:lnTo>
                          <a:pt x="264" y="68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27" name="Freeform 99">
                    <a:extLst>
                      <a:ext uri="{FF2B5EF4-FFF2-40B4-BE49-F238E27FC236}">
                        <a16:creationId xmlns="" xmlns:a16="http://schemas.microsoft.com/office/drawing/2014/main" id="{8C1ED54B-1FFE-E340-83D8-FE4323EDE9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24155" y="3345868"/>
                    <a:ext cx="792475" cy="872337"/>
                  </a:xfrm>
                  <a:custGeom>
                    <a:avLst/>
                    <a:gdLst>
                      <a:gd name="T0" fmla="*/ 258 w 258"/>
                      <a:gd name="T1" fmla="*/ 190 h 284"/>
                      <a:gd name="T2" fmla="*/ 0 w 258"/>
                      <a:gd name="T3" fmla="*/ 0 h 284"/>
                      <a:gd name="T4" fmla="*/ 0 w 258"/>
                      <a:gd name="T5" fmla="*/ 186 h 284"/>
                      <a:gd name="T6" fmla="*/ 0 w 258"/>
                      <a:gd name="T7" fmla="*/ 186 h 284"/>
                      <a:gd name="T8" fmla="*/ 134 w 258"/>
                      <a:gd name="T9" fmla="*/ 284 h 284"/>
                      <a:gd name="T10" fmla="*/ 258 w 258"/>
                      <a:gd name="T11" fmla="*/ 190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58" h="284">
                        <a:moveTo>
                          <a:pt x="258" y="190"/>
                        </a:moveTo>
                        <a:lnTo>
                          <a:pt x="0" y="0"/>
                        </a:lnTo>
                        <a:lnTo>
                          <a:pt x="0" y="186"/>
                        </a:lnTo>
                        <a:lnTo>
                          <a:pt x="0" y="186"/>
                        </a:lnTo>
                        <a:lnTo>
                          <a:pt x="134" y="284"/>
                        </a:lnTo>
                        <a:lnTo>
                          <a:pt x="258" y="19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28" name="Freeform 100">
                    <a:extLst>
                      <a:ext uri="{FF2B5EF4-FFF2-40B4-BE49-F238E27FC236}">
                        <a16:creationId xmlns="" xmlns:a16="http://schemas.microsoft.com/office/drawing/2014/main" id="{5D7700A3-E2D3-D947-A854-1274E5F579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12559" y="4537653"/>
                    <a:ext cx="2856598" cy="1477446"/>
                  </a:xfrm>
                  <a:custGeom>
                    <a:avLst/>
                    <a:gdLst>
                      <a:gd name="T0" fmla="*/ 264 w 930"/>
                      <a:gd name="T1" fmla="*/ 294 h 481"/>
                      <a:gd name="T2" fmla="*/ 0 w 930"/>
                      <a:gd name="T3" fmla="*/ 96 h 481"/>
                      <a:gd name="T4" fmla="*/ 0 w 930"/>
                      <a:gd name="T5" fmla="*/ 282 h 481"/>
                      <a:gd name="T6" fmla="*/ 264 w 930"/>
                      <a:gd name="T7" fmla="*/ 481 h 481"/>
                      <a:gd name="T8" fmla="*/ 672 w 930"/>
                      <a:gd name="T9" fmla="*/ 186 h 481"/>
                      <a:gd name="T10" fmla="*/ 930 w 930"/>
                      <a:gd name="T11" fmla="*/ 378 h 481"/>
                      <a:gd name="T12" fmla="*/ 930 w 930"/>
                      <a:gd name="T13" fmla="*/ 192 h 481"/>
                      <a:gd name="T14" fmla="*/ 672 w 930"/>
                      <a:gd name="T15" fmla="*/ 0 h 481"/>
                      <a:gd name="T16" fmla="*/ 264 w 930"/>
                      <a:gd name="T17" fmla="*/ 294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30" h="481">
                        <a:moveTo>
                          <a:pt x="264" y="294"/>
                        </a:moveTo>
                        <a:lnTo>
                          <a:pt x="0" y="96"/>
                        </a:lnTo>
                        <a:lnTo>
                          <a:pt x="0" y="282"/>
                        </a:lnTo>
                        <a:lnTo>
                          <a:pt x="264" y="481"/>
                        </a:lnTo>
                        <a:lnTo>
                          <a:pt x="672" y="186"/>
                        </a:lnTo>
                        <a:lnTo>
                          <a:pt x="930" y="378"/>
                        </a:lnTo>
                        <a:lnTo>
                          <a:pt x="930" y="192"/>
                        </a:lnTo>
                        <a:lnTo>
                          <a:pt x="672" y="0"/>
                        </a:lnTo>
                        <a:lnTo>
                          <a:pt x="264" y="294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</p:grpSp>
            <p:grpSp>
              <p:nvGrpSpPr>
                <p:cNvPr id="22" name="Группа 21">
                  <a:extLst>
                    <a:ext uri="{FF2B5EF4-FFF2-40B4-BE49-F238E27FC236}">
                      <a16:creationId xmlns="" xmlns:a16="http://schemas.microsoft.com/office/drawing/2014/main" id="{F2AF4B32-21AE-F146-8101-A44EEF9F823E}"/>
                    </a:ext>
                  </a:extLst>
                </p:cNvPr>
                <p:cNvGrpSpPr/>
                <p:nvPr/>
              </p:nvGrpSpPr>
              <p:grpSpPr>
                <a:xfrm>
                  <a:off x="3221501" y="3345868"/>
                  <a:ext cx="2856598" cy="2669231"/>
                  <a:chOff x="3221501" y="3345868"/>
                  <a:chExt cx="2856598" cy="2669231"/>
                </a:xfrm>
              </p:grpSpPr>
              <p:sp>
                <p:nvSpPr>
                  <p:cNvPr id="23" name="Freeform 104">
                    <a:extLst>
                      <a:ext uri="{FF2B5EF4-FFF2-40B4-BE49-F238E27FC236}">
                        <a16:creationId xmlns="" xmlns:a16="http://schemas.microsoft.com/office/drawing/2014/main" id="{7A2F5FD1-A1D2-B14A-999D-7B261E748A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1501" y="3345868"/>
                    <a:ext cx="2856598" cy="2094838"/>
                  </a:xfrm>
                  <a:custGeom>
                    <a:avLst/>
                    <a:gdLst>
                      <a:gd name="T0" fmla="*/ 666 w 930"/>
                      <a:gd name="T1" fmla="*/ 682 h 682"/>
                      <a:gd name="T2" fmla="*/ 930 w 930"/>
                      <a:gd name="T3" fmla="*/ 484 h 682"/>
                      <a:gd name="T4" fmla="*/ 538 w 930"/>
                      <a:gd name="T5" fmla="*/ 190 h 682"/>
                      <a:gd name="T6" fmla="*/ 796 w 930"/>
                      <a:gd name="T7" fmla="*/ 0 h 682"/>
                      <a:gd name="T8" fmla="*/ 0 w 930"/>
                      <a:gd name="T9" fmla="*/ 0 h 682"/>
                      <a:gd name="T10" fmla="*/ 0 w 930"/>
                      <a:gd name="T11" fmla="*/ 580 h 682"/>
                      <a:gd name="T12" fmla="*/ 258 w 930"/>
                      <a:gd name="T13" fmla="*/ 388 h 682"/>
                      <a:gd name="T14" fmla="*/ 666 w 930"/>
                      <a:gd name="T15" fmla="*/ 682 h 6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30" h="682">
                        <a:moveTo>
                          <a:pt x="666" y="682"/>
                        </a:moveTo>
                        <a:lnTo>
                          <a:pt x="930" y="484"/>
                        </a:lnTo>
                        <a:lnTo>
                          <a:pt x="538" y="190"/>
                        </a:lnTo>
                        <a:lnTo>
                          <a:pt x="796" y="0"/>
                        </a:lnTo>
                        <a:lnTo>
                          <a:pt x="0" y="0"/>
                        </a:lnTo>
                        <a:lnTo>
                          <a:pt x="0" y="580"/>
                        </a:lnTo>
                        <a:lnTo>
                          <a:pt x="258" y="388"/>
                        </a:lnTo>
                        <a:lnTo>
                          <a:pt x="666" y="68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24" name="Freeform 105">
                    <a:extLst>
                      <a:ext uri="{FF2B5EF4-FFF2-40B4-BE49-F238E27FC236}">
                        <a16:creationId xmlns="" xmlns:a16="http://schemas.microsoft.com/office/drawing/2014/main" id="{C2DFC234-B69A-004F-B6D0-47ACE2FAE5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4027" y="3345868"/>
                    <a:ext cx="792475" cy="872337"/>
                  </a:xfrm>
                  <a:custGeom>
                    <a:avLst/>
                    <a:gdLst>
                      <a:gd name="T0" fmla="*/ 0 w 258"/>
                      <a:gd name="T1" fmla="*/ 190 h 284"/>
                      <a:gd name="T2" fmla="*/ 258 w 258"/>
                      <a:gd name="T3" fmla="*/ 0 h 284"/>
                      <a:gd name="T4" fmla="*/ 258 w 258"/>
                      <a:gd name="T5" fmla="*/ 186 h 284"/>
                      <a:gd name="T6" fmla="*/ 258 w 258"/>
                      <a:gd name="T7" fmla="*/ 186 h 284"/>
                      <a:gd name="T8" fmla="*/ 124 w 258"/>
                      <a:gd name="T9" fmla="*/ 284 h 284"/>
                      <a:gd name="T10" fmla="*/ 0 w 258"/>
                      <a:gd name="T11" fmla="*/ 190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58" h="284">
                        <a:moveTo>
                          <a:pt x="0" y="190"/>
                        </a:moveTo>
                        <a:lnTo>
                          <a:pt x="258" y="0"/>
                        </a:lnTo>
                        <a:lnTo>
                          <a:pt x="258" y="186"/>
                        </a:lnTo>
                        <a:lnTo>
                          <a:pt x="258" y="186"/>
                        </a:lnTo>
                        <a:lnTo>
                          <a:pt x="124" y="284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25" name="Freeform 106">
                    <a:extLst>
                      <a:ext uri="{FF2B5EF4-FFF2-40B4-BE49-F238E27FC236}">
                        <a16:creationId xmlns="" xmlns:a16="http://schemas.microsoft.com/office/drawing/2014/main" id="{394F48A2-4029-4145-AABB-92ED750B5E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1501" y="4537653"/>
                    <a:ext cx="2856598" cy="1477446"/>
                  </a:xfrm>
                  <a:custGeom>
                    <a:avLst/>
                    <a:gdLst>
                      <a:gd name="T0" fmla="*/ 666 w 930"/>
                      <a:gd name="T1" fmla="*/ 294 h 481"/>
                      <a:gd name="T2" fmla="*/ 930 w 930"/>
                      <a:gd name="T3" fmla="*/ 96 h 481"/>
                      <a:gd name="T4" fmla="*/ 930 w 930"/>
                      <a:gd name="T5" fmla="*/ 282 h 481"/>
                      <a:gd name="T6" fmla="*/ 666 w 930"/>
                      <a:gd name="T7" fmla="*/ 481 h 481"/>
                      <a:gd name="T8" fmla="*/ 258 w 930"/>
                      <a:gd name="T9" fmla="*/ 186 h 481"/>
                      <a:gd name="T10" fmla="*/ 0 w 930"/>
                      <a:gd name="T11" fmla="*/ 378 h 481"/>
                      <a:gd name="T12" fmla="*/ 0 w 930"/>
                      <a:gd name="T13" fmla="*/ 192 h 481"/>
                      <a:gd name="T14" fmla="*/ 258 w 930"/>
                      <a:gd name="T15" fmla="*/ 0 h 481"/>
                      <a:gd name="T16" fmla="*/ 666 w 930"/>
                      <a:gd name="T17" fmla="*/ 294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30" h="481">
                        <a:moveTo>
                          <a:pt x="666" y="294"/>
                        </a:moveTo>
                        <a:lnTo>
                          <a:pt x="930" y="96"/>
                        </a:lnTo>
                        <a:lnTo>
                          <a:pt x="930" y="282"/>
                        </a:lnTo>
                        <a:lnTo>
                          <a:pt x="666" y="481"/>
                        </a:lnTo>
                        <a:lnTo>
                          <a:pt x="258" y="186"/>
                        </a:lnTo>
                        <a:lnTo>
                          <a:pt x="0" y="378"/>
                        </a:lnTo>
                        <a:lnTo>
                          <a:pt x="0" y="192"/>
                        </a:lnTo>
                        <a:lnTo>
                          <a:pt x="258" y="0"/>
                        </a:lnTo>
                        <a:lnTo>
                          <a:pt x="666" y="294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</p:grpSp>
          </p:grpSp>
        </p:grpSp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BF4BBA1F-8BEF-DB46-B7F5-2792CDD28E75}"/>
                </a:ext>
              </a:extLst>
            </p:cNvPr>
            <p:cNvSpPr/>
            <p:nvPr/>
          </p:nvSpPr>
          <p:spPr>
            <a:xfrm rot="19425958">
              <a:off x="6231429" y="2476693"/>
              <a:ext cx="1795792" cy="652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438401">
                <a:lnSpc>
                  <a:spcPct val="130000"/>
                </a:lnSpc>
                <a:spcBef>
                  <a:spcPct val="20000"/>
                </a:spcBef>
              </a:pPr>
              <a:r>
                <a:rPr lang="en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HEADER </a:t>
              </a:r>
              <a:r>
                <a:rPr lang="en" sz="2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  <a:endParaRPr lang="en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="" xmlns:a16="http://schemas.microsoft.com/office/drawing/2014/main" id="{ECBA04A6-80E1-D448-8EE7-EF60727F2C88}"/>
                </a:ext>
              </a:extLst>
            </p:cNvPr>
            <p:cNvSpPr/>
            <p:nvPr/>
          </p:nvSpPr>
          <p:spPr>
            <a:xfrm rot="19425958">
              <a:off x="3992751" y="4493988"/>
              <a:ext cx="1789379" cy="652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438401">
                <a:lnSpc>
                  <a:spcPct val="130000"/>
                </a:lnSpc>
                <a:spcBef>
                  <a:spcPct val="20000"/>
                </a:spcBef>
              </a:pPr>
              <a:r>
                <a:rPr lang="en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HEADER </a:t>
              </a:r>
              <a:r>
                <a:rPr lang="en" sz="2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</a:t>
              </a:r>
              <a:endParaRPr lang="en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E9D9702D-7D23-7D45-BB5C-2F5D2266BF15}"/>
                </a:ext>
              </a:extLst>
            </p:cNvPr>
            <p:cNvSpPr/>
            <p:nvPr/>
          </p:nvSpPr>
          <p:spPr>
            <a:xfrm rot="2161380">
              <a:off x="6346666" y="4457893"/>
              <a:ext cx="1797928" cy="652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438401">
                <a:lnSpc>
                  <a:spcPct val="130000"/>
                </a:lnSpc>
                <a:spcBef>
                  <a:spcPct val="20000"/>
                </a:spcBef>
              </a:pPr>
              <a:r>
                <a:rPr lang="en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HEADER </a:t>
              </a:r>
              <a:r>
                <a:rPr lang="en" sz="2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  <a:endParaRPr lang="en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27F371EF-7679-B04B-AE30-D799F27B2A6B}"/>
                </a:ext>
              </a:extLst>
            </p:cNvPr>
            <p:cNvSpPr/>
            <p:nvPr/>
          </p:nvSpPr>
          <p:spPr>
            <a:xfrm rot="2161380">
              <a:off x="4027524" y="2408514"/>
              <a:ext cx="1832125" cy="652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438401">
                <a:lnSpc>
                  <a:spcPct val="130000"/>
                </a:lnSpc>
                <a:spcBef>
                  <a:spcPct val="20000"/>
                </a:spcBef>
              </a:pPr>
              <a:r>
                <a:rPr lang="en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HEADER </a:t>
              </a:r>
              <a:r>
                <a:rPr lang="en" sz="2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  <a:endParaRPr lang="en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8" name="Заголовок 2">
            <a:extLst>
              <a:ext uri="{FF2B5EF4-FFF2-40B4-BE49-F238E27FC236}">
                <a16:creationId xmlns:a16="http://schemas.microsoft.com/office/drawing/2014/main" xmlns="" id="{71B2732D-A02E-6F47-A8FB-8EDF780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42" y="167917"/>
            <a:ext cx="7967282" cy="827996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rgbClr val="006666"/>
                </a:solidFill>
                <a:latin typeface="Roboto Light"/>
              </a:rPr>
              <a:t>4. Схема работы</a:t>
            </a:r>
            <a:endParaRPr lang="ru-RU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913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5. Интерфейс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657D9D"/>
                </a:solidFill>
                <a:latin typeface="Roboto Light"/>
              </a:rPr>
              <a:t>Telegram-</a:t>
            </a:r>
            <a:r>
              <a:rPr lang="ru-RU" sz="1800" dirty="0" smtClean="0">
                <a:solidFill>
                  <a:srgbClr val="657D9D"/>
                </a:solidFill>
                <a:latin typeface="Roboto Light"/>
              </a:rPr>
              <a:t>бот можно запустить:</a:t>
            </a:r>
          </a:p>
          <a:p>
            <a:pPr marL="0" indent="0">
              <a:buNone/>
            </a:pPr>
            <a:r>
              <a:rPr lang="ru-RU" sz="1800" u="sng" dirty="0" smtClean="0">
                <a:solidFill>
                  <a:srgbClr val="FF0000"/>
                </a:solidFill>
                <a:latin typeface="Roboto Light"/>
              </a:rPr>
              <a:t>по ссылке</a:t>
            </a:r>
            <a:r>
              <a:rPr lang="ru-RU" sz="1800" dirty="0" smtClean="0">
                <a:solidFill>
                  <a:srgbClr val="657D9D"/>
                </a:solidFill>
                <a:latin typeface="Roboto Light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Roboto Light"/>
                <a:hlinkClick r:id="rId2"/>
              </a:rPr>
              <a:t>https://</a:t>
            </a:r>
            <a:r>
              <a:rPr lang="en-US" sz="1800" dirty="0" smtClean="0">
                <a:solidFill>
                  <a:srgbClr val="FF0000"/>
                </a:solidFill>
                <a:latin typeface="Roboto Light"/>
                <a:hlinkClick r:id="rId2"/>
              </a:rPr>
              <a:t>t.me/Schol21_08Bot</a:t>
            </a:r>
            <a:r>
              <a:rPr lang="ru-RU" sz="1800" dirty="0" smtClean="0">
                <a:solidFill>
                  <a:srgbClr val="FF0000"/>
                </a:solidFill>
                <a:latin typeface="Roboto Light"/>
              </a:rPr>
              <a:t> </a:t>
            </a:r>
          </a:p>
          <a:p>
            <a:pPr marL="0" indent="0">
              <a:buNone/>
            </a:pPr>
            <a:r>
              <a:rPr lang="ru-RU" sz="1800" u="sng" dirty="0" smtClean="0">
                <a:solidFill>
                  <a:srgbClr val="FF0000"/>
                </a:solidFill>
                <a:latin typeface="Roboto Light"/>
              </a:rPr>
              <a:t>по </a:t>
            </a:r>
            <a:r>
              <a:rPr lang="en-US" sz="1800" u="sng" dirty="0" smtClean="0">
                <a:solidFill>
                  <a:srgbClr val="FF0000"/>
                </a:solidFill>
                <a:latin typeface="Roboto Light"/>
              </a:rPr>
              <a:t>QR-</a:t>
            </a:r>
            <a:r>
              <a:rPr lang="ru-RU" sz="1800" u="sng" dirty="0" smtClean="0">
                <a:solidFill>
                  <a:srgbClr val="FF0000"/>
                </a:solidFill>
                <a:latin typeface="Roboto Light"/>
              </a:rPr>
              <a:t>коду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657D9D"/>
                </a:solidFill>
                <a:latin typeface="Roboto Light"/>
              </a:rPr>
              <a:t>найти по имени пользователя «</a:t>
            </a:r>
            <a:r>
              <a:rPr lang="en-US" sz="1800" dirty="0" smtClean="0">
                <a:solidFill>
                  <a:srgbClr val="657D9D"/>
                </a:solidFill>
                <a:latin typeface="Roboto Light"/>
              </a:rPr>
              <a:t>Schol21_08Bot</a:t>
            </a:r>
            <a:r>
              <a:rPr lang="ru-RU" sz="1800" dirty="0" smtClean="0">
                <a:solidFill>
                  <a:srgbClr val="657D9D"/>
                </a:solidFill>
                <a:latin typeface="Roboto Light"/>
              </a:rPr>
              <a:t>» через «Поиск»</a:t>
            </a:r>
          </a:p>
          <a:p>
            <a:pPr marL="0" indent="0">
              <a:buNone/>
            </a:pPr>
            <a:endParaRPr lang="ru-RU" sz="1800" dirty="0">
              <a:solidFill>
                <a:srgbClr val="657D9D"/>
              </a:solidFill>
              <a:latin typeface="Roboto Light"/>
            </a:endParaRPr>
          </a:p>
          <a:p>
            <a:pPr marL="0" indent="0">
              <a:buNone/>
            </a:pPr>
            <a:endParaRPr lang="ru-RU" sz="1800" dirty="0">
              <a:solidFill>
                <a:srgbClr val="657D9D"/>
              </a:solidFill>
              <a:latin typeface="Roboto Light"/>
            </a:endParaRPr>
          </a:p>
          <a:p>
            <a:pPr marL="0" indent="0">
              <a:buNone/>
            </a:pPr>
            <a:endParaRPr lang="ru-RU" sz="1800" dirty="0"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73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Арка 26">
            <a:extLst>
              <a:ext uri="{FF2B5EF4-FFF2-40B4-BE49-F238E27FC236}">
                <a16:creationId xmlns:a16="http://schemas.microsoft.com/office/drawing/2014/main" xmlns="" id="{B37351A6-4760-8348-A320-4F66B0D8262F}"/>
              </a:ext>
            </a:extLst>
          </p:cNvPr>
          <p:cNvSpPr/>
          <p:nvPr/>
        </p:nvSpPr>
        <p:spPr>
          <a:xfrm flipV="1">
            <a:off x="3574526" y="1836232"/>
            <a:ext cx="2023946" cy="2698595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Арка 28">
            <a:extLst>
              <a:ext uri="{FF2B5EF4-FFF2-40B4-BE49-F238E27FC236}">
                <a16:creationId xmlns:a16="http://schemas.microsoft.com/office/drawing/2014/main" xmlns="" id="{CE6B9E4A-F3DF-BF4D-A1CD-6E000FB69FC7}"/>
              </a:ext>
            </a:extLst>
          </p:cNvPr>
          <p:cNvSpPr/>
          <p:nvPr/>
        </p:nvSpPr>
        <p:spPr>
          <a:xfrm rot="10800000" flipV="1">
            <a:off x="6612673" y="1851101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8" name="Арка 27">
            <a:extLst>
              <a:ext uri="{FF2B5EF4-FFF2-40B4-BE49-F238E27FC236}">
                <a16:creationId xmlns:a16="http://schemas.microsoft.com/office/drawing/2014/main" xmlns="" id="{B3785966-B6E6-384F-A955-560A10DAD9BD}"/>
              </a:ext>
            </a:extLst>
          </p:cNvPr>
          <p:cNvSpPr/>
          <p:nvPr/>
        </p:nvSpPr>
        <p:spPr>
          <a:xfrm rot="10800000" flipV="1">
            <a:off x="5093322" y="1851101"/>
            <a:ext cx="2023946" cy="2698595"/>
          </a:xfrm>
          <a:prstGeom prst="blockArc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Арка 20">
            <a:extLst>
              <a:ext uri="{FF2B5EF4-FFF2-40B4-BE49-F238E27FC236}">
                <a16:creationId xmlns:a16="http://schemas.microsoft.com/office/drawing/2014/main" xmlns="" id="{FEF90B99-80CB-F64D-BAE1-1A51083FDE26}"/>
              </a:ext>
            </a:extLst>
          </p:cNvPr>
          <p:cNvSpPr/>
          <p:nvPr/>
        </p:nvSpPr>
        <p:spPr>
          <a:xfrm>
            <a:off x="536935" y="1843666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Арка 21">
            <a:extLst>
              <a:ext uri="{FF2B5EF4-FFF2-40B4-BE49-F238E27FC236}">
                <a16:creationId xmlns:a16="http://schemas.microsoft.com/office/drawing/2014/main" xmlns="" id="{8F9DC750-6441-0049-A87B-5AA20AAFEA85}"/>
              </a:ext>
            </a:extLst>
          </p:cNvPr>
          <p:cNvSpPr/>
          <p:nvPr/>
        </p:nvSpPr>
        <p:spPr>
          <a:xfrm rot="10800000">
            <a:off x="2055730" y="1828797"/>
            <a:ext cx="2023946" cy="2698595"/>
          </a:xfrm>
          <a:prstGeom prst="blockArc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Арка 23">
            <a:extLst>
              <a:ext uri="{FF2B5EF4-FFF2-40B4-BE49-F238E27FC236}">
                <a16:creationId xmlns:a16="http://schemas.microsoft.com/office/drawing/2014/main" xmlns="" id="{CBF32235-7394-9646-8F27-7AA177355EA6}"/>
              </a:ext>
            </a:extLst>
          </p:cNvPr>
          <p:cNvSpPr/>
          <p:nvPr/>
        </p:nvSpPr>
        <p:spPr>
          <a:xfrm rot="10800000">
            <a:off x="5093322" y="1828797"/>
            <a:ext cx="2023946" cy="2698595"/>
          </a:xfrm>
          <a:prstGeom prst="blockArc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Арка 30">
            <a:extLst>
              <a:ext uri="{FF2B5EF4-FFF2-40B4-BE49-F238E27FC236}">
                <a16:creationId xmlns:a16="http://schemas.microsoft.com/office/drawing/2014/main" xmlns="" id="{3057A84F-E2D8-E848-923F-0B47212B8FC7}"/>
              </a:ext>
            </a:extLst>
          </p:cNvPr>
          <p:cNvSpPr/>
          <p:nvPr/>
        </p:nvSpPr>
        <p:spPr>
          <a:xfrm rot="10800000">
            <a:off x="6612673" y="1828797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xmlns="" id="{E9D0C0A4-36F4-6C46-A434-395B0B391A89}"/>
              </a:ext>
            </a:extLst>
          </p:cNvPr>
          <p:cNvSpPr txBox="1">
            <a:spLocks/>
          </p:cNvSpPr>
          <p:nvPr/>
        </p:nvSpPr>
        <p:spPr>
          <a:xfrm>
            <a:off x="1116226" y="4943659"/>
            <a:ext cx="2174072" cy="1514285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lnSpc>
                <a:spcPct val="150000"/>
              </a:lnSpc>
              <a:buNone/>
            </a:pPr>
            <a:r>
              <a:rPr lang="ru-RU" sz="1600" b="1" u="sng" dirty="0" smtClean="0">
                <a:solidFill>
                  <a:srgbClr val="FF0000"/>
                </a:solidFill>
                <a:latin typeface="Roboto Light"/>
              </a:rPr>
              <a:t>По ссылке:</a:t>
            </a:r>
          </a:p>
          <a:p>
            <a:pPr marL="0" indent="0" algn="ctr" defTabSz="2438645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Roboto Light"/>
                <a:hlinkClick r:id="rId2"/>
              </a:rPr>
              <a:t>https://t.me/Schol21_08Bot</a:t>
            </a:r>
            <a:endPara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Текст 2">
            <a:extLst>
              <a:ext uri="{FF2B5EF4-FFF2-40B4-BE49-F238E27FC236}">
                <a16:creationId xmlns:a16="http://schemas.microsoft.com/office/drawing/2014/main" xmlns="" id="{8E688CCD-60C9-6F4E-93A6-4814D1E2F64C}"/>
              </a:ext>
            </a:extLst>
          </p:cNvPr>
          <p:cNvSpPr txBox="1">
            <a:spLocks/>
          </p:cNvSpPr>
          <p:nvPr/>
        </p:nvSpPr>
        <p:spPr>
          <a:xfrm>
            <a:off x="3564594" y="4943658"/>
            <a:ext cx="2174072" cy="1514285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1600" b="1" u="sng" dirty="0" smtClean="0">
                <a:solidFill>
                  <a:srgbClr val="FF0000"/>
                </a:solidFill>
                <a:latin typeface="Roboto Light"/>
              </a:rPr>
              <a:t>По </a:t>
            </a:r>
            <a:r>
              <a:rPr lang="en-US" sz="1600" b="1" u="sng" dirty="0">
                <a:solidFill>
                  <a:srgbClr val="FF0000"/>
                </a:solidFill>
                <a:latin typeface="Roboto Light"/>
              </a:rPr>
              <a:t>QR-</a:t>
            </a:r>
            <a:r>
              <a:rPr lang="ru-RU" sz="1600" b="1" u="sng" dirty="0" smtClean="0">
                <a:solidFill>
                  <a:srgbClr val="FF0000"/>
                </a:solidFill>
                <a:latin typeface="Roboto Light"/>
              </a:rPr>
              <a:t>коду:</a:t>
            </a:r>
            <a:endParaRPr lang="ru-RU" sz="1600" b="1" u="sng" dirty="0">
              <a:solidFill>
                <a:srgbClr val="FF0000"/>
              </a:solidFill>
              <a:latin typeface="Roboto Light"/>
            </a:endParaRPr>
          </a:p>
        </p:txBody>
      </p:sp>
      <p:sp>
        <p:nvSpPr>
          <p:cNvPr id="49" name="Текст 2">
            <a:extLst>
              <a:ext uri="{FF2B5EF4-FFF2-40B4-BE49-F238E27FC236}">
                <a16:creationId xmlns:a16="http://schemas.microsoft.com/office/drawing/2014/main" xmlns="" id="{97BAC762-3CB9-9D4B-B32F-C915446EA318}"/>
              </a:ext>
            </a:extLst>
          </p:cNvPr>
          <p:cNvSpPr txBox="1">
            <a:spLocks/>
          </p:cNvSpPr>
          <p:nvPr/>
        </p:nvSpPr>
        <p:spPr>
          <a:xfrm>
            <a:off x="5905016" y="4943657"/>
            <a:ext cx="2174072" cy="1514285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lnSpc>
                <a:spcPct val="150000"/>
              </a:lnSpc>
              <a:buNone/>
            </a:pPr>
            <a:r>
              <a:rPr lang="ru-RU" sz="1600" b="1" dirty="0" smtClean="0">
                <a:solidFill>
                  <a:srgbClr val="657D9D"/>
                </a:solidFill>
                <a:latin typeface="Roboto Light"/>
              </a:rPr>
              <a:t>Найти </a:t>
            </a:r>
            <a:r>
              <a:rPr lang="ru-RU" sz="1600" b="1" dirty="0">
                <a:solidFill>
                  <a:srgbClr val="657D9D"/>
                </a:solidFill>
                <a:latin typeface="Roboto Light"/>
              </a:rPr>
              <a:t>по имени </a:t>
            </a:r>
            <a:r>
              <a:rPr lang="ru-RU" sz="1600" b="1" dirty="0" smtClean="0">
                <a:solidFill>
                  <a:srgbClr val="657D9D"/>
                </a:solidFill>
                <a:latin typeface="Roboto Light"/>
              </a:rPr>
              <a:t>пользователя</a:t>
            </a:r>
          </a:p>
          <a:p>
            <a:pPr marL="0" indent="0" algn="ctr" defTabSz="2438645">
              <a:lnSpc>
                <a:spcPct val="150000"/>
              </a:lnSpc>
              <a:buNone/>
            </a:pPr>
            <a:r>
              <a:rPr lang="ru-RU" sz="1600" dirty="0">
                <a:solidFill>
                  <a:srgbClr val="657D9D"/>
                </a:solidFill>
                <a:latin typeface="Roboto Light"/>
              </a:rPr>
              <a:t>«</a:t>
            </a:r>
            <a:r>
              <a:rPr lang="en-US" sz="1600" dirty="0">
                <a:solidFill>
                  <a:srgbClr val="657D9D"/>
                </a:solidFill>
                <a:latin typeface="Roboto Light"/>
              </a:rPr>
              <a:t>Schol21_08Bot</a:t>
            </a:r>
            <a:r>
              <a:rPr lang="ru-RU" sz="1600" dirty="0">
                <a:solidFill>
                  <a:srgbClr val="657D9D"/>
                </a:solidFill>
                <a:latin typeface="Roboto Light"/>
              </a:rPr>
              <a:t>»</a:t>
            </a:r>
            <a:r>
              <a:rPr lang="ru-RU" sz="1600" dirty="0" smtClean="0">
                <a:solidFill>
                  <a:srgbClr val="657D9D"/>
                </a:solidFill>
                <a:latin typeface="Roboto Light"/>
              </a:rPr>
              <a:t> </a:t>
            </a:r>
            <a:endParaRPr lang="en-US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Арка 24">
            <a:extLst>
              <a:ext uri="{FF2B5EF4-FFF2-40B4-BE49-F238E27FC236}">
                <a16:creationId xmlns:a16="http://schemas.microsoft.com/office/drawing/2014/main" xmlns="" id="{CD055D79-B5E8-BC47-AE94-D81B523B0F2A}"/>
              </a:ext>
            </a:extLst>
          </p:cNvPr>
          <p:cNvSpPr/>
          <p:nvPr/>
        </p:nvSpPr>
        <p:spPr>
          <a:xfrm flipV="1">
            <a:off x="536935" y="1836232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Арка 25">
            <a:extLst>
              <a:ext uri="{FF2B5EF4-FFF2-40B4-BE49-F238E27FC236}">
                <a16:creationId xmlns:a16="http://schemas.microsoft.com/office/drawing/2014/main" xmlns="" id="{1C6271C4-1D85-CC41-8C6F-2469E9064122}"/>
              </a:ext>
            </a:extLst>
          </p:cNvPr>
          <p:cNvSpPr/>
          <p:nvPr/>
        </p:nvSpPr>
        <p:spPr>
          <a:xfrm rot="10800000" flipV="1">
            <a:off x="2055730" y="1851101"/>
            <a:ext cx="2023946" cy="2698595"/>
          </a:xfrm>
          <a:prstGeom prst="blockArc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Арка 22">
            <a:extLst>
              <a:ext uri="{FF2B5EF4-FFF2-40B4-BE49-F238E27FC236}">
                <a16:creationId xmlns:a16="http://schemas.microsoft.com/office/drawing/2014/main" xmlns="" id="{D04E3462-827D-E645-8901-725ADFB3B297}"/>
              </a:ext>
            </a:extLst>
          </p:cNvPr>
          <p:cNvSpPr/>
          <p:nvPr/>
        </p:nvSpPr>
        <p:spPr>
          <a:xfrm>
            <a:off x="3574526" y="1843666"/>
            <a:ext cx="2023946" cy="2698595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Текст 2">
            <a:extLst>
              <a:ext uri="{FF2B5EF4-FFF2-40B4-BE49-F238E27FC236}">
                <a16:creationId xmlns:a16="http://schemas.microsoft.com/office/drawing/2014/main" xmlns="" id="{F9E2793F-7538-884D-90AE-B0871EA6E91B}"/>
              </a:ext>
            </a:extLst>
          </p:cNvPr>
          <p:cNvSpPr txBox="1">
            <a:spLocks/>
          </p:cNvSpPr>
          <p:nvPr/>
        </p:nvSpPr>
        <p:spPr>
          <a:xfrm>
            <a:off x="2732129" y="2822525"/>
            <a:ext cx="672821" cy="687954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ru-RU" sz="40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Текст 2">
            <a:extLst>
              <a:ext uri="{FF2B5EF4-FFF2-40B4-BE49-F238E27FC236}">
                <a16:creationId xmlns:a16="http://schemas.microsoft.com/office/drawing/2014/main" xmlns="" id="{A7C9497F-C9B1-2E49-864F-4A59F1ADDE8C}"/>
              </a:ext>
            </a:extLst>
          </p:cNvPr>
          <p:cNvSpPr txBox="1">
            <a:spLocks/>
          </p:cNvSpPr>
          <p:nvPr/>
        </p:nvSpPr>
        <p:spPr>
          <a:xfrm>
            <a:off x="4253890" y="2822525"/>
            <a:ext cx="672821" cy="687954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000" b="1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ru-RU" sz="40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xmlns="" id="{F19B501B-CF3F-B74F-BD1F-EEE5C4DFF17E}"/>
              </a:ext>
            </a:extLst>
          </p:cNvPr>
          <p:cNvSpPr txBox="1">
            <a:spLocks/>
          </p:cNvSpPr>
          <p:nvPr/>
        </p:nvSpPr>
        <p:spPr>
          <a:xfrm>
            <a:off x="5775652" y="2822525"/>
            <a:ext cx="672821" cy="687954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000" b="1" dirty="0" smtClean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ru-RU" sz="4000" dirty="0">
              <a:solidFill>
                <a:schemeClr val="accent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Заголовок 1"/>
          <p:cNvSpPr>
            <a:spLocks noGrp="1"/>
          </p:cNvSpPr>
          <p:nvPr>
            <p:ph type="title"/>
          </p:nvPr>
        </p:nvSpPr>
        <p:spPr>
          <a:xfrm>
            <a:off x="643150" y="107790"/>
            <a:ext cx="7886698" cy="99874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5. </a:t>
            </a:r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Как найти бот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6225" y="1138443"/>
            <a:ext cx="5690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657D9D"/>
                </a:solidFill>
                <a:latin typeface="Roboto Light"/>
              </a:rPr>
              <a:t>Telegram-</a:t>
            </a:r>
            <a:r>
              <a:rPr lang="ru-RU" dirty="0">
                <a:solidFill>
                  <a:srgbClr val="657D9D"/>
                </a:solidFill>
                <a:latin typeface="Roboto Light"/>
              </a:rPr>
              <a:t>бот можно </a:t>
            </a:r>
            <a:r>
              <a:rPr lang="ru-RU" dirty="0" smtClean="0">
                <a:solidFill>
                  <a:srgbClr val="657D9D"/>
                </a:solidFill>
                <a:latin typeface="Roboto Light"/>
              </a:rPr>
              <a:t>запустить следующими способами:</a:t>
            </a:r>
            <a:endParaRPr lang="ru-RU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02680" y="5516135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657D9D"/>
                </a:solidFill>
                <a:latin typeface="Roboto Light"/>
              </a:rPr>
              <a:t>FirstPythonBot</a:t>
            </a:r>
            <a:endParaRPr lang="ru-RU" dirty="0">
              <a:solidFill>
                <a:srgbClr val="657D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50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>
          <a:xfrm>
            <a:off x="2114415" y="934220"/>
            <a:ext cx="561688" cy="813605"/>
            <a:chOff x="3185939" y="1739094"/>
            <a:chExt cx="710200" cy="771543"/>
          </a:xfrm>
        </p:grpSpPr>
        <p:sp>
          <p:nvSpPr>
            <p:cNvPr id="5" name="任意多边形 24"/>
            <p:cNvSpPr/>
            <p:nvPr/>
          </p:nvSpPr>
          <p:spPr>
            <a:xfrm rot="18875383">
              <a:off x="3153448" y="2140008"/>
              <a:ext cx="403120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12" b="1" dirty="0">
                <a:solidFill>
                  <a:srgbClr val="FF0000"/>
                </a:solidFill>
                <a:latin typeface="DIN-BoldItalic" pitchFamily="50" charset="0"/>
              </a:endParaRPr>
            </a:p>
          </p:txBody>
        </p:sp>
        <p:sp>
          <p:nvSpPr>
            <p:cNvPr id="6" name="椭圆 25"/>
            <p:cNvSpPr/>
            <p:nvPr/>
          </p:nvSpPr>
          <p:spPr>
            <a:xfrm>
              <a:off x="3343511" y="1739094"/>
              <a:ext cx="552628" cy="552628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rgbClr val="FF0000"/>
                </a:solidFill>
              </a:endParaRPr>
            </a:p>
          </p:txBody>
        </p:sp>
        <p:sp>
          <p:nvSpPr>
            <p:cNvPr id="7" name="椭圆 26"/>
            <p:cNvSpPr/>
            <p:nvPr/>
          </p:nvSpPr>
          <p:spPr>
            <a:xfrm>
              <a:off x="3393790" y="1789373"/>
              <a:ext cx="452071" cy="4520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rgbClr val="FF0000"/>
                </a:solidFill>
              </a:endParaRPr>
            </a:p>
          </p:txBody>
        </p:sp>
        <p:sp>
          <p:nvSpPr>
            <p:cNvPr id="8" name="Rectangle 215"/>
            <p:cNvSpPr>
              <a:spLocks noChangeArrowheads="1"/>
            </p:cNvSpPr>
            <p:nvPr/>
          </p:nvSpPr>
          <p:spPr bwMode="auto">
            <a:xfrm>
              <a:off x="3581800" y="2000772"/>
              <a:ext cx="645" cy="645"/>
            </a:xfrm>
            <a:prstGeom prst="rect">
              <a:avLst/>
            </a:prstGeom>
            <a:solidFill>
              <a:srgbClr val="DF5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2">
                <a:solidFill>
                  <a:srgbClr val="FF0000"/>
                </a:solidFill>
              </a:endParaRPr>
            </a:p>
          </p:txBody>
        </p:sp>
      </p:grpSp>
      <p:sp>
        <p:nvSpPr>
          <p:cNvPr id="9" name="Oval 21"/>
          <p:cNvSpPr/>
          <p:nvPr/>
        </p:nvSpPr>
        <p:spPr>
          <a:xfrm>
            <a:off x="918377" y="1414266"/>
            <a:ext cx="1528479" cy="2037972"/>
          </a:xfrm>
          <a:prstGeom prst="ellipse">
            <a:avLst/>
          </a:prstGeom>
          <a:solidFill>
            <a:srgbClr val="40937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rgbClr val="F16D63"/>
              </a:solidFill>
              <a:latin typeface="DIN-BoldItalic" pitchFamily="50" charset="0"/>
            </a:endParaRPr>
          </a:p>
        </p:txBody>
      </p:sp>
      <p:sp>
        <p:nvSpPr>
          <p:cNvPr id="11" name="标题 11"/>
          <p:cNvSpPr txBox="1">
            <a:spLocks/>
          </p:cNvSpPr>
          <p:nvPr/>
        </p:nvSpPr>
        <p:spPr>
          <a:xfrm>
            <a:off x="2248130" y="1046032"/>
            <a:ext cx="478557" cy="489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  <a:endParaRPr lang="zh-CN" altLang="en-US" sz="1800" dirty="0">
              <a:solidFill>
                <a:srgbClr val="40937D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2" name="直接连接符 31"/>
          <p:cNvCxnSpPr/>
          <p:nvPr/>
        </p:nvCxnSpPr>
        <p:spPr>
          <a:xfrm>
            <a:off x="1203125" y="3489386"/>
            <a:ext cx="0" cy="2733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1"/>
          <p:cNvSpPr txBox="1">
            <a:spLocks/>
          </p:cNvSpPr>
          <p:nvPr/>
        </p:nvSpPr>
        <p:spPr>
          <a:xfrm>
            <a:off x="1203125" y="4089482"/>
            <a:ext cx="1871627" cy="79715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1" dirty="0">
                <a:solidFill>
                  <a:srgbClr val="006666"/>
                </a:solidFill>
                <a:latin typeface="Roboto Light"/>
              </a:rPr>
              <a:t>Team Leader</a:t>
            </a:r>
            <a:r>
              <a:rPr lang="en-US" sz="2000" dirty="0">
                <a:solidFill>
                  <a:srgbClr val="006666"/>
                </a:solidFill>
                <a:latin typeface="Roboto Light"/>
              </a:rPr>
              <a:t>: </a:t>
            </a:r>
            <a:r>
              <a:rPr lang="en-US" sz="2000" b="1" dirty="0" err="1">
                <a:solidFill>
                  <a:srgbClr val="006666"/>
                </a:solidFill>
                <a:latin typeface="Roboto Light"/>
              </a:rPr>
              <a:t>Kassandr</a:t>
            </a:r>
            <a:endParaRPr lang="en-US" sz="20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14" name="标题 11"/>
          <p:cNvSpPr txBox="1">
            <a:spLocks/>
          </p:cNvSpPr>
          <p:nvPr/>
        </p:nvSpPr>
        <p:spPr>
          <a:xfrm>
            <a:off x="1203125" y="4949625"/>
            <a:ext cx="1871627" cy="79394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6666"/>
                </a:solidFill>
                <a:latin typeface="Roboto Light"/>
              </a:rPr>
              <a:t>Александр Коробов</a:t>
            </a:r>
          </a:p>
        </p:txBody>
      </p:sp>
      <p:grpSp>
        <p:nvGrpSpPr>
          <p:cNvPr id="21" name="组合 40"/>
          <p:cNvGrpSpPr/>
          <p:nvPr/>
        </p:nvGrpSpPr>
        <p:grpSpPr>
          <a:xfrm>
            <a:off x="3978312" y="948508"/>
            <a:ext cx="561688" cy="813605"/>
            <a:chOff x="3185939" y="1739094"/>
            <a:chExt cx="710200" cy="771543"/>
          </a:xfrm>
        </p:grpSpPr>
        <p:sp>
          <p:nvSpPr>
            <p:cNvPr id="22" name="任意多边形 41"/>
            <p:cNvSpPr/>
            <p:nvPr/>
          </p:nvSpPr>
          <p:spPr>
            <a:xfrm rot="18875383">
              <a:off x="3153448" y="2140008"/>
              <a:ext cx="403120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12" b="1" dirty="0">
                <a:solidFill>
                  <a:schemeClr val="bg1">
                    <a:lumMod val="50000"/>
                  </a:schemeClr>
                </a:solidFill>
                <a:latin typeface="DIN-BoldItalic" pitchFamily="50" charset="0"/>
              </a:endParaRPr>
            </a:p>
          </p:txBody>
        </p:sp>
        <p:sp>
          <p:nvSpPr>
            <p:cNvPr id="23" name="椭圆 42"/>
            <p:cNvSpPr/>
            <p:nvPr/>
          </p:nvSpPr>
          <p:spPr>
            <a:xfrm>
              <a:off x="3343511" y="1739094"/>
              <a:ext cx="552628" cy="552628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椭圆 43"/>
            <p:cNvSpPr/>
            <p:nvPr/>
          </p:nvSpPr>
          <p:spPr>
            <a:xfrm>
              <a:off x="3393790" y="1789373"/>
              <a:ext cx="452071" cy="4520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15"/>
            <p:cNvSpPr>
              <a:spLocks noChangeArrowheads="1"/>
            </p:cNvSpPr>
            <p:nvPr/>
          </p:nvSpPr>
          <p:spPr bwMode="auto">
            <a:xfrm>
              <a:off x="3581800" y="2000772"/>
              <a:ext cx="645" cy="645"/>
            </a:xfrm>
            <a:prstGeom prst="rect">
              <a:avLst/>
            </a:prstGeom>
            <a:solidFill>
              <a:srgbClr val="DF5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6" name="Oval 21"/>
          <p:cNvSpPr/>
          <p:nvPr/>
        </p:nvSpPr>
        <p:spPr>
          <a:xfrm>
            <a:off x="2782274" y="1428554"/>
            <a:ext cx="1528479" cy="2037972"/>
          </a:xfrm>
          <a:prstGeom prst="ellipse">
            <a:avLst/>
          </a:prstGeom>
          <a:solidFill>
            <a:srgbClr val="40937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rgbClr val="F16D63"/>
              </a:solidFill>
              <a:latin typeface="DIN-BoldItalic" pitchFamily="50" charset="0"/>
            </a:endParaRPr>
          </a:p>
        </p:txBody>
      </p:sp>
      <p:sp>
        <p:nvSpPr>
          <p:cNvPr id="28" name="标题 11"/>
          <p:cNvSpPr txBox="1">
            <a:spLocks/>
          </p:cNvSpPr>
          <p:nvPr/>
        </p:nvSpPr>
        <p:spPr>
          <a:xfrm>
            <a:off x="4095683" y="1060322"/>
            <a:ext cx="469464" cy="489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  <a:endParaRPr lang="zh-CN" altLang="en-US" sz="1800" dirty="0">
              <a:solidFill>
                <a:srgbClr val="40937D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9" name="直接连接符 48"/>
          <p:cNvCxnSpPr/>
          <p:nvPr/>
        </p:nvCxnSpPr>
        <p:spPr>
          <a:xfrm>
            <a:off x="3074752" y="3489386"/>
            <a:ext cx="0" cy="2733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标题 11"/>
          <p:cNvSpPr txBox="1">
            <a:spLocks/>
          </p:cNvSpPr>
          <p:nvPr/>
        </p:nvSpPr>
        <p:spPr>
          <a:xfrm>
            <a:off x="3074751" y="4277026"/>
            <a:ext cx="1863897" cy="4220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rgbClr val="006666"/>
                </a:solidFill>
                <a:latin typeface="Roboto Light"/>
              </a:rPr>
              <a:t>Roycekae</a:t>
            </a:r>
            <a:endParaRPr lang="ru-RU" sz="20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31" name="标题 11"/>
          <p:cNvSpPr txBox="1">
            <a:spLocks/>
          </p:cNvSpPr>
          <p:nvPr/>
        </p:nvSpPr>
        <p:spPr>
          <a:xfrm>
            <a:off x="3074752" y="5121326"/>
            <a:ext cx="1863897" cy="72325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6666"/>
                </a:solidFill>
                <a:latin typeface="Roboto Light"/>
              </a:rPr>
              <a:t>Игорь Андреев</a:t>
            </a:r>
          </a:p>
        </p:txBody>
      </p:sp>
      <p:grpSp>
        <p:nvGrpSpPr>
          <p:cNvPr id="38" name="组合 57"/>
          <p:cNvGrpSpPr/>
          <p:nvPr/>
        </p:nvGrpSpPr>
        <p:grpSpPr>
          <a:xfrm>
            <a:off x="5842209" y="934220"/>
            <a:ext cx="561688" cy="813605"/>
            <a:chOff x="3185939" y="1739094"/>
            <a:chExt cx="710200" cy="771543"/>
          </a:xfrm>
        </p:grpSpPr>
        <p:sp>
          <p:nvSpPr>
            <p:cNvPr id="39" name="任意多边形 58"/>
            <p:cNvSpPr/>
            <p:nvPr/>
          </p:nvSpPr>
          <p:spPr>
            <a:xfrm rot="18875383">
              <a:off x="3153448" y="2140008"/>
              <a:ext cx="403120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12" b="1" dirty="0">
                <a:solidFill>
                  <a:schemeClr val="bg1">
                    <a:lumMod val="50000"/>
                  </a:schemeClr>
                </a:solidFill>
                <a:latin typeface="DIN-BoldItalic" pitchFamily="50" charset="0"/>
              </a:endParaRPr>
            </a:p>
          </p:txBody>
        </p:sp>
        <p:sp>
          <p:nvSpPr>
            <p:cNvPr id="40" name="椭圆 59"/>
            <p:cNvSpPr/>
            <p:nvPr/>
          </p:nvSpPr>
          <p:spPr>
            <a:xfrm>
              <a:off x="3343511" y="1739094"/>
              <a:ext cx="552628" cy="552628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椭圆 60"/>
            <p:cNvSpPr/>
            <p:nvPr/>
          </p:nvSpPr>
          <p:spPr>
            <a:xfrm>
              <a:off x="3393790" y="1789373"/>
              <a:ext cx="452071" cy="4520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Rectangle 215"/>
            <p:cNvSpPr>
              <a:spLocks noChangeArrowheads="1"/>
            </p:cNvSpPr>
            <p:nvPr/>
          </p:nvSpPr>
          <p:spPr bwMode="auto">
            <a:xfrm>
              <a:off x="3581800" y="2000772"/>
              <a:ext cx="645" cy="645"/>
            </a:xfrm>
            <a:prstGeom prst="rect">
              <a:avLst/>
            </a:prstGeom>
            <a:solidFill>
              <a:srgbClr val="DF5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Oval 21"/>
          <p:cNvSpPr/>
          <p:nvPr/>
        </p:nvSpPr>
        <p:spPr>
          <a:xfrm>
            <a:off x="4646170" y="1414266"/>
            <a:ext cx="1528479" cy="2037972"/>
          </a:xfrm>
          <a:prstGeom prst="ellipse">
            <a:avLst/>
          </a:prstGeom>
          <a:solidFill>
            <a:srgbClr val="40937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rgbClr val="F16D63"/>
              </a:solidFill>
              <a:latin typeface="DIN-BoldItalic" pitchFamily="50" charset="0"/>
            </a:endParaRPr>
          </a:p>
        </p:txBody>
      </p:sp>
      <p:sp>
        <p:nvSpPr>
          <p:cNvPr id="45" name="标题 11"/>
          <p:cNvSpPr txBox="1">
            <a:spLocks/>
          </p:cNvSpPr>
          <p:nvPr/>
        </p:nvSpPr>
        <p:spPr>
          <a:xfrm>
            <a:off x="5941400" y="1046032"/>
            <a:ext cx="500382" cy="489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  <a:endParaRPr lang="zh-CN" altLang="en-US" sz="1800" dirty="0">
              <a:solidFill>
                <a:srgbClr val="40937D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连接符 65"/>
          <p:cNvCxnSpPr/>
          <p:nvPr/>
        </p:nvCxnSpPr>
        <p:spPr>
          <a:xfrm>
            <a:off x="4938649" y="3489386"/>
            <a:ext cx="0" cy="2733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标题 11"/>
          <p:cNvSpPr txBox="1">
            <a:spLocks/>
          </p:cNvSpPr>
          <p:nvPr/>
        </p:nvSpPr>
        <p:spPr>
          <a:xfrm>
            <a:off x="4938648" y="4293113"/>
            <a:ext cx="1822404" cy="3898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rgbClr val="006666"/>
                </a:solidFill>
                <a:latin typeface="Roboto Light"/>
              </a:rPr>
              <a:t>Beckmort</a:t>
            </a:r>
            <a:endParaRPr lang="ru-RU" sz="20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48" name="标题 11"/>
          <p:cNvSpPr txBox="1">
            <a:spLocks/>
          </p:cNvSpPr>
          <p:nvPr/>
        </p:nvSpPr>
        <p:spPr>
          <a:xfrm>
            <a:off x="4938649" y="4984971"/>
            <a:ext cx="1822403" cy="72325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6666"/>
                </a:solidFill>
                <a:latin typeface="Roboto Light"/>
              </a:rPr>
              <a:t>Алёна Самойлова</a:t>
            </a:r>
          </a:p>
        </p:txBody>
      </p:sp>
      <p:cxnSp>
        <p:nvCxnSpPr>
          <p:cNvPr id="63" name="直接连接符 82"/>
          <p:cNvCxnSpPr/>
          <p:nvPr/>
        </p:nvCxnSpPr>
        <p:spPr>
          <a:xfrm>
            <a:off x="6761054" y="4286537"/>
            <a:ext cx="0" cy="19364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标题 11"/>
          <p:cNvSpPr txBox="1">
            <a:spLocks/>
          </p:cNvSpPr>
          <p:nvPr/>
        </p:nvSpPr>
        <p:spPr>
          <a:xfrm>
            <a:off x="6761188" y="4699088"/>
            <a:ext cx="1529147" cy="43174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solidFill>
                  <a:srgbClr val="006666"/>
                </a:solidFill>
                <a:latin typeface="Roboto Light"/>
              </a:rPr>
              <a:t>Uraimari</a:t>
            </a:r>
            <a:endParaRPr lang="zh-CN" altLang="en-US" sz="2000" b="1" dirty="0">
              <a:solidFill>
                <a:srgbClr val="006666"/>
              </a:solidFill>
              <a:latin typeface="Roboto Light"/>
              <a:ea typeface="微软雅黑" panose="020B0503020204020204" pitchFamily="34" charset="-122"/>
            </a:endParaRPr>
          </a:p>
        </p:txBody>
      </p:sp>
      <p:sp>
        <p:nvSpPr>
          <p:cNvPr id="65" name="标题 11"/>
          <p:cNvSpPr txBox="1">
            <a:spLocks/>
          </p:cNvSpPr>
          <p:nvPr/>
        </p:nvSpPr>
        <p:spPr>
          <a:xfrm>
            <a:off x="6758114" y="5346599"/>
            <a:ext cx="1529146" cy="6222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zh-CN" sz="2000" dirty="0" smtClean="0">
                <a:solidFill>
                  <a:srgbClr val="006666"/>
                </a:solidFill>
                <a:latin typeface="Roboto Light"/>
                <a:cs typeface="Open Sans" panose="020B0606030504020204" pitchFamily="34" charset="0"/>
              </a:rPr>
              <a:t>Ольга </a:t>
            </a:r>
            <a:r>
              <a:rPr lang="ru-RU" altLang="zh-CN" sz="2000" dirty="0" err="1" smtClean="0">
                <a:solidFill>
                  <a:srgbClr val="006666"/>
                </a:solidFill>
                <a:latin typeface="Roboto Light"/>
                <a:cs typeface="Open Sans" panose="020B0606030504020204" pitchFamily="34" charset="0"/>
              </a:rPr>
              <a:t>Жицкая</a:t>
            </a:r>
            <a:endParaRPr lang="ru-RU" altLang="zh-CN" sz="2000" dirty="0">
              <a:solidFill>
                <a:srgbClr val="006666"/>
              </a:solidFill>
              <a:latin typeface="Roboto Light"/>
              <a:cs typeface="Open Sans" panose="020B0606030504020204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6537421" y="1662961"/>
            <a:ext cx="1783430" cy="2623576"/>
            <a:chOff x="6537421" y="719953"/>
            <a:chExt cx="1783430" cy="2623576"/>
          </a:xfrm>
        </p:grpSpPr>
        <p:grpSp>
          <p:nvGrpSpPr>
            <p:cNvPr id="55" name="组合 74"/>
            <p:cNvGrpSpPr/>
            <p:nvPr/>
          </p:nvGrpSpPr>
          <p:grpSpPr>
            <a:xfrm>
              <a:off x="7728647" y="719953"/>
              <a:ext cx="561688" cy="813605"/>
              <a:chOff x="3185939" y="1739094"/>
              <a:chExt cx="710200" cy="771543"/>
            </a:xfrm>
          </p:grpSpPr>
          <p:sp>
            <p:nvSpPr>
              <p:cNvPr id="56" name="任意多边形 75"/>
              <p:cNvSpPr/>
              <p:nvPr/>
            </p:nvSpPr>
            <p:spPr>
              <a:xfrm rot="18875383">
                <a:off x="3153448" y="2140008"/>
                <a:ext cx="403120" cy="338138"/>
              </a:xfrm>
              <a:custGeom>
                <a:avLst/>
                <a:gdLst>
                  <a:gd name="connsiteX0" fmla="*/ 0 w 284318"/>
                  <a:gd name="connsiteY0" fmla="*/ 0 h 164768"/>
                  <a:gd name="connsiteX1" fmla="*/ 7916 w 284318"/>
                  <a:gd name="connsiteY1" fmla="*/ 0 h 164768"/>
                  <a:gd name="connsiteX2" fmla="*/ 36481 w 284318"/>
                  <a:gd name="connsiteY2" fmla="*/ 19259 h 164768"/>
                  <a:gd name="connsiteX3" fmla="*/ 142159 w 284318"/>
                  <a:gd name="connsiteY3" fmla="*/ 40594 h 164768"/>
                  <a:gd name="connsiteX4" fmla="*/ 247838 w 284318"/>
                  <a:gd name="connsiteY4" fmla="*/ 19259 h 164768"/>
                  <a:gd name="connsiteX5" fmla="*/ 276402 w 284318"/>
                  <a:gd name="connsiteY5" fmla="*/ 0 h 164768"/>
                  <a:gd name="connsiteX6" fmla="*/ 284318 w 284318"/>
                  <a:gd name="connsiteY6" fmla="*/ 0 h 164768"/>
                  <a:gd name="connsiteX7" fmla="*/ 284318 w 284318"/>
                  <a:gd name="connsiteY7" fmla="*/ 164768 h 164768"/>
                  <a:gd name="connsiteX8" fmla="*/ 271691 w 284318"/>
                  <a:gd name="connsiteY8" fmla="*/ 164768 h 164768"/>
                  <a:gd name="connsiteX9" fmla="*/ 247838 w 284318"/>
                  <a:gd name="connsiteY9" fmla="*/ 148686 h 164768"/>
                  <a:gd name="connsiteX10" fmla="*/ 142159 w 284318"/>
                  <a:gd name="connsiteY10" fmla="*/ 127350 h 164768"/>
                  <a:gd name="connsiteX11" fmla="*/ 36481 w 284318"/>
                  <a:gd name="connsiteY11" fmla="*/ 148686 h 164768"/>
                  <a:gd name="connsiteX12" fmla="*/ 12627 w 284318"/>
                  <a:gd name="connsiteY12" fmla="*/ 164768 h 164768"/>
                  <a:gd name="connsiteX13" fmla="*/ 0 w 284318"/>
                  <a:gd name="connsiteY13" fmla="*/ 164768 h 1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4318" h="164768">
                    <a:moveTo>
                      <a:pt x="0" y="0"/>
                    </a:moveTo>
                    <a:lnTo>
                      <a:pt x="7916" y="0"/>
                    </a:lnTo>
                    <a:lnTo>
                      <a:pt x="36481" y="19259"/>
                    </a:lnTo>
                    <a:cubicBezTo>
                      <a:pt x="68962" y="32997"/>
                      <a:pt x="104673" y="40594"/>
                      <a:pt x="142159" y="40594"/>
                    </a:cubicBezTo>
                    <a:cubicBezTo>
                      <a:pt x="179645" y="40594"/>
                      <a:pt x="215356" y="32997"/>
                      <a:pt x="247838" y="19259"/>
                    </a:cubicBezTo>
                    <a:lnTo>
                      <a:pt x="276402" y="0"/>
                    </a:lnTo>
                    <a:lnTo>
                      <a:pt x="284318" y="0"/>
                    </a:lnTo>
                    <a:lnTo>
                      <a:pt x="284318" y="164768"/>
                    </a:lnTo>
                    <a:lnTo>
                      <a:pt x="271691" y="164768"/>
                    </a:lnTo>
                    <a:lnTo>
                      <a:pt x="247838" y="148686"/>
                    </a:lnTo>
                    <a:cubicBezTo>
                      <a:pt x="215356" y="134947"/>
                      <a:pt x="179645" y="127350"/>
                      <a:pt x="142159" y="127350"/>
                    </a:cubicBezTo>
                    <a:cubicBezTo>
                      <a:pt x="104673" y="127350"/>
                      <a:pt x="68962" y="134947"/>
                      <a:pt x="36481" y="148686"/>
                    </a:cubicBezTo>
                    <a:lnTo>
                      <a:pt x="12627" y="164768"/>
                    </a:lnTo>
                    <a:lnTo>
                      <a:pt x="0" y="16476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1012" b="1" dirty="0">
                  <a:solidFill>
                    <a:schemeClr val="bg1">
                      <a:lumMod val="50000"/>
                    </a:schemeClr>
                  </a:solidFill>
                  <a:latin typeface="DIN-BoldItalic" pitchFamily="50" charset="0"/>
                </a:endParaRPr>
              </a:p>
            </p:txBody>
          </p:sp>
          <p:sp>
            <p:nvSpPr>
              <p:cNvPr id="57" name="椭圆 76"/>
              <p:cNvSpPr/>
              <p:nvPr/>
            </p:nvSpPr>
            <p:spPr>
              <a:xfrm>
                <a:off x="3343511" y="1739094"/>
                <a:ext cx="552628" cy="552628"/>
              </a:xfrm>
              <a:prstGeom prst="ellipse">
                <a:avLst/>
              </a:prstGeom>
              <a:solidFill>
                <a:srgbClr val="40937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椭圆 77"/>
              <p:cNvSpPr/>
              <p:nvPr/>
            </p:nvSpPr>
            <p:spPr>
              <a:xfrm>
                <a:off x="3393790" y="1789373"/>
                <a:ext cx="452071" cy="452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Rectangle 215"/>
              <p:cNvSpPr>
                <a:spLocks noChangeArrowheads="1"/>
              </p:cNvSpPr>
              <p:nvPr/>
            </p:nvSpPr>
            <p:spPr bwMode="auto">
              <a:xfrm>
                <a:off x="3581800" y="2000772"/>
                <a:ext cx="645" cy="645"/>
              </a:xfrm>
              <a:prstGeom prst="rect">
                <a:avLst/>
              </a:prstGeom>
              <a:solidFill>
                <a:srgbClr val="DF53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2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0" name="Oval 21"/>
            <p:cNvSpPr/>
            <p:nvPr/>
          </p:nvSpPr>
          <p:spPr>
            <a:xfrm>
              <a:off x="6537421" y="1305557"/>
              <a:ext cx="1528479" cy="2037972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srgbClr val="F16D63"/>
                </a:solidFill>
                <a:latin typeface="DIN-BoldItalic" pitchFamily="50" charset="0"/>
              </a:endParaRPr>
            </a:p>
          </p:txBody>
        </p:sp>
        <p:sp>
          <p:nvSpPr>
            <p:cNvPr id="62" name="标题 11"/>
            <p:cNvSpPr txBox="1">
              <a:spLocks/>
            </p:cNvSpPr>
            <p:nvPr/>
          </p:nvSpPr>
          <p:spPr>
            <a:xfrm>
              <a:off x="7828196" y="820438"/>
              <a:ext cx="492655" cy="48936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800" dirty="0">
                  <a:solidFill>
                    <a:srgbClr val="40937D"/>
                  </a:solidFill>
                  <a:latin typeface="Impact MT Std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527" y="1395652"/>
              <a:ext cx="1317583" cy="185778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Заголовок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99874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6. Наша команда</a:t>
            </a:r>
            <a:endParaRPr lang="ru-RU" b="1" dirty="0">
              <a:solidFill>
                <a:srgbClr val="006666"/>
              </a:solidFill>
              <a:latin typeface="Roboto Light"/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90" y="1526211"/>
            <a:ext cx="1307910" cy="183550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椭圆 46"/>
          <p:cNvSpPr/>
          <p:nvPr/>
        </p:nvSpPr>
        <p:spPr>
          <a:xfrm>
            <a:off x="4780554" y="1580551"/>
            <a:ext cx="1278182" cy="1705402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897" y="1490895"/>
            <a:ext cx="1335232" cy="191329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20" y="1117600"/>
            <a:ext cx="7480180" cy="5710445"/>
          </a:xfrm>
        </p:spPr>
      </p:pic>
    </p:spTree>
    <p:extLst>
      <p:ext uri="{BB962C8B-B14F-4D97-AF65-F5344CB8AC3E}">
        <p14:creationId xmlns:p14="http://schemas.microsoft.com/office/powerpoint/2010/main" val="765715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7176" y="3680831"/>
            <a:ext cx="7869890" cy="2899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9600" b="1" dirty="0" smtClean="0">
                <a:solidFill>
                  <a:srgbClr val="3366FF"/>
                </a:solidFill>
                <a:latin typeface="Roboto Light"/>
              </a:rPr>
              <a:t>Спасибо за внимание!</a:t>
            </a:r>
            <a:endParaRPr lang="ru-RU" sz="9600" b="1" dirty="0">
              <a:solidFill>
                <a:srgbClr val="3366FF"/>
              </a:solidFill>
              <a:latin typeface="Roboto Light"/>
            </a:endParaRPr>
          </a:p>
        </p:txBody>
      </p:sp>
      <p:grpSp>
        <p:nvGrpSpPr>
          <p:cNvPr id="5" name="Групиране 25">
            <a:extLst>
              <a:ext uri="{FF2B5EF4-FFF2-40B4-BE49-F238E27FC236}">
                <a16:creationId xmlns:a16="http://schemas.microsoft.com/office/drawing/2014/main" xmlns="" id="{B839095F-2865-4037-A42D-E44A19A8846C}"/>
              </a:ext>
            </a:extLst>
          </p:cNvPr>
          <p:cNvGrpSpPr/>
          <p:nvPr/>
        </p:nvGrpSpPr>
        <p:grpSpPr>
          <a:xfrm>
            <a:off x="80682" y="563763"/>
            <a:ext cx="8955743" cy="3016578"/>
            <a:chOff x="3736" y="258358"/>
            <a:chExt cx="19107750" cy="5001839"/>
          </a:xfrm>
        </p:grpSpPr>
        <p:sp>
          <p:nvSpPr>
            <p:cNvPr id="6" name="object 4"/>
            <p:cNvSpPr/>
            <p:nvPr/>
          </p:nvSpPr>
          <p:spPr>
            <a:xfrm>
              <a:off x="18203459" y="258358"/>
              <a:ext cx="163269" cy="1000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3631079" y="1297303"/>
              <a:ext cx="523240" cy="496570"/>
            </a:xfrm>
            <a:custGeom>
              <a:avLst/>
              <a:gdLst/>
              <a:ahLst/>
              <a:cxnLst/>
              <a:rect l="l" t="t" r="r" b="b"/>
              <a:pathLst>
                <a:path w="523240" h="496569">
                  <a:moveTo>
                    <a:pt x="261506" y="473813"/>
                  </a:moveTo>
                  <a:lnTo>
                    <a:pt x="258626" y="479738"/>
                  </a:lnTo>
                  <a:lnTo>
                    <a:pt x="263935" y="490780"/>
                  </a:lnTo>
                  <a:lnTo>
                    <a:pt x="275806" y="496431"/>
                  </a:lnTo>
                  <a:lnTo>
                    <a:pt x="289549" y="492485"/>
                  </a:lnTo>
                  <a:lnTo>
                    <a:pt x="308822" y="476870"/>
                  </a:lnTo>
                  <a:lnTo>
                    <a:pt x="304902" y="476870"/>
                  </a:lnTo>
                  <a:lnTo>
                    <a:pt x="261506" y="473813"/>
                  </a:lnTo>
                  <a:close/>
                </a:path>
                <a:path w="523240" h="496569">
                  <a:moveTo>
                    <a:pt x="280663" y="453346"/>
                  </a:moveTo>
                  <a:lnTo>
                    <a:pt x="264568" y="467514"/>
                  </a:lnTo>
                  <a:lnTo>
                    <a:pt x="261506" y="473813"/>
                  </a:lnTo>
                  <a:lnTo>
                    <a:pt x="304902" y="476870"/>
                  </a:lnTo>
                  <a:lnTo>
                    <a:pt x="311876" y="473968"/>
                  </a:lnTo>
                  <a:lnTo>
                    <a:pt x="314121" y="467662"/>
                  </a:lnTo>
                  <a:lnTo>
                    <a:pt x="311756" y="461177"/>
                  </a:lnTo>
                  <a:lnTo>
                    <a:pt x="304902" y="457739"/>
                  </a:lnTo>
                  <a:lnTo>
                    <a:pt x="280663" y="453346"/>
                  </a:lnTo>
                  <a:close/>
                </a:path>
                <a:path w="523240" h="496569">
                  <a:moveTo>
                    <a:pt x="496001" y="33137"/>
                  </a:moveTo>
                  <a:lnTo>
                    <a:pt x="436446" y="33137"/>
                  </a:lnTo>
                  <a:lnTo>
                    <a:pt x="467537" y="46568"/>
                  </a:lnTo>
                  <a:lnTo>
                    <a:pt x="486582" y="77091"/>
                  </a:lnTo>
                  <a:lnTo>
                    <a:pt x="490292" y="101205"/>
                  </a:lnTo>
                  <a:lnTo>
                    <a:pt x="490316" y="103708"/>
                  </a:lnTo>
                  <a:lnTo>
                    <a:pt x="489977" y="127145"/>
                  </a:lnTo>
                  <a:lnTo>
                    <a:pt x="481715" y="176816"/>
                  </a:lnTo>
                  <a:lnTo>
                    <a:pt x="465351" y="227939"/>
                  </a:lnTo>
                  <a:lnTo>
                    <a:pt x="442076" y="274888"/>
                  </a:lnTo>
                  <a:lnTo>
                    <a:pt x="413107" y="318248"/>
                  </a:lnTo>
                  <a:lnTo>
                    <a:pt x="379656" y="358606"/>
                  </a:lnTo>
                  <a:lnTo>
                    <a:pt x="342940" y="396545"/>
                  </a:lnTo>
                  <a:lnTo>
                    <a:pt x="304172" y="432653"/>
                  </a:lnTo>
                  <a:lnTo>
                    <a:pt x="280663" y="453346"/>
                  </a:lnTo>
                  <a:lnTo>
                    <a:pt x="304902" y="457739"/>
                  </a:lnTo>
                  <a:lnTo>
                    <a:pt x="311756" y="461177"/>
                  </a:lnTo>
                  <a:lnTo>
                    <a:pt x="314121" y="467662"/>
                  </a:lnTo>
                  <a:lnTo>
                    <a:pt x="311876" y="473968"/>
                  </a:lnTo>
                  <a:lnTo>
                    <a:pt x="304902" y="476870"/>
                  </a:lnTo>
                  <a:lnTo>
                    <a:pt x="308822" y="476870"/>
                  </a:lnTo>
                  <a:lnTo>
                    <a:pt x="362609" y="430172"/>
                  </a:lnTo>
                  <a:lnTo>
                    <a:pt x="396621" y="395741"/>
                  </a:lnTo>
                  <a:lnTo>
                    <a:pt x="428013" y="359041"/>
                  </a:lnTo>
                  <a:lnTo>
                    <a:pt x="456079" y="320009"/>
                  </a:lnTo>
                  <a:lnTo>
                    <a:pt x="480114" y="278582"/>
                  </a:lnTo>
                  <a:lnTo>
                    <a:pt x="498825" y="237229"/>
                  </a:lnTo>
                  <a:lnTo>
                    <a:pt x="513956" y="191526"/>
                  </a:lnTo>
                  <a:lnTo>
                    <a:pt x="522829" y="143915"/>
                  </a:lnTo>
                  <a:lnTo>
                    <a:pt x="522802" y="96631"/>
                  </a:lnTo>
                  <a:lnTo>
                    <a:pt x="511176" y="52225"/>
                  </a:lnTo>
                  <a:lnTo>
                    <a:pt x="496001" y="33137"/>
                  </a:lnTo>
                  <a:close/>
                </a:path>
                <a:path w="523240" h="496569">
                  <a:moveTo>
                    <a:pt x="133572" y="29891"/>
                  </a:moveTo>
                  <a:lnTo>
                    <a:pt x="85547" y="36519"/>
                  </a:lnTo>
                  <a:lnTo>
                    <a:pt x="45943" y="61760"/>
                  </a:lnTo>
                  <a:lnTo>
                    <a:pt x="17134" y="100111"/>
                  </a:lnTo>
                  <a:lnTo>
                    <a:pt x="1499" y="146068"/>
                  </a:lnTo>
                  <a:lnTo>
                    <a:pt x="0" y="194668"/>
                  </a:lnTo>
                  <a:lnTo>
                    <a:pt x="10315" y="242543"/>
                  </a:lnTo>
                  <a:lnTo>
                    <a:pt x="29556" y="288568"/>
                  </a:lnTo>
                  <a:lnTo>
                    <a:pt x="54829" y="331623"/>
                  </a:lnTo>
                  <a:lnTo>
                    <a:pt x="83244" y="370583"/>
                  </a:lnTo>
                  <a:lnTo>
                    <a:pt x="119535" y="409401"/>
                  </a:lnTo>
                  <a:lnTo>
                    <a:pt x="159812" y="439440"/>
                  </a:lnTo>
                  <a:lnTo>
                    <a:pt x="204109" y="460699"/>
                  </a:lnTo>
                  <a:lnTo>
                    <a:pt x="252461" y="473176"/>
                  </a:lnTo>
                  <a:lnTo>
                    <a:pt x="261506" y="473813"/>
                  </a:lnTo>
                  <a:lnTo>
                    <a:pt x="264568" y="467514"/>
                  </a:lnTo>
                  <a:lnTo>
                    <a:pt x="280663" y="453346"/>
                  </a:lnTo>
                  <a:lnTo>
                    <a:pt x="216306" y="433943"/>
                  </a:lnTo>
                  <a:lnTo>
                    <a:pt x="176161" y="411883"/>
                  </a:lnTo>
                  <a:lnTo>
                    <a:pt x="139530" y="384104"/>
                  </a:lnTo>
                  <a:lnTo>
                    <a:pt x="106969" y="351403"/>
                  </a:lnTo>
                  <a:lnTo>
                    <a:pt x="79037" y="314572"/>
                  </a:lnTo>
                  <a:lnTo>
                    <a:pt x="56291" y="274405"/>
                  </a:lnTo>
                  <a:lnTo>
                    <a:pt x="39289" y="231696"/>
                  </a:lnTo>
                  <a:lnTo>
                    <a:pt x="30329" y="184910"/>
                  </a:lnTo>
                  <a:lnTo>
                    <a:pt x="33781" y="137664"/>
                  </a:lnTo>
                  <a:lnTo>
                    <a:pt x="52430" y="95693"/>
                  </a:lnTo>
                  <a:lnTo>
                    <a:pt x="89063" y="64731"/>
                  </a:lnTo>
                  <a:lnTo>
                    <a:pt x="129445" y="54301"/>
                  </a:lnTo>
                  <a:lnTo>
                    <a:pt x="194882" y="54301"/>
                  </a:lnTo>
                  <a:lnTo>
                    <a:pt x="177297" y="41824"/>
                  </a:lnTo>
                  <a:lnTo>
                    <a:pt x="133572" y="29891"/>
                  </a:lnTo>
                  <a:close/>
                </a:path>
                <a:path w="523240" h="496569">
                  <a:moveTo>
                    <a:pt x="194882" y="54301"/>
                  </a:moveTo>
                  <a:lnTo>
                    <a:pt x="129445" y="54301"/>
                  </a:lnTo>
                  <a:lnTo>
                    <a:pt x="164475" y="63107"/>
                  </a:lnTo>
                  <a:lnTo>
                    <a:pt x="193700" y="86223"/>
                  </a:lnTo>
                  <a:lnTo>
                    <a:pt x="216670" y="118724"/>
                  </a:lnTo>
                  <a:lnTo>
                    <a:pt x="232932" y="155684"/>
                  </a:lnTo>
                  <a:lnTo>
                    <a:pt x="242036" y="192179"/>
                  </a:lnTo>
                  <a:lnTo>
                    <a:pt x="247680" y="201340"/>
                  </a:lnTo>
                  <a:lnTo>
                    <a:pt x="257488" y="202835"/>
                  </a:lnTo>
                  <a:lnTo>
                    <a:pt x="267014" y="197992"/>
                  </a:lnTo>
                  <a:lnTo>
                    <a:pt x="271810" y="188139"/>
                  </a:lnTo>
                  <a:lnTo>
                    <a:pt x="241492" y="188139"/>
                  </a:lnTo>
                  <a:lnTo>
                    <a:pt x="250865" y="135723"/>
                  </a:lnTo>
                  <a:lnTo>
                    <a:pt x="253492" y="130052"/>
                  </a:lnTo>
                  <a:lnTo>
                    <a:pt x="239573" y="101205"/>
                  </a:lnTo>
                  <a:lnTo>
                    <a:pt x="212481" y="66787"/>
                  </a:lnTo>
                  <a:lnTo>
                    <a:pt x="194882" y="54301"/>
                  </a:lnTo>
                  <a:close/>
                </a:path>
                <a:path w="523240" h="496569">
                  <a:moveTo>
                    <a:pt x="253492" y="130052"/>
                  </a:moveTo>
                  <a:lnTo>
                    <a:pt x="250865" y="135723"/>
                  </a:lnTo>
                  <a:lnTo>
                    <a:pt x="241492" y="188139"/>
                  </a:lnTo>
                  <a:lnTo>
                    <a:pt x="271266" y="184110"/>
                  </a:lnTo>
                  <a:lnTo>
                    <a:pt x="259019" y="141504"/>
                  </a:lnTo>
                  <a:lnTo>
                    <a:pt x="253492" y="130052"/>
                  </a:lnTo>
                  <a:close/>
                </a:path>
                <a:path w="523240" h="496569">
                  <a:moveTo>
                    <a:pt x="441044" y="0"/>
                  </a:moveTo>
                  <a:lnTo>
                    <a:pt x="395044" y="1860"/>
                  </a:lnTo>
                  <a:lnTo>
                    <a:pt x="350646" y="17207"/>
                  </a:lnTo>
                  <a:lnTo>
                    <a:pt x="306624" y="47618"/>
                  </a:lnTo>
                  <a:lnTo>
                    <a:pt x="272969" y="88003"/>
                  </a:lnTo>
                  <a:lnTo>
                    <a:pt x="253492" y="130052"/>
                  </a:lnTo>
                  <a:lnTo>
                    <a:pt x="259019" y="141504"/>
                  </a:lnTo>
                  <a:lnTo>
                    <a:pt x="271266" y="184110"/>
                  </a:lnTo>
                  <a:lnTo>
                    <a:pt x="241492" y="188139"/>
                  </a:lnTo>
                  <a:lnTo>
                    <a:pt x="271810" y="188139"/>
                  </a:lnTo>
                  <a:lnTo>
                    <a:pt x="280850" y="143915"/>
                  </a:lnTo>
                  <a:lnTo>
                    <a:pt x="300164" y="103708"/>
                  </a:lnTo>
                  <a:lnTo>
                    <a:pt x="328971" y="69763"/>
                  </a:lnTo>
                  <a:lnTo>
                    <a:pt x="366491" y="44323"/>
                  </a:lnTo>
                  <a:lnTo>
                    <a:pt x="400401" y="33491"/>
                  </a:lnTo>
                  <a:lnTo>
                    <a:pt x="496001" y="33137"/>
                  </a:lnTo>
                  <a:lnTo>
                    <a:pt x="481978" y="15497"/>
                  </a:lnTo>
                  <a:lnTo>
                    <a:pt x="441044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13639265" y="1385790"/>
              <a:ext cx="244287" cy="1668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13682445" y="1431503"/>
              <a:ext cx="285115" cy="153035"/>
            </a:xfrm>
            <a:custGeom>
              <a:avLst/>
              <a:gdLst/>
              <a:ahLst/>
              <a:cxnLst/>
              <a:rect l="l" t="t" r="r" b="b"/>
              <a:pathLst>
                <a:path w="285115" h="153034">
                  <a:moveTo>
                    <a:pt x="272447" y="0"/>
                  </a:moveTo>
                  <a:lnTo>
                    <a:pt x="224820" y="13746"/>
                  </a:lnTo>
                  <a:lnTo>
                    <a:pt x="177516" y="32266"/>
                  </a:lnTo>
                  <a:lnTo>
                    <a:pt x="131141" y="54708"/>
                  </a:lnTo>
                  <a:lnTo>
                    <a:pt x="86300" y="80223"/>
                  </a:lnTo>
                  <a:lnTo>
                    <a:pt x="43598" y="107962"/>
                  </a:lnTo>
                  <a:lnTo>
                    <a:pt x="3642" y="137076"/>
                  </a:lnTo>
                  <a:lnTo>
                    <a:pt x="0" y="142923"/>
                  </a:lnTo>
                  <a:lnTo>
                    <a:pt x="1032" y="149000"/>
                  </a:lnTo>
                  <a:lnTo>
                    <a:pt x="5536" y="152821"/>
                  </a:lnTo>
                  <a:lnTo>
                    <a:pt x="12307" y="151905"/>
                  </a:lnTo>
                  <a:lnTo>
                    <a:pt x="56516" y="128475"/>
                  </a:lnTo>
                  <a:lnTo>
                    <a:pt x="101149" y="106114"/>
                  </a:lnTo>
                  <a:lnTo>
                    <a:pt x="235678" y="40848"/>
                  </a:lnTo>
                  <a:lnTo>
                    <a:pt x="280097" y="18167"/>
                  </a:lnTo>
                  <a:lnTo>
                    <a:pt x="284729" y="12706"/>
                  </a:lnTo>
                  <a:lnTo>
                    <a:pt x="284121" y="6132"/>
                  </a:lnTo>
                  <a:lnTo>
                    <a:pt x="279588" y="1034"/>
                  </a:lnTo>
                  <a:lnTo>
                    <a:pt x="272447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13699066" y="1463538"/>
              <a:ext cx="417195" cy="191770"/>
            </a:xfrm>
            <a:custGeom>
              <a:avLst/>
              <a:gdLst/>
              <a:ahLst/>
              <a:cxnLst/>
              <a:rect l="l" t="t" r="r" b="b"/>
              <a:pathLst>
                <a:path w="417194" h="191769">
                  <a:moveTo>
                    <a:pt x="400899" y="0"/>
                  </a:moveTo>
                  <a:lnTo>
                    <a:pt x="355464" y="10462"/>
                  </a:lnTo>
                  <a:lnTo>
                    <a:pt x="309870" y="23979"/>
                  </a:lnTo>
                  <a:lnTo>
                    <a:pt x="264348" y="40139"/>
                  </a:lnTo>
                  <a:lnTo>
                    <a:pt x="219133" y="58528"/>
                  </a:lnTo>
                  <a:lnTo>
                    <a:pt x="174457" y="78735"/>
                  </a:lnTo>
                  <a:lnTo>
                    <a:pt x="130553" y="100348"/>
                  </a:lnTo>
                  <a:lnTo>
                    <a:pt x="87655" y="122954"/>
                  </a:lnTo>
                  <a:lnTo>
                    <a:pt x="45996" y="146142"/>
                  </a:lnTo>
                  <a:lnTo>
                    <a:pt x="5808" y="169498"/>
                  </a:lnTo>
                  <a:lnTo>
                    <a:pt x="0" y="177220"/>
                  </a:lnTo>
                  <a:lnTo>
                    <a:pt x="1610" y="185779"/>
                  </a:lnTo>
                  <a:lnTo>
                    <a:pt x="8414" y="191494"/>
                  </a:lnTo>
                  <a:lnTo>
                    <a:pt x="18188" y="190680"/>
                  </a:lnTo>
                  <a:lnTo>
                    <a:pt x="59212" y="170120"/>
                  </a:lnTo>
                  <a:lnTo>
                    <a:pt x="100400" y="149932"/>
                  </a:lnTo>
                  <a:lnTo>
                    <a:pt x="141842" y="130296"/>
                  </a:lnTo>
                  <a:lnTo>
                    <a:pt x="183630" y="111396"/>
                  </a:lnTo>
                  <a:lnTo>
                    <a:pt x="225854" y="93414"/>
                  </a:lnTo>
                  <a:lnTo>
                    <a:pt x="271969" y="75642"/>
                  </a:lnTo>
                  <a:lnTo>
                    <a:pt x="364969" y="41809"/>
                  </a:lnTo>
                  <a:lnTo>
                    <a:pt x="410537" y="22877"/>
                  </a:lnTo>
                  <a:lnTo>
                    <a:pt x="416628" y="16337"/>
                  </a:lnTo>
                  <a:lnTo>
                    <a:pt x="415733" y="8169"/>
                  </a:lnTo>
                  <a:lnTo>
                    <a:pt x="409831" y="1636"/>
                  </a:lnTo>
                  <a:lnTo>
                    <a:pt x="400899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13777033" y="1544101"/>
              <a:ext cx="299720" cy="140335"/>
            </a:xfrm>
            <a:custGeom>
              <a:avLst/>
              <a:gdLst/>
              <a:ahLst/>
              <a:cxnLst/>
              <a:rect l="l" t="t" r="r" b="b"/>
              <a:pathLst>
                <a:path w="299719" h="140335">
                  <a:moveTo>
                    <a:pt x="289724" y="0"/>
                  </a:moveTo>
                  <a:lnTo>
                    <a:pt x="241028" y="6354"/>
                  </a:lnTo>
                  <a:lnTo>
                    <a:pt x="191259" y="21309"/>
                  </a:lnTo>
                  <a:lnTo>
                    <a:pt x="141617" y="42449"/>
                  </a:lnTo>
                  <a:lnTo>
                    <a:pt x="93305" y="67360"/>
                  </a:lnTo>
                  <a:lnTo>
                    <a:pt x="47523" y="93630"/>
                  </a:lnTo>
                  <a:lnTo>
                    <a:pt x="5473" y="118845"/>
                  </a:lnTo>
                  <a:lnTo>
                    <a:pt x="0" y="126378"/>
                  </a:lnTo>
                  <a:lnTo>
                    <a:pt x="1608" y="134788"/>
                  </a:lnTo>
                  <a:lnTo>
                    <a:pt x="8119" y="140307"/>
                  </a:lnTo>
                  <a:lnTo>
                    <a:pt x="17351" y="139169"/>
                  </a:lnTo>
                  <a:lnTo>
                    <a:pt x="53943" y="118799"/>
                  </a:lnTo>
                  <a:lnTo>
                    <a:pt x="91133" y="99882"/>
                  </a:lnTo>
                  <a:lnTo>
                    <a:pt x="129040" y="82432"/>
                  </a:lnTo>
                  <a:lnTo>
                    <a:pt x="167781" y="66465"/>
                  </a:lnTo>
                  <a:lnTo>
                    <a:pt x="199804" y="55338"/>
                  </a:lnTo>
                  <a:lnTo>
                    <a:pt x="232417" y="45007"/>
                  </a:lnTo>
                  <a:lnTo>
                    <a:pt x="264482" y="33533"/>
                  </a:lnTo>
                  <a:lnTo>
                    <a:pt x="294863" y="18973"/>
                  </a:lnTo>
                  <a:lnTo>
                    <a:pt x="299133" y="13879"/>
                  </a:lnTo>
                  <a:lnTo>
                    <a:pt x="299346" y="7528"/>
                  </a:lnTo>
                  <a:lnTo>
                    <a:pt x="296033" y="2156"/>
                  </a:lnTo>
                  <a:lnTo>
                    <a:pt x="289724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13819137" y="1632586"/>
              <a:ext cx="200511" cy="1304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13946237" y="1378998"/>
              <a:ext cx="109855" cy="37465"/>
            </a:xfrm>
            <a:custGeom>
              <a:avLst/>
              <a:gdLst/>
              <a:ahLst/>
              <a:cxnLst/>
              <a:rect l="l" t="t" r="r" b="b"/>
              <a:pathLst>
                <a:path w="109855" h="37465">
                  <a:moveTo>
                    <a:pt x="77349" y="0"/>
                  </a:moveTo>
                  <a:lnTo>
                    <a:pt x="53729" y="3788"/>
                  </a:lnTo>
                  <a:lnTo>
                    <a:pt x="7934" y="14390"/>
                  </a:lnTo>
                  <a:lnTo>
                    <a:pt x="576" y="19458"/>
                  </a:lnTo>
                  <a:lnTo>
                    <a:pt x="0" y="27570"/>
                  </a:lnTo>
                  <a:lnTo>
                    <a:pt x="4939" y="34707"/>
                  </a:lnTo>
                  <a:lnTo>
                    <a:pt x="14129" y="36849"/>
                  </a:lnTo>
                  <a:lnTo>
                    <a:pt x="60530" y="31002"/>
                  </a:lnTo>
                  <a:lnTo>
                    <a:pt x="83761" y="26377"/>
                  </a:lnTo>
                  <a:lnTo>
                    <a:pt x="105001" y="18524"/>
                  </a:lnTo>
                  <a:lnTo>
                    <a:pt x="109562" y="13693"/>
                  </a:lnTo>
                  <a:lnTo>
                    <a:pt x="109440" y="7802"/>
                  </a:lnTo>
                  <a:lnTo>
                    <a:pt x="105845" y="2641"/>
                  </a:lnTo>
                  <a:lnTo>
                    <a:pt x="99988" y="0"/>
                  </a:lnTo>
                  <a:lnTo>
                    <a:pt x="77349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6400868" y="3200738"/>
              <a:ext cx="99496" cy="1539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6673257" y="3099218"/>
              <a:ext cx="90783" cy="1520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6441783" y="3293396"/>
              <a:ext cx="511175" cy="307340"/>
            </a:xfrm>
            <a:custGeom>
              <a:avLst/>
              <a:gdLst/>
              <a:ahLst/>
              <a:cxnLst/>
              <a:rect l="l" t="t" r="r" b="b"/>
              <a:pathLst>
                <a:path w="511175" h="307339">
                  <a:moveTo>
                    <a:pt x="10303" y="240048"/>
                  </a:moveTo>
                  <a:lnTo>
                    <a:pt x="5030" y="240602"/>
                  </a:lnTo>
                  <a:lnTo>
                    <a:pt x="1231" y="243996"/>
                  </a:lnTo>
                  <a:lnTo>
                    <a:pt x="0" y="248799"/>
                  </a:lnTo>
                  <a:lnTo>
                    <a:pt x="2433" y="253580"/>
                  </a:lnTo>
                  <a:lnTo>
                    <a:pt x="41820" y="281014"/>
                  </a:lnTo>
                  <a:lnTo>
                    <a:pt x="87597" y="298396"/>
                  </a:lnTo>
                  <a:lnTo>
                    <a:pt x="137457" y="306708"/>
                  </a:lnTo>
                  <a:lnTo>
                    <a:pt x="189097" y="306931"/>
                  </a:lnTo>
                  <a:lnTo>
                    <a:pt x="240210" y="300045"/>
                  </a:lnTo>
                  <a:lnTo>
                    <a:pt x="288490" y="287031"/>
                  </a:lnTo>
                  <a:lnTo>
                    <a:pt x="317637" y="274762"/>
                  </a:lnTo>
                  <a:lnTo>
                    <a:pt x="169555" y="274762"/>
                  </a:lnTo>
                  <a:lnTo>
                    <a:pt x="127933" y="271093"/>
                  </a:lnTo>
                  <a:lnTo>
                    <a:pt x="88673" y="262204"/>
                  </a:lnTo>
                  <a:lnTo>
                    <a:pt x="50041" y="250916"/>
                  </a:lnTo>
                  <a:lnTo>
                    <a:pt x="10303" y="240048"/>
                  </a:lnTo>
                  <a:close/>
                </a:path>
                <a:path w="511175" h="307339">
                  <a:moveTo>
                    <a:pt x="501813" y="0"/>
                  </a:moveTo>
                  <a:lnTo>
                    <a:pt x="494703" y="1383"/>
                  </a:lnTo>
                  <a:lnTo>
                    <a:pt x="489923" y="7317"/>
                  </a:lnTo>
                  <a:lnTo>
                    <a:pt x="473454" y="53844"/>
                  </a:lnTo>
                  <a:lnTo>
                    <a:pt x="453231" y="98152"/>
                  </a:lnTo>
                  <a:lnTo>
                    <a:pt x="428609" y="139436"/>
                  </a:lnTo>
                  <a:lnTo>
                    <a:pt x="398941" y="176887"/>
                  </a:lnTo>
                  <a:lnTo>
                    <a:pt x="363580" y="209699"/>
                  </a:lnTo>
                  <a:lnTo>
                    <a:pt x="321880" y="237065"/>
                  </a:lnTo>
                  <a:lnTo>
                    <a:pt x="285861" y="253580"/>
                  </a:lnTo>
                  <a:lnTo>
                    <a:pt x="248068" y="265387"/>
                  </a:lnTo>
                  <a:lnTo>
                    <a:pt x="209066" y="272468"/>
                  </a:lnTo>
                  <a:lnTo>
                    <a:pt x="169555" y="274762"/>
                  </a:lnTo>
                  <a:lnTo>
                    <a:pt x="317637" y="274762"/>
                  </a:lnTo>
                  <a:lnTo>
                    <a:pt x="371493" y="244783"/>
                  </a:lnTo>
                  <a:lnTo>
                    <a:pt x="408122" y="215208"/>
                  </a:lnTo>
                  <a:lnTo>
                    <a:pt x="440599" y="180863"/>
                  </a:lnTo>
                  <a:lnTo>
                    <a:pt x="468008" y="142463"/>
                  </a:lnTo>
                  <a:lnTo>
                    <a:pt x="489429" y="100729"/>
                  </a:lnTo>
                  <a:lnTo>
                    <a:pt x="503944" y="56376"/>
                  </a:lnTo>
                  <a:lnTo>
                    <a:pt x="510634" y="10122"/>
                  </a:lnTo>
                  <a:lnTo>
                    <a:pt x="508156" y="2976"/>
                  </a:lnTo>
                  <a:lnTo>
                    <a:pt x="501813" y="0"/>
                  </a:lnTo>
                  <a:close/>
                </a:path>
              </a:pathLst>
            </a:custGeom>
            <a:solidFill>
              <a:srgbClr val="6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7982822" y="634793"/>
              <a:ext cx="4693846" cy="46254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14234707" y="2855232"/>
              <a:ext cx="1570841" cy="9700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7212464" y="4281806"/>
              <a:ext cx="546735" cy="267335"/>
            </a:xfrm>
            <a:custGeom>
              <a:avLst/>
              <a:gdLst/>
              <a:ahLst/>
              <a:cxnLst/>
              <a:rect l="l" t="t" r="r" b="b"/>
              <a:pathLst>
                <a:path w="546734" h="267335">
                  <a:moveTo>
                    <a:pt x="533056" y="0"/>
                  </a:moveTo>
                  <a:lnTo>
                    <a:pt x="488035" y="6711"/>
                  </a:lnTo>
                  <a:lnTo>
                    <a:pt x="442775" y="18190"/>
                  </a:lnTo>
                  <a:lnTo>
                    <a:pt x="397744" y="33276"/>
                  </a:lnTo>
                  <a:lnTo>
                    <a:pt x="353412" y="50808"/>
                  </a:lnTo>
                  <a:lnTo>
                    <a:pt x="310248" y="69626"/>
                  </a:lnTo>
                  <a:lnTo>
                    <a:pt x="268720" y="88568"/>
                  </a:lnTo>
                  <a:lnTo>
                    <a:pt x="222412" y="110887"/>
                  </a:lnTo>
                  <a:lnTo>
                    <a:pt x="177020" y="134864"/>
                  </a:lnTo>
                  <a:lnTo>
                    <a:pt x="132544" y="160440"/>
                  </a:lnTo>
                  <a:lnTo>
                    <a:pt x="88985" y="187554"/>
                  </a:lnTo>
                  <a:lnTo>
                    <a:pt x="46345" y="216146"/>
                  </a:lnTo>
                  <a:lnTo>
                    <a:pt x="4625" y="246157"/>
                  </a:lnTo>
                  <a:lnTo>
                    <a:pt x="0" y="253825"/>
                  </a:lnTo>
                  <a:lnTo>
                    <a:pt x="1618" y="261938"/>
                  </a:lnTo>
                  <a:lnTo>
                    <a:pt x="7527" y="266924"/>
                  </a:lnTo>
                  <a:lnTo>
                    <a:pt x="15770" y="265215"/>
                  </a:lnTo>
                  <a:lnTo>
                    <a:pt x="54308" y="238556"/>
                  </a:lnTo>
                  <a:lnTo>
                    <a:pt x="93579" y="213094"/>
                  </a:lnTo>
                  <a:lnTo>
                    <a:pt x="133591" y="188872"/>
                  </a:lnTo>
                  <a:lnTo>
                    <a:pt x="174351" y="165936"/>
                  </a:lnTo>
                  <a:lnTo>
                    <a:pt x="215865" y="144330"/>
                  </a:lnTo>
                  <a:lnTo>
                    <a:pt x="258139" y="124099"/>
                  </a:lnTo>
                  <a:lnTo>
                    <a:pt x="327280" y="94683"/>
                  </a:lnTo>
                  <a:lnTo>
                    <a:pt x="397905" y="69019"/>
                  </a:lnTo>
                  <a:lnTo>
                    <a:pt x="467789" y="49272"/>
                  </a:lnTo>
                  <a:lnTo>
                    <a:pt x="502751" y="39392"/>
                  </a:lnTo>
                  <a:lnTo>
                    <a:pt x="536771" y="27461"/>
                  </a:lnTo>
                  <a:lnTo>
                    <a:pt x="544182" y="20702"/>
                  </a:lnTo>
                  <a:lnTo>
                    <a:pt x="546310" y="11160"/>
                  </a:lnTo>
                  <a:lnTo>
                    <a:pt x="542740" y="2903"/>
                  </a:lnTo>
                  <a:lnTo>
                    <a:pt x="533056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7212159" y="2245264"/>
              <a:ext cx="386080" cy="113664"/>
            </a:xfrm>
            <a:custGeom>
              <a:avLst/>
              <a:gdLst/>
              <a:ahLst/>
              <a:cxnLst/>
              <a:rect l="l" t="t" r="r" b="b"/>
              <a:pathLst>
                <a:path w="386079" h="113664">
                  <a:moveTo>
                    <a:pt x="13102" y="0"/>
                  </a:moveTo>
                  <a:lnTo>
                    <a:pt x="4550" y="2105"/>
                  </a:lnTo>
                  <a:lnTo>
                    <a:pt x="0" y="8872"/>
                  </a:lnTo>
                  <a:lnTo>
                    <a:pt x="566" y="16403"/>
                  </a:lnTo>
                  <a:lnTo>
                    <a:pt x="7367" y="20805"/>
                  </a:lnTo>
                  <a:lnTo>
                    <a:pt x="61047" y="29908"/>
                  </a:lnTo>
                  <a:lnTo>
                    <a:pt x="114023" y="40808"/>
                  </a:lnTo>
                  <a:lnTo>
                    <a:pt x="166458" y="53255"/>
                  </a:lnTo>
                  <a:lnTo>
                    <a:pt x="218514" y="67003"/>
                  </a:lnTo>
                  <a:lnTo>
                    <a:pt x="270355" y="81804"/>
                  </a:lnTo>
                  <a:lnTo>
                    <a:pt x="322144" y="97409"/>
                  </a:lnTo>
                  <a:lnTo>
                    <a:pt x="374045" y="113570"/>
                  </a:lnTo>
                  <a:lnTo>
                    <a:pt x="380709" y="112814"/>
                  </a:lnTo>
                  <a:lnTo>
                    <a:pt x="385022" y="107804"/>
                  </a:lnTo>
                  <a:lnTo>
                    <a:pt x="385643" y="101420"/>
                  </a:lnTo>
                  <a:lnTo>
                    <a:pt x="381234" y="96543"/>
                  </a:lnTo>
                  <a:lnTo>
                    <a:pt x="337125" y="78829"/>
                  </a:lnTo>
                  <a:lnTo>
                    <a:pt x="292178" y="63016"/>
                  </a:lnTo>
                  <a:lnTo>
                    <a:pt x="246539" y="48960"/>
                  </a:lnTo>
                  <a:lnTo>
                    <a:pt x="200355" y="36517"/>
                  </a:lnTo>
                  <a:lnTo>
                    <a:pt x="153773" y="25544"/>
                  </a:lnTo>
                  <a:lnTo>
                    <a:pt x="106939" y="15895"/>
                  </a:lnTo>
                  <a:lnTo>
                    <a:pt x="60000" y="7429"/>
                  </a:lnTo>
                  <a:lnTo>
                    <a:pt x="13102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13012611" y="4602153"/>
              <a:ext cx="220345" cy="94615"/>
            </a:xfrm>
            <a:custGeom>
              <a:avLst/>
              <a:gdLst/>
              <a:ahLst/>
              <a:cxnLst/>
              <a:rect l="l" t="t" r="r" b="b"/>
              <a:pathLst>
                <a:path w="220344" h="94614">
                  <a:moveTo>
                    <a:pt x="23207" y="0"/>
                  </a:moveTo>
                  <a:lnTo>
                    <a:pt x="8160" y="1344"/>
                  </a:lnTo>
                  <a:lnTo>
                    <a:pt x="0" y="13003"/>
                  </a:lnTo>
                  <a:lnTo>
                    <a:pt x="834" y="27620"/>
                  </a:lnTo>
                  <a:lnTo>
                    <a:pt x="12773" y="37843"/>
                  </a:lnTo>
                  <a:lnTo>
                    <a:pt x="107277" y="68379"/>
                  </a:lnTo>
                  <a:lnTo>
                    <a:pt x="154985" y="82595"/>
                  </a:lnTo>
                  <a:lnTo>
                    <a:pt x="203013" y="94010"/>
                  </a:lnTo>
                  <a:lnTo>
                    <a:pt x="212609" y="92302"/>
                  </a:lnTo>
                  <a:lnTo>
                    <a:pt x="218974" y="85329"/>
                  </a:lnTo>
                  <a:lnTo>
                    <a:pt x="219957" y="76536"/>
                  </a:lnTo>
                  <a:lnTo>
                    <a:pt x="213405" y="69364"/>
                  </a:lnTo>
                  <a:lnTo>
                    <a:pt x="167032" y="49587"/>
                  </a:lnTo>
                  <a:lnTo>
                    <a:pt x="119268" y="32288"/>
                  </a:lnTo>
                  <a:lnTo>
                    <a:pt x="23207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3736" y="2006853"/>
              <a:ext cx="3383915" cy="686435"/>
            </a:xfrm>
            <a:custGeom>
              <a:avLst/>
              <a:gdLst/>
              <a:ahLst/>
              <a:cxnLst/>
              <a:rect l="l" t="t" r="r" b="b"/>
              <a:pathLst>
                <a:path w="3383915" h="686435">
                  <a:moveTo>
                    <a:pt x="2482203" y="0"/>
                  </a:moveTo>
                  <a:lnTo>
                    <a:pt x="2432946" y="319"/>
                  </a:lnTo>
                  <a:lnTo>
                    <a:pt x="2383621" y="1511"/>
                  </a:lnTo>
                  <a:lnTo>
                    <a:pt x="2334248" y="3539"/>
                  </a:lnTo>
                  <a:lnTo>
                    <a:pt x="2284846" y="6370"/>
                  </a:lnTo>
                  <a:lnTo>
                    <a:pt x="2235434" y="9966"/>
                  </a:lnTo>
                  <a:lnTo>
                    <a:pt x="2186032" y="14293"/>
                  </a:lnTo>
                  <a:lnTo>
                    <a:pt x="2136658" y="19316"/>
                  </a:lnTo>
                  <a:lnTo>
                    <a:pt x="2087333" y="24997"/>
                  </a:lnTo>
                  <a:lnTo>
                    <a:pt x="2038075" y="31303"/>
                  </a:lnTo>
                  <a:lnTo>
                    <a:pt x="1988904" y="38198"/>
                  </a:lnTo>
                  <a:lnTo>
                    <a:pt x="1939839" y="45646"/>
                  </a:lnTo>
                  <a:lnTo>
                    <a:pt x="1890899" y="53611"/>
                  </a:lnTo>
                  <a:lnTo>
                    <a:pt x="1793471" y="70954"/>
                  </a:lnTo>
                  <a:lnTo>
                    <a:pt x="1726224" y="84032"/>
                  </a:lnTo>
                  <a:lnTo>
                    <a:pt x="1648751" y="99963"/>
                  </a:lnTo>
                  <a:lnTo>
                    <a:pt x="1553443" y="120885"/>
                  </a:lnTo>
                  <a:lnTo>
                    <a:pt x="1412624" y="153934"/>
                  </a:lnTo>
                  <a:lnTo>
                    <a:pt x="1262684" y="191759"/>
                  </a:lnTo>
                  <a:lnTo>
                    <a:pt x="1163138" y="218533"/>
                  </a:lnTo>
                  <a:lnTo>
                    <a:pt x="1063941" y="246548"/>
                  </a:lnTo>
                  <a:lnTo>
                    <a:pt x="965108" y="275799"/>
                  </a:lnTo>
                  <a:lnTo>
                    <a:pt x="866653" y="306282"/>
                  </a:lnTo>
                  <a:lnTo>
                    <a:pt x="768591" y="337992"/>
                  </a:lnTo>
                  <a:lnTo>
                    <a:pt x="670937" y="370924"/>
                  </a:lnTo>
                  <a:lnTo>
                    <a:pt x="573704" y="405074"/>
                  </a:lnTo>
                  <a:lnTo>
                    <a:pt x="476909" y="440438"/>
                  </a:lnTo>
                  <a:lnTo>
                    <a:pt x="380565" y="477010"/>
                  </a:lnTo>
                  <a:lnTo>
                    <a:pt x="284687" y="514786"/>
                  </a:lnTo>
                  <a:lnTo>
                    <a:pt x="189291" y="553761"/>
                  </a:lnTo>
                  <a:lnTo>
                    <a:pt x="94390" y="593931"/>
                  </a:lnTo>
                  <a:lnTo>
                    <a:pt x="0" y="635292"/>
                  </a:lnTo>
                  <a:lnTo>
                    <a:pt x="0" y="685882"/>
                  </a:lnTo>
                  <a:lnTo>
                    <a:pt x="96951" y="643055"/>
                  </a:lnTo>
                  <a:lnTo>
                    <a:pt x="194343" y="601358"/>
                  </a:lnTo>
                  <a:lnTo>
                    <a:pt x="292173" y="560862"/>
                  </a:lnTo>
                  <a:lnTo>
                    <a:pt x="384831" y="523838"/>
                  </a:lnTo>
                  <a:lnTo>
                    <a:pt x="477926" y="487929"/>
                  </a:lnTo>
                  <a:lnTo>
                    <a:pt x="571446" y="453140"/>
                  </a:lnTo>
                  <a:lnTo>
                    <a:pt x="665377" y="419477"/>
                  </a:lnTo>
                  <a:lnTo>
                    <a:pt x="759706" y="386944"/>
                  </a:lnTo>
                  <a:lnTo>
                    <a:pt x="901915" y="340275"/>
                  </a:lnTo>
                  <a:lnTo>
                    <a:pt x="1044943" y="296179"/>
                  </a:lnTo>
                  <a:lnTo>
                    <a:pt x="1188744" y="254672"/>
                  </a:lnTo>
                  <a:lnTo>
                    <a:pt x="1333919" y="215542"/>
                  </a:lnTo>
                  <a:lnTo>
                    <a:pt x="1481233" y="178080"/>
                  </a:lnTo>
                  <a:lnTo>
                    <a:pt x="1579929" y="154452"/>
                  </a:lnTo>
                  <a:lnTo>
                    <a:pt x="1678993" y="132183"/>
                  </a:lnTo>
                  <a:lnTo>
                    <a:pt x="1778408" y="111512"/>
                  </a:lnTo>
                  <a:lnTo>
                    <a:pt x="1828241" y="101852"/>
                  </a:lnTo>
                  <a:lnTo>
                    <a:pt x="1878154" y="92682"/>
                  </a:lnTo>
                  <a:lnTo>
                    <a:pt x="1928206" y="84022"/>
                  </a:lnTo>
                  <a:lnTo>
                    <a:pt x="1978214" y="75932"/>
                  </a:lnTo>
                  <a:lnTo>
                    <a:pt x="2028356" y="68412"/>
                  </a:lnTo>
                  <a:lnTo>
                    <a:pt x="2078570" y="61503"/>
                  </a:lnTo>
                  <a:lnTo>
                    <a:pt x="2128852" y="55234"/>
                  </a:lnTo>
                  <a:lnTo>
                    <a:pt x="2179202" y="49636"/>
                  </a:lnTo>
                  <a:lnTo>
                    <a:pt x="2229616" y="44739"/>
                  </a:lnTo>
                  <a:lnTo>
                    <a:pt x="2280093" y="40572"/>
                  </a:lnTo>
                  <a:lnTo>
                    <a:pt x="2330862" y="37175"/>
                  </a:lnTo>
                  <a:lnTo>
                    <a:pt x="2381741" y="34622"/>
                  </a:lnTo>
                  <a:lnTo>
                    <a:pt x="2432695" y="32952"/>
                  </a:lnTo>
                  <a:lnTo>
                    <a:pt x="2483693" y="32204"/>
                  </a:lnTo>
                  <a:lnTo>
                    <a:pt x="2866010" y="32204"/>
                  </a:lnTo>
                  <a:lnTo>
                    <a:pt x="2823496" y="25177"/>
                  </a:lnTo>
                  <a:lnTo>
                    <a:pt x="2775251" y="18395"/>
                  </a:lnTo>
                  <a:lnTo>
                    <a:pt x="2726803" y="12733"/>
                  </a:lnTo>
                  <a:lnTo>
                    <a:pt x="2678172" y="8158"/>
                  </a:lnTo>
                  <a:lnTo>
                    <a:pt x="2629378" y="4632"/>
                  </a:lnTo>
                  <a:lnTo>
                    <a:pt x="2580438" y="2121"/>
                  </a:lnTo>
                  <a:lnTo>
                    <a:pt x="2531374" y="588"/>
                  </a:lnTo>
                  <a:lnTo>
                    <a:pt x="2482203" y="0"/>
                  </a:lnTo>
                  <a:close/>
                </a:path>
                <a:path w="3383915" h="686435">
                  <a:moveTo>
                    <a:pt x="2866010" y="32204"/>
                  </a:moveTo>
                  <a:lnTo>
                    <a:pt x="2483693" y="32204"/>
                  </a:lnTo>
                  <a:lnTo>
                    <a:pt x="2534700" y="32418"/>
                  </a:lnTo>
                  <a:lnTo>
                    <a:pt x="2585686" y="33631"/>
                  </a:lnTo>
                  <a:lnTo>
                    <a:pt x="2636615" y="35883"/>
                  </a:lnTo>
                  <a:lnTo>
                    <a:pt x="2687456" y="39214"/>
                  </a:lnTo>
                  <a:lnTo>
                    <a:pt x="2738175" y="43661"/>
                  </a:lnTo>
                  <a:lnTo>
                    <a:pt x="2788740" y="49265"/>
                  </a:lnTo>
                  <a:lnTo>
                    <a:pt x="2839117" y="56064"/>
                  </a:lnTo>
                  <a:lnTo>
                    <a:pt x="2889274" y="64097"/>
                  </a:lnTo>
                  <a:lnTo>
                    <a:pt x="2939178" y="73403"/>
                  </a:lnTo>
                  <a:lnTo>
                    <a:pt x="2988835" y="84032"/>
                  </a:lnTo>
                  <a:lnTo>
                    <a:pt x="3038093" y="95992"/>
                  </a:lnTo>
                  <a:lnTo>
                    <a:pt x="3087039" y="109352"/>
                  </a:lnTo>
                  <a:lnTo>
                    <a:pt x="3135599" y="124141"/>
                  </a:lnTo>
                  <a:lnTo>
                    <a:pt x="3183741" y="140399"/>
                  </a:lnTo>
                  <a:lnTo>
                    <a:pt x="3231433" y="158163"/>
                  </a:lnTo>
                  <a:lnTo>
                    <a:pt x="3278640" y="177475"/>
                  </a:lnTo>
                  <a:lnTo>
                    <a:pt x="3325330" y="198371"/>
                  </a:lnTo>
                  <a:lnTo>
                    <a:pt x="3371470" y="220892"/>
                  </a:lnTo>
                  <a:lnTo>
                    <a:pt x="3377937" y="221390"/>
                  </a:lnTo>
                  <a:lnTo>
                    <a:pt x="3382471" y="217531"/>
                  </a:lnTo>
                  <a:lnTo>
                    <a:pt x="3383546" y="211857"/>
                  </a:lnTo>
                  <a:lnTo>
                    <a:pt x="3379633" y="206910"/>
                  </a:lnTo>
                  <a:lnTo>
                    <a:pt x="3335321" y="183909"/>
                  </a:lnTo>
                  <a:lnTo>
                    <a:pt x="3290574" y="162455"/>
                  </a:lnTo>
                  <a:lnTo>
                    <a:pt x="3245413" y="142512"/>
                  </a:lnTo>
                  <a:lnTo>
                    <a:pt x="3199857" y="124045"/>
                  </a:lnTo>
                  <a:lnTo>
                    <a:pt x="3153925" y="107018"/>
                  </a:lnTo>
                  <a:lnTo>
                    <a:pt x="3107636" y="91396"/>
                  </a:lnTo>
                  <a:lnTo>
                    <a:pt x="3061011" y="77143"/>
                  </a:lnTo>
                  <a:lnTo>
                    <a:pt x="3014067" y="64224"/>
                  </a:lnTo>
                  <a:lnTo>
                    <a:pt x="2966824" y="52603"/>
                  </a:lnTo>
                  <a:lnTo>
                    <a:pt x="2919302" y="42246"/>
                  </a:lnTo>
                  <a:lnTo>
                    <a:pt x="2871519" y="33115"/>
                  </a:lnTo>
                  <a:lnTo>
                    <a:pt x="2866010" y="32204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3408922" y="1999039"/>
              <a:ext cx="3601720" cy="1021080"/>
            </a:xfrm>
            <a:custGeom>
              <a:avLst/>
              <a:gdLst/>
              <a:ahLst/>
              <a:cxnLst/>
              <a:rect l="l" t="t" r="r" b="b"/>
              <a:pathLst>
                <a:path w="3601720" h="1021080">
                  <a:moveTo>
                    <a:pt x="2595261" y="0"/>
                  </a:moveTo>
                  <a:lnTo>
                    <a:pt x="2544441" y="567"/>
                  </a:lnTo>
                  <a:lnTo>
                    <a:pt x="2493695" y="2098"/>
                  </a:lnTo>
                  <a:lnTo>
                    <a:pt x="2443088" y="4477"/>
                  </a:lnTo>
                  <a:lnTo>
                    <a:pt x="2392685" y="7584"/>
                  </a:lnTo>
                  <a:lnTo>
                    <a:pt x="2342551" y="11303"/>
                  </a:lnTo>
                  <a:lnTo>
                    <a:pt x="2292751" y="15515"/>
                  </a:lnTo>
                  <a:lnTo>
                    <a:pt x="2242424" y="20327"/>
                  </a:lnTo>
                  <a:lnTo>
                    <a:pt x="2192171" y="25789"/>
                  </a:lnTo>
                  <a:lnTo>
                    <a:pt x="2141999" y="31898"/>
                  </a:lnTo>
                  <a:lnTo>
                    <a:pt x="2091916" y="38650"/>
                  </a:lnTo>
                  <a:lnTo>
                    <a:pt x="2041926" y="46042"/>
                  </a:lnTo>
                  <a:lnTo>
                    <a:pt x="1992042" y="54072"/>
                  </a:lnTo>
                  <a:lnTo>
                    <a:pt x="1942267" y="62736"/>
                  </a:lnTo>
                  <a:lnTo>
                    <a:pt x="1892608" y="72031"/>
                  </a:lnTo>
                  <a:lnTo>
                    <a:pt x="1843073" y="81955"/>
                  </a:lnTo>
                  <a:lnTo>
                    <a:pt x="1793669" y="92504"/>
                  </a:lnTo>
                  <a:lnTo>
                    <a:pt x="1744403" y="103676"/>
                  </a:lnTo>
                  <a:lnTo>
                    <a:pt x="1695282" y="115466"/>
                  </a:lnTo>
                  <a:lnTo>
                    <a:pt x="1646314" y="127873"/>
                  </a:lnTo>
                  <a:lnTo>
                    <a:pt x="1597505" y="140894"/>
                  </a:lnTo>
                  <a:lnTo>
                    <a:pt x="1548863" y="154524"/>
                  </a:lnTo>
                  <a:lnTo>
                    <a:pt x="1500394" y="168762"/>
                  </a:lnTo>
                  <a:lnTo>
                    <a:pt x="1452107" y="183603"/>
                  </a:lnTo>
                  <a:lnTo>
                    <a:pt x="1404007" y="199046"/>
                  </a:lnTo>
                  <a:lnTo>
                    <a:pt x="1356102" y="215087"/>
                  </a:lnTo>
                  <a:lnTo>
                    <a:pt x="1308400" y="231723"/>
                  </a:lnTo>
                  <a:lnTo>
                    <a:pt x="1260907" y="248952"/>
                  </a:lnTo>
                  <a:lnTo>
                    <a:pt x="1213630" y="266769"/>
                  </a:lnTo>
                  <a:lnTo>
                    <a:pt x="1166577" y="285172"/>
                  </a:lnTo>
                  <a:lnTo>
                    <a:pt x="1119754" y="304158"/>
                  </a:lnTo>
                  <a:lnTo>
                    <a:pt x="1073170" y="323725"/>
                  </a:lnTo>
                  <a:lnTo>
                    <a:pt x="1026830" y="343868"/>
                  </a:lnTo>
                  <a:lnTo>
                    <a:pt x="980742" y="364585"/>
                  </a:lnTo>
                  <a:lnTo>
                    <a:pt x="934913" y="385873"/>
                  </a:lnTo>
                  <a:lnTo>
                    <a:pt x="889351" y="407729"/>
                  </a:lnTo>
                  <a:lnTo>
                    <a:pt x="844062" y="430150"/>
                  </a:lnTo>
                  <a:lnTo>
                    <a:pt x="799053" y="453133"/>
                  </a:lnTo>
                  <a:lnTo>
                    <a:pt x="754332" y="476674"/>
                  </a:lnTo>
                  <a:lnTo>
                    <a:pt x="709739" y="500871"/>
                  </a:lnTo>
                  <a:lnTo>
                    <a:pt x="665468" y="525628"/>
                  </a:lnTo>
                  <a:lnTo>
                    <a:pt x="621523" y="550940"/>
                  </a:lnTo>
                  <a:lnTo>
                    <a:pt x="577910" y="576803"/>
                  </a:lnTo>
                  <a:lnTo>
                    <a:pt x="534633" y="603213"/>
                  </a:lnTo>
                  <a:lnTo>
                    <a:pt x="491677" y="630178"/>
                  </a:lnTo>
                  <a:lnTo>
                    <a:pt x="449110" y="657653"/>
                  </a:lnTo>
                  <a:lnTo>
                    <a:pt x="406874" y="685675"/>
                  </a:lnTo>
                  <a:lnTo>
                    <a:pt x="364994" y="714225"/>
                  </a:lnTo>
                  <a:lnTo>
                    <a:pt x="323476" y="743299"/>
                  </a:lnTo>
                  <a:lnTo>
                    <a:pt x="282325" y="772892"/>
                  </a:lnTo>
                  <a:lnTo>
                    <a:pt x="241546" y="803000"/>
                  </a:lnTo>
                  <a:lnTo>
                    <a:pt x="201144" y="833618"/>
                  </a:lnTo>
                  <a:lnTo>
                    <a:pt x="161124" y="864741"/>
                  </a:lnTo>
                  <a:lnTo>
                    <a:pt x="121491" y="896366"/>
                  </a:lnTo>
                  <a:lnTo>
                    <a:pt x="82250" y="928487"/>
                  </a:lnTo>
                  <a:lnTo>
                    <a:pt x="43407" y="961100"/>
                  </a:lnTo>
                  <a:lnTo>
                    <a:pt x="4965" y="994200"/>
                  </a:lnTo>
                  <a:lnTo>
                    <a:pt x="0" y="1004467"/>
                  </a:lnTo>
                  <a:lnTo>
                    <a:pt x="3687" y="1014638"/>
                  </a:lnTo>
                  <a:lnTo>
                    <a:pt x="12843" y="1020851"/>
                  </a:lnTo>
                  <a:lnTo>
                    <a:pt x="24284" y="1019244"/>
                  </a:lnTo>
                  <a:lnTo>
                    <a:pt x="28500" y="1016753"/>
                  </a:lnTo>
                  <a:lnTo>
                    <a:pt x="27507" y="1016753"/>
                  </a:lnTo>
                  <a:lnTo>
                    <a:pt x="8188" y="991710"/>
                  </a:lnTo>
                  <a:lnTo>
                    <a:pt x="142648" y="912853"/>
                  </a:lnTo>
                  <a:lnTo>
                    <a:pt x="154500" y="911377"/>
                  </a:lnTo>
                  <a:lnTo>
                    <a:pt x="183476" y="888461"/>
                  </a:lnTo>
                  <a:lnTo>
                    <a:pt x="223446" y="857668"/>
                  </a:lnTo>
                  <a:lnTo>
                    <a:pt x="263796" y="827393"/>
                  </a:lnTo>
                  <a:lnTo>
                    <a:pt x="304517" y="797638"/>
                  </a:lnTo>
                  <a:lnTo>
                    <a:pt x="345604" y="768406"/>
                  </a:lnTo>
                  <a:lnTo>
                    <a:pt x="387051" y="739699"/>
                  </a:lnTo>
                  <a:lnTo>
                    <a:pt x="428851" y="711520"/>
                  </a:lnTo>
                  <a:lnTo>
                    <a:pt x="470998" y="683872"/>
                  </a:lnTo>
                  <a:lnTo>
                    <a:pt x="513485" y="656757"/>
                  </a:lnTo>
                  <a:lnTo>
                    <a:pt x="556328" y="630165"/>
                  </a:lnTo>
                  <a:lnTo>
                    <a:pt x="599455" y="604138"/>
                  </a:lnTo>
                  <a:lnTo>
                    <a:pt x="642924" y="578639"/>
                  </a:lnTo>
                  <a:lnTo>
                    <a:pt x="686709" y="553684"/>
                  </a:lnTo>
                  <a:lnTo>
                    <a:pt x="730802" y="529276"/>
                  </a:lnTo>
                  <a:lnTo>
                    <a:pt x="775197" y="505417"/>
                  </a:lnTo>
                  <a:lnTo>
                    <a:pt x="819888" y="482110"/>
                  </a:lnTo>
                  <a:lnTo>
                    <a:pt x="864868" y="459357"/>
                  </a:lnTo>
                  <a:lnTo>
                    <a:pt x="910132" y="437162"/>
                  </a:lnTo>
                  <a:lnTo>
                    <a:pt x="955671" y="415526"/>
                  </a:lnTo>
                  <a:lnTo>
                    <a:pt x="1001481" y="394453"/>
                  </a:lnTo>
                  <a:lnTo>
                    <a:pt x="1047555" y="373945"/>
                  </a:lnTo>
                  <a:lnTo>
                    <a:pt x="1093886" y="354005"/>
                  </a:lnTo>
                  <a:lnTo>
                    <a:pt x="1140468" y="334635"/>
                  </a:lnTo>
                  <a:lnTo>
                    <a:pt x="1187295" y="315838"/>
                  </a:lnTo>
                  <a:lnTo>
                    <a:pt x="1234360" y="297617"/>
                  </a:lnTo>
                  <a:lnTo>
                    <a:pt x="1281657" y="279974"/>
                  </a:lnTo>
                  <a:lnTo>
                    <a:pt x="1329179" y="262913"/>
                  </a:lnTo>
                  <a:lnTo>
                    <a:pt x="1376920" y="246435"/>
                  </a:lnTo>
                  <a:lnTo>
                    <a:pt x="1425567" y="230313"/>
                  </a:lnTo>
                  <a:lnTo>
                    <a:pt x="1474409" y="214793"/>
                  </a:lnTo>
                  <a:lnTo>
                    <a:pt x="1523439" y="199879"/>
                  </a:lnTo>
                  <a:lnTo>
                    <a:pt x="1572650" y="185575"/>
                  </a:lnTo>
                  <a:lnTo>
                    <a:pt x="1622035" y="171887"/>
                  </a:lnTo>
                  <a:lnTo>
                    <a:pt x="1671587" y="158820"/>
                  </a:lnTo>
                  <a:lnTo>
                    <a:pt x="1721298" y="146378"/>
                  </a:lnTo>
                  <a:lnTo>
                    <a:pt x="1771162" y="134567"/>
                  </a:lnTo>
                  <a:lnTo>
                    <a:pt x="1821173" y="123392"/>
                  </a:lnTo>
                  <a:lnTo>
                    <a:pt x="1871322" y="112856"/>
                  </a:lnTo>
                  <a:lnTo>
                    <a:pt x="1921602" y="102966"/>
                  </a:lnTo>
                  <a:lnTo>
                    <a:pt x="1972007" y="93726"/>
                  </a:lnTo>
                  <a:lnTo>
                    <a:pt x="2022530" y="85141"/>
                  </a:lnTo>
                  <a:lnTo>
                    <a:pt x="2073164" y="77216"/>
                  </a:lnTo>
                  <a:lnTo>
                    <a:pt x="2123901" y="69956"/>
                  </a:lnTo>
                  <a:lnTo>
                    <a:pt x="2225397" y="56979"/>
                  </a:lnTo>
                  <a:lnTo>
                    <a:pt x="2276610" y="51208"/>
                  </a:lnTo>
                  <a:lnTo>
                    <a:pt x="2328067" y="46042"/>
                  </a:lnTo>
                  <a:lnTo>
                    <a:pt x="2379708" y="41579"/>
                  </a:lnTo>
                  <a:lnTo>
                    <a:pt x="2431491" y="37915"/>
                  </a:lnTo>
                  <a:lnTo>
                    <a:pt x="2483362" y="35145"/>
                  </a:lnTo>
                  <a:lnTo>
                    <a:pt x="2535269" y="33366"/>
                  </a:lnTo>
                  <a:lnTo>
                    <a:pt x="2587161" y="32675"/>
                  </a:lnTo>
                  <a:lnTo>
                    <a:pt x="2946291" y="32675"/>
                  </a:lnTo>
                  <a:lnTo>
                    <a:pt x="2898088" y="23445"/>
                  </a:lnTo>
                  <a:lnTo>
                    <a:pt x="2848191" y="15752"/>
                  </a:lnTo>
                  <a:lnTo>
                    <a:pt x="2797977" y="9731"/>
                  </a:lnTo>
                  <a:lnTo>
                    <a:pt x="2747513" y="5262"/>
                  </a:lnTo>
                  <a:lnTo>
                    <a:pt x="2696861" y="2230"/>
                  </a:lnTo>
                  <a:lnTo>
                    <a:pt x="2646089" y="515"/>
                  </a:lnTo>
                  <a:lnTo>
                    <a:pt x="2595261" y="0"/>
                  </a:lnTo>
                  <a:close/>
                </a:path>
                <a:path w="3601720" h="1021080">
                  <a:moveTo>
                    <a:pt x="154500" y="911377"/>
                  </a:moveTo>
                  <a:lnTo>
                    <a:pt x="142648" y="912853"/>
                  </a:lnTo>
                  <a:lnTo>
                    <a:pt x="8188" y="991710"/>
                  </a:lnTo>
                  <a:lnTo>
                    <a:pt x="27507" y="1016753"/>
                  </a:lnTo>
                  <a:lnTo>
                    <a:pt x="65900" y="983917"/>
                  </a:lnTo>
                  <a:lnTo>
                    <a:pt x="104696" y="951588"/>
                  </a:lnTo>
                  <a:lnTo>
                    <a:pt x="143890" y="919768"/>
                  </a:lnTo>
                  <a:lnTo>
                    <a:pt x="154500" y="911377"/>
                  </a:lnTo>
                  <a:close/>
                </a:path>
                <a:path w="3601720" h="1021080">
                  <a:moveTo>
                    <a:pt x="154946" y="911322"/>
                  </a:moveTo>
                  <a:lnTo>
                    <a:pt x="104696" y="951588"/>
                  </a:lnTo>
                  <a:lnTo>
                    <a:pt x="65900" y="983917"/>
                  </a:lnTo>
                  <a:lnTo>
                    <a:pt x="27507" y="1016753"/>
                  </a:lnTo>
                  <a:lnTo>
                    <a:pt x="28500" y="1016753"/>
                  </a:lnTo>
                  <a:lnTo>
                    <a:pt x="158493" y="939958"/>
                  </a:lnTo>
                  <a:lnTo>
                    <a:pt x="165810" y="929951"/>
                  </a:lnTo>
                  <a:lnTo>
                    <a:pt x="163647" y="918713"/>
                  </a:lnTo>
                  <a:lnTo>
                    <a:pt x="154946" y="911322"/>
                  </a:lnTo>
                  <a:close/>
                </a:path>
                <a:path w="3601720" h="1021080">
                  <a:moveTo>
                    <a:pt x="2946291" y="32675"/>
                  </a:moveTo>
                  <a:lnTo>
                    <a:pt x="2587161" y="32675"/>
                  </a:lnTo>
                  <a:lnTo>
                    <a:pt x="2638986" y="33167"/>
                  </a:lnTo>
                  <a:lnTo>
                    <a:pt x="2690694" y="34940"/>
                  </a:lnTo>
                  <a:lnTo>
                    <a:pt x="2742234" y="38088"/>
                  </a:lnTo>
                  <a:lnTo>
                    <a:pt x="2793553" y="42708"/>
                  </a:lnTo>
                  <a:lnTo>
                    <a:pt x="2844601" y="48898"/>
                  </a:lnTo>
                  <a:lnTo>
                    <a:pt x="2895327" y="56751"/>
                  </a:lnTo>
                  <a:lnTo>
                    <a:pt x="2945679" y="66366"/>
                  </a:lnTo>
                  <a:lnTo>
                    <a:pt x="2994524" y="77812"/>
                  </a:lnTo>
                  <a:lnTo>
                    <a:pt x="3042701" y="91517"/>
                  </a:lnTo>
                  <a:lnTo>
                    <a:pt x="3090049" y="107483"/>
                  </a:lnTo>
                  <a:lnTo>
                    <a:pt x="3136412" y="125708"/>
                  </a:lnTo>
                  <a:lnTo>
                    <a:pt x="3181630" y="146191"/>
                  </a:lnTo>
                  <a:lnTo>
                    <a:pt x="3225545" y="168932"/>
                  </a:lnTo>
                  <a:lnTo>
                    <a:pt x="3267999" y="193929"/>
                  </a:lnTo>
                  <a:lnTo>
                    <a:pt x="3308835" y="221183"/>
                  </a:lnTo>
                  <a:lnTo>
                    <a:pt x="3347892" y="250692"/>
                  </a:lnTo>
                  <a:lnTo>
                    <a:pt x="3385015" y="282455"/>
                  </a:lnTo>
                  <a:lnTo>
                    <a:pt x="3420043" y="316472"/>
                  </a:lnTo>
                  <a:lnTo>
                    <a:pt x="3452818" y="352742"/>
                  </a:lnTo>
                  <a:lnTo>
                    <a:pt x="3483183" y="391264"/>
                  </a:lnTo>
                  <a:lnTo>
                    <a:pt x="3510980" y="432038"/>
                  </a:lnTo>
                  <a:lnTo>
                    <a:pt x="3536049" y="475062"/>
                  </a:lnTo>
                  <a:lnTo>
                    <a:pt x="3558232" y="520336"/>
                  </a:lnTo>
                  <a:lnTo>
                    <a:pt x="3577372" y="567860"/>
                  </a:lnTo>
                  <a:lnTo>
                    <a:pt x="3584017" y="575339"/>
                  </a:lnTo>
                  <a:lnTo>
                    <a:pt x="3593060" y="576050"/>
                  </a:lnTo>
                  <a:lnTo>
                    <a:pt x="3600289" y="571002"/>
                  </a:lnTo>
                  <a:lnTo>
                    <a:pt x="3601495" y="561204"/>
                  </a:lnTo>
                  <a:lnTo>
                    <a:pt x="3586578" y="514393"/>
                  </a:lnTo>
                  <a:lnTo>
                    <a:pt x="3567869" y="469442"/>
                  </a:lnTo>
                  <a:lnTo>
                    <a:pt x="3545623" y="426397"/>
                  </a:lnTo>
                  <a:lnTo>
                    <a:pt x="3520096" y="385299"/>
                  </a:lnTo>
                  <a:lnTo>
                    <a:pt x="3491543" y="346194"/>
                  </a:lnTo>
                  <a:lnTo>
                    <a:pt x="3460219" y="309124"/>
                  </a:lnTo>
                  <a:lnTo>
                    <a:pt x="3426381" y="274134"/>
                  </a:lnTo>
                  <a:lnTo>
                    <a:pt x="3390283" y="241267"/>
                  </a:lnTo>
                  <a:lnTo>
                    <a:pt x="3352181" y="210566"/>
                  </a:lnTo>
                  <a:lnTo>
                    <a:pt x="3312331" y="182077"/>
                  </a:lnTo>
                  <a:lnTo>
                    <a:pt x="3270988" y="155841"/>
                  </a:lnTo>
                  <a:lnTo>
                    <a:pt x="3228407" y="131903"/>
                  </a:lnTo>
                  <a:lnTo>
                    <a:pt x="3184844" y="110307"/>
                  </a:lnTo>
                  <a:lnTo>
                    <a:pt x="3140555" y="91096"/>
                  </a:lnTo>
                  <a:lnTo>
                    <a:pt x="3093215" y="73282"/>
                  </a:lnTo>
                  <a:lnTo>
                    <a:pt x="3045233" y="57727"/>
                  </a:lnTo>
                  <a:lnTo>
                    <a:pt x="2996674" y="44315"/>
                  </a:lnTo>
                  <a:lnTo>
                    <a:pt x="2947604" y="32927"/>
                  </a:lnTo>
                  <a:lnTo>
                    <a:pt x="2946291" y="32675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6028498" y="336254"/>
              <a:ext cx="1237615" cy="403860"/>
            </a:xfrm>
            <a:custGeom>
              <a:avLst/>
              <a:gdLst/>
              <a:ahLst/>
              <a:cxnLst/>
              <a:rect l="l" t="t" r="r" b="b"/>
              <a:pathLst>
                <a:path w="1237615" h="403859">
                  <a:moveTo>
                    <a:pt x="11365" y="0"/>
                  </a:moveTo>
                  <a:lnTo>
                    <a:pt x="2835" y="3468"/>
                  </a:lnTo>
                  <a:lnTo>
                    <a:pt x="0" y="11471"/>
                  </a:lnTo>
                  <a:lnTo>
                    <a:pt x="2847" y="19625"/>
                  </a:lnTo>
                  <a:lnTo>
                    <a:pt x="11365" y="23547"/>
                  </a:lnTo>
                  <a:lnTo>
                    <a:pt x="61149" y="25623"/>
                  </a:lnTo>
                  <a:lnTo>
                    <a:pt x="110723" y="28791"/>
                  </a:lnTo>
                  <a:lnTo>
                    <a:pt x="160079" y="33039"/>
                  </a:lnTo>
                  <a:lnTo>
                    <a:pt x="209210" y="38355"/>
                  </a:lnTo>
                  <a:lnTo>
                    <a:pt x="258110" y="44729"/>
                  </a:lnTo>
                  <a:lnTo>
                    <a:pt x="306770" y="52147"/>
                  </a:lnTo>
                  <a:lnTo>
                    <a:pt x="355185" y="60600"/>
                  </a:lnTo>
                  <a:lnTo>
                    <a:pt x="403346" y="70075"/>
                  </a:lnTo>
                  <a:lnTo>
                    <a:pt x="451248" y="80561"/>
                  </a:lnTo>
                  <a:lnTo>
                    <a:pt x="498882" y="92045"/>
                  </a:lnTo>
                  <a:lnTo>
                    <a:pt x="546243" y="104517"/>
                  </a:lnTo>
                  <a:lnTo>
                    <a:pt x="593322" y="117965"/>
                  </a:lnTo>
                  <a:lnTo>
                    <a:pt x="640114" y="132377"/>
                  </a:lnTo>
                  <a:lnTo>
                    <a:pt x="686610" y="147741"/>
                  </a:lnTo>
                  <a:lnTo>
                    <a:pt x="732804" y="164047"/>
                  </a:lnTo>
                  <a:lnTo>
                    <a:pt x="778689" y="181283"/>
                  </a:lnTo>
                  <a:lnTo>
                    <a:pt x="824257" y="199436"/>
                  </a:lnTo>
                  <a:lnTo>
                    <a:pt x="869503" y="218495"/>
                  </a:lnTo>
                  <a:lnTo>
                    <a:pt x="914417" y="238449"/>
                  </a:lnTo>
                  <a:lnTo>
                    <a:pt x="958995" y="259287"/>
                  </a:lnTo>
                  <a:lnTo>
                    <a:pt x="1003228" y="280995"/>
                  </a:lnTo>
                  <a:lnTo>
                    <a:pt x="1047110" y="303564"/>
                  </a:lnTo>
                  <a:lnTo>
                    <a:pt x="1090633" y="326981"/>
                  </a:lnTo>
                  <a:lnTo>
                    <a:pt x="1133791" y="351235"/>
                  </a:lnTo>
                  <a:lnTo>
                    <a:pt x="1176576" y="376314"/>
                  </a:lnTo>
                  <a:lnTo>
                    <a:pt x="1218982" y="402207"/>
                  </a:lnTo>
                  <a:lnTo>
                    <a:pt x="1228635" y="403733"/>
                  </a:lnTo>
                  <a:lnTo>
                    <a:pt x="1235407" y="398016"/>
                  </a:lnTo>
                  <a:lnTo>
                    <a:pt x="1237125" y="388994"/>
                  </a:lnTo>
                  <a:lnTo>
                    <a:pt x="1231614" y="380606"/>
                  </a:lnTo>
                  <a:lnTo>
                    <a:pt x="1190190" y="352938"/>
                  </a:lnTo>
                  <a:lnTo>
                    <a:pt x="1148102" y="326316"/>
                  </a:lnTo>
                  <a:lnTo>
                    <a:pt x="1105378" y="300741"/>
                  </a:lnTo>
                  <a:lnTo>
                    <a:pt x="1062045" y="276212"/>
                  </a:lnTo>
                  <a:lnTo>
                    <a:pt x="1018131" y="252728"/>
                  </a:lnTo>
                  <a:lnTo>
                    <a:pt x="973665" y="230289"/>
                  </a:lnTo>
                  <a:lnTo>
                    <a:pt x="928674" y="208894"/>
                  </a:lnTo>
                  <a:lnTo>
                    <a:pt x="883187" y="188543"/>
                  </a:lnTo>
                  <a:lnTo>
                    <a:pt x="837231" y="169235"/>
                  </a:lnTo>
                  <a:lnTo>
                    <a:pt x="790834" y="150969"/>
                  </a:lnTo>
                  <a:lnTo>
                    <a:pt x="744024" y="133745"/>
                  </a:lnTo>
                  <a:lnTo>
                    <a:pt x="696830" y="117563"/>
                  </a:lnTo>
                  <a:lnTo>
                    <a:pt x="649279" y="102421"/>
                  </a:lnTo>
                  <a:lnTo>
                    <a:pt x="601399" y="88319"/>
                  </a:lnTo>
                  <a:lnTo>
                    <a:pt x="553218" y="75256"/>
                  </a:lnTo>
                  <a:lnTo>
                    <a:pt x="504764" y="63232"/>
                  </a:lnTo>
                  <a:lnTo>
                    <a:pt x="456065" y="52247"/>
                  </a:lnTo>
                  <a:lnTo>
                    <a:pt x="407149" y="42299"/>
                  </a:lnTo>
                  <a:lnTo>
                    <a:pt x="358044" y="33388"/>
                  </a:lnTo>
                  <a:lnTo>
                    <a:pt x="308778" y="25514"/>
                  </a:lnTo>
                  <a:lnTo>
                    <a:pt x="259379" y="18675"/>
                  </a:lnTo>
                  <a:lnTo>
                    <a:pt x="209875" y="12872"/>
                  </a:lnTo>
                  <a:lnTo>
                    <a:pt x="160293" y="8103"/>
                  </a:lnTo>
                  <a:lnTo>
                    <a:pt x="110662" y="4369"/>
                  </a:lnTo>
                  <a:lnTo>
                    <a:pt x="61010" y="1668"/>
                  </a:lnTo>
                  <a:lnTo>
                    <a:pt x="1136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14362321" y="1764460"/>
              <a:ext cx="4749165" cy="759460"/>
            </a:xfrm>
            <a:custGeom>
              <a:avLst/>
              <a:gdLst/>
              <a:ahLst/>
              <a:cxnLst/>
              <a:rect l="l" t="t" r="r" b="b"/>
              <a:pathLst>
                <a:path w="4749165" h="759460">
                  <a:moveTo>
                    <a:pt x="3777779" y="39749"/>
                  </a:moveTo>
                  <a:lnTo>
                    <a:pt x="3523938" y="39749"/>
                  </a:lnTo>
                  <a:lnTo>
                    <a:pt x="3574032" y="40074"/>
                  </a:lnTo>
                  <a:lnTo>
                    <a:pt x="3623963" y="44550"/>
                  </a:lnTo>
                  <a:lnTo>
                    <a:pt x="3673594" y="52674"/>
                  </a:lnTo>
                  <a:lnTo>
                    <a:pt x="3722793" y="63944"/>
                  </a:lnTo>
                  <a:lnTo>
                    <a:pt x="3771424" y="77855"/>
                  </a:lnTo>
                  <a:lnTo>
                    <a:pt x="3819353" y="93903"/>
                  </a:lnTo>
                  <a:lnTo>
                    <a:pt x="3866445" y="111586"/>
                  </a:lnTo>
                  <a:lnTo>
                    <a:pt x="3912566" y="130400"/>
                  </a:lnTo>
                  <a:lnTo>
                    <a:pt x="3956728" y="149655"/>
                  </a:lnTo>
                  <a:lnTo>
                    <a:pt x="4000403" y="169998"/>
                  </a:lnTo>
                  <a:lnTo>
                    <a:pt x="4043570" y="191406"/>
                  </a:lnTo>
                  <a:lnTo>
                    <a:pt x="4086205" y="213860"/>
                  </a:lnTo>
                  <a:lnTo>
                    <a:pt x="4128287" y="237341"/>
                  </a:lnTo>
                  <a:lnTo>
                    <a:pt x="4169794" y="261827"/>
                  </a:lnTo>
                  <a:lnTo>
                    <a:pt x="4210702" y="287299"/>
                  </a:lnTo>
                  <a:lnTo>
                    <a:pt x="4250989" y="313737"/>
                  </a:lnTo>
                  <a:lnTo>
                    <a:pt x="4290634" y="341121"/>
                  </a:lnTo>
                  <a:lnTo>
                    <a:pt x="4329614" y="369430"/>
                  </a:lnTo>
                  <a:lnTo>
                    <a:pt x="4369179" y="399693"/>
                  </a:lnTo>
                  <a:lnTo>
                    <a:pt x="4407926" y="430947"/>
                  </a:lnTo>
                  <a:lnTo>
                    <a:pt x="4445846" y="463167"/>
                  </a:lnTo>
                  <a:lnTo>
                    <a:pt x="4482929" y="496327"/>
                  </a:lnTo>
                  <a:lnTo>
                    <a:pt x="4519165" y="530400"/>
                  </a:lnTo>
                  <a:lnTo>
                    <a:pt x="4554544" y="565362"/>
                  </a:lnTo>
                  <a:lnTo>
                    <a:pt x="4589056" y="601185"/>
                  </a:lnTo>
                  <a:lnTo>
                    <a:pt x="4622728" y="637887"/>
                  </a:lnTo>
                  <a:lnTo>
                    <a:pt x="4655440" y="675315"/>
                  </a:lnTo>
                  <a:lnTo>
                    <a:pt x="4687292" y="713568"/>
                  </a:lnTo>
                  <a:lnTo>
                    <a:pt x="4718237" y="752580"/>
                  </a:lnTo>
                  <a:lnTo>
                    <a:pt x="4730744" y="759178"/>
                  </a:lnTo>
                  <a:lnTo>
                    <a:pt x="4742670" y="753546"/>
                  </a:lnTo>
                  <a:lnTo>
                    <a:pt x="4749056" y="740751"/>
                  </a:lnTo>
                  <a:lnTo>
                    <a:pt x="4744945" y="725862"/>
                  </a:lnTo>
                  <a:lnTo>
                    <a:pt x="4714342" y="687247"/>
                  </a:lnTo>
                  <a:lnTo>
                    <a:pt x="4682828" y="649403"/>
                  </a:lnTo>
                  <a:lnTo>
                    <a:pt x="4650424" y="612346"/>
                  </a:lnTo>
                  <a:lnTo>
                    <a:pt x="4617148" y="576093"/>
                  </a:lnTo>
                  <a:lnTo>
                    <a:pt x="4583021" y="540661"/>
                  </a:lnTo>
                  <a:lnTo>
                    <a:pt x="4548064" y="506068"/>
                  </a:lnTo>
                  <a:lnTo>
                    <a:pt x="4512296" y="472331"/>
                  </a:lnTo>
                  <a:lnTo>
                    <a:pt x="4475738" y="439466"/>
                  </a:lnTo>
                  <a:lnTo>
                    <a:pt x="4438409" y="407490"/>
                  </a:lnTo>
                  <a:lnTo>
                    <a:pt x="4400330" y="376420"/>
                  </a:lnTo>
                  <a:lnTo>
                    <a:pt x="4361521" y="346275"/>
                  </a:lnTo>
                  <a:lnTo>
                    <a:pt x="4322002" y="317069"/>
                  </a:lnTo>
                  <a:lnTo>
                    <a:pt x="4281793" y="288821"/>
                  </a:lnTo>
                  <a:lnTo>
                    <a:pt x="4240914" y="261548"/>
                  </a:lnTo>
                  <a:lnTo>
                    <a:pt x="4199385" y="235266"/>
                  </a:lnTo>
                  <a:lnTo>
                    <a:pt x="4157226" y="209993"/>
                  </a:lnTo>
                  <a:lnTo>
                    <a:pt x="4114458" y="185746"/>
                  </a:lnTo>
                  <a:lnTo>
                    <a:pt x="4071100" y="162541"/>
                  </a:lnTo>
                  <a:lnTo>
                    <a:pt x="4027173" y="140395"/>
                  </a:lnTo>
                  <a:lnTo>
                    <a:pt x="3982697" y="119327"/>
                  </a:lnTo>
                  <a:lnTo>
                    <a:pt x="3937691" y="99352"/>
                  </a:lnTo>
                  <a:lnTo>
                    <a:pt x="3892177" y="80488"/>
                  </a:lnTo>
                  <a:lnTo>
                    <a:pt x="3846173" y="62751"/>
                  </a:lnTo>
                  <a:lnTo>
                    <a:pt x="3801114" y="46929"/>
                  </a:lnTo>
                  <a:lnTo>
                    <a:pt x="3777779" y="39749"/>
                  </a:lnTo>
                  <a:close/>
                </a:path>
                <a:path w="4749165" h="759460">
                  <a:moveTo>
                    <a:pt x="3277585" y="567109"/>
                  </a:moveTo>
                  <a:lnTo>
                    <a:pt x="3335481" y="604741"/>
                  </a:lnTo>
                  <a:lnTo>
                    <a:pt x="3377796" y="622152"/>
                  </a:lnTo>
                  <a:lnTo>
                    <a:pt x="3422297" y="633688"/>
                  </a:lnTo>
                  <a:lnTo>
                    <a:pt x="3468227" y="639037"/>
                  </a:lnTo>
                  <a:lnTo>
                    <a:pt x="3514830" y="637887"/>
                  </a:lnTo>
                  <a:lnTo>
                    <a:pt x="3561346" y="629925"/>
                  </a:lnTo>
                  <a:lnTo>
                    <a:pt x="3548442" y="629925"/>
                  </a:lnTo>
                  <a:lnTo>
                    <a:pt x="3277585" y="567109"/>
                  </a:lnTo>
                  <a:close/>
                </a:path>
                <a:path w="4749165" h="759460">
                  <a:moveTo>
                    <a:pt x="3218737" y="505125"/>
                  </a:moveTo>
                  <a:lnTo>
                    <a:pt x="3229234" y="520386"/>
                  </a:lnTo>
                  <a:lnTo>
                    <a:pt x="3260443" y="553546"/>
                  </a:lnTo>
                  <a:lnTo>
                    <a:pt x="3277585" y="567109"/>
                  </a:lnTo>
                  <a:lnTo>
                    <a:pt x="3548442" y="629925"/>
                  </a:lnTo>
                  <a:lnTo>
                    <a:pt x="3548442" y="590468"/>
                  </a:lnTo>
                  <a:lnTo>
                    <a:pt x="3501343" y="590468"/>
                  </a:lnTo>
                  <a:lnTo>
                    <a:pt x="3454588" y="589670"/>
                  </a:lnTo>
                  <a:lnTo>
                    <a:pt x="3409156" y="581208"/>
                  </a:lnTo>
                  <a:lnTo>
                    <a:pt x="3366029" y="565602"/>
                  </a:lnTo>
                  <a:lnTo>
                    <a:pt x="3326186" y="543372"/>
                  </a:lnTo>
                  <a:lnTo>
                    <a:pt x="3302224" y="524288"/>
                  </a:lnTo>
                  <a:lnTo>
                    <a:pt x="3218737" y="505125"/>
                  </a:lnTo>
                  <a:close/>
                </a:path>
                <a:path w="4749165" h="759460">
                  <a:moveTo>
                    <a:pt x="3561346" y="583082"/>
                  </a:moveTo>
                  <a:lnTo>
                    <a:pt x="3548442" y="583082"/>
                  </a:lnTo>
                  <a:lnTo>
                    <a:pt x="3548442" y="629925"/>
                  </a:lnTo>
                  <a:lnTo>
                    <a:pt x="3561346" y="629925"/>
                  </a:lnTo>
                  <a:lnTo>
                    <a:pt x="3574271" y="620958"/>
                  </a:lnTo>
                  <a:lnTo>
                    <a:pt x="3578708" y="606355"/>
                  </a:lnTo>
                  <a:lnTo>
                    <a:pt x="3574465" y="591826"/>
                  </a:lnTo>
                  <a:lnTo>
                    <a:pt x="3561346" y="583082"/>
                  </a:lnTo>
                  <a:close/>
                </a:path>
                <a:path w="4749165" h="759460">
                  <a:moveTo>
                    <a:pt x="3302224" y="524288"/>
                  </a:moveTo>
                  <a:lnTo>
                    <a:pt x="3366029" y="565602"/>
                  </a:lnTo>
                  <a:lnTo>
                    <a:pt x="3409156" y="581208"/>
                  </a:lnTo>
                  <a:lnTo>
                    <a:pt x="3454588" y="589670"/>
                  </a:lnTo>
                  <a:lnTo>
                    <a:pt x="3501343" y="590468"/>
                  </a:lnTo>
                  <a:lnTo>
                    <a:pt x="3548442" y="583082"/>
                  </a:lnTo>
                  <a:lnTo>
                    <a:pt x="3561346" y="583082"/>
                  </a:lnTo>
                  <a:lnTo>
                    <a:pt x="3302224" y="524288"/>
                  </a:lnTo>
                  <a:close/>
                </a:path>
                <a:path w="4749165" h="759460">
                  <a:moveTo>
                    <a:pt x="3548442" y="583082"/>
                  </a:moveTo>
                  <a:lnTo>
                    <a:pt x="3501343" y="590468"/>
                  </a:lnTo>
                  <a:lnTo>
                    <a:pt x="3548442" y="590468"/>
                  </a:lnTo>
                  <a:lnTo>
                    <a:pt x="3548442" y="583082"/>
                  </a:lnTo>
                  <a:close/>
                </a:path>
                <a:path w="4749165" h="759460">
                  <a:moveTo>
                    <a:pt x="165742" y="17330"/>
                  </a:moveTo>
                  <a:lnTo>
                    <a:pt x="116329" y="17804"/>
                  </a:lnTo>
                  <a:lnTo>
                    <a:pt x="66924" y="18786"/>
                  </a:lnTo>
                  <a:lnTo>
                    <a:pt x="17503" y="20305"/>
                  </a:lnTo>
                  <a:lnTo>
                    <a:pt x="0" y="38579"/>
                  </a:lnTo>
                  <a:lnTo>
                    <a:pt x="4363" y="50840"/>
                  </a:lnTo>
                  <a:lnTo>
                    <a:pt x="17530" y="56597"/>
                  </a:lnTo>
                  <a:lnTo>
                    <a:pt x="69188" y="57778"/>
                  </a:lnTo>
                  <a:lnTo>
                    <a:pt x="275580" y="64923"/>
                  </a:lnTo>
                  <a:lnTo>
                    <a:pt x="481593" y="76017"/>
                  </a:lnTo>
                  <a:lnTo>
                    <a:pt x="687236" y="91157"/>
                  </a:lnTo>
                  <a:lnTo>
                    <a:pt x="841229" y="105226"/>
                  </a:lnTo>
                  <a:lnTo>
                    <a:pt x="995022" y="121666"/>
                  </a:lnTo>
                  <a:lnTo>
                    <a:pt x="1148617" y="140519"/>
                  </a:lnTo>
                  <a:lnTo>
                    <a:pt x="1302018" y="161824"/>
                  </a:lnTo>
                  <a:lnTo>
                    <a:pt x="1455185" y="185584"/>
                  </a:lnTo>
                  <a:lnTo>
                    <a:pt x="1709671" y="229456"/>
                  </a:lnTo>
                  <a:lnTo>
                    <a:pt x="1963350" y="277708"/>
                  </a:lnTo>
                  <a:lnTo>
                    <a:pt x="2317392" y="350989"/>
                  </a:lnTo>
                  <a:lnTo>
                    <a:pt x="3277585" y="567109"/>
                  </a:lnTo>
                  <a:lnTo>
                    <a:pt x="3260443" y="553546"/>
                  </a:lnTo>
                  <a:lnTo>
                    <a:pt x="3229234" y="520386"/>
                  </a:lnTo>
                  <a:lnTo>
                    <a:pt x="3218737" y="505125"/>
                  </a:lnTo>
                  <a:lnTo>
                    <a:pt x="2366653" y="311806"/>
                  </a:lnTo>
                  <a:lnTo>
                    <a:pt x="2016888" y="238433"/>
                  </a:lnTo>
                  <a:lnTo>
                    <a:pt x="1716190" y="180685"/>
                  </a:lnTo>
                  <a:lnTo>
                    <a:pt x="1464828" y="137246"/>
                  </a:lnTo>
                  <a:lnTo>
                    <a:pt x="1263148" y="106135"/>
                  </a:lnTo>
                  <a:lnTo>
                    <a:pt x="1060882" y="78704"/>
                  </a:lnTo>
                  <a:lnTo>
                    <a:pt x="908763" y="60792"/>
                  </a:lnTo>
                  <a:lnTo>
                    <a:pt x="757961" y="45522"/>
                  </a:lnTo>
                  <a:lnTo>
                    <a:pt x="659489" y="37062"/>
                  </a:lnTo>
                  <a:lnTo>
                    <a:pt x="560886" y="29937"/>
                  </a:lnTo>
                  <a:lnTo>
                    <a:pt x="462179" y="24275"/>
                  </a:lnTo>
                  <a:lnTo>
                    <a:pt x="363400" y="20201"/>
                  </a:lnTo>
                  <a:lnTo>
                    <a:pt x="264578" y="17844"/>
                  </a:lnTo>
                  <a:lnTo>
                    <a:pt x="165742" y="17330"/>
                  </a:lnTo>
                  <a:close/>
                </a:path>
                <a:path w="4749165" h="759460">
                  <a:moveTo>
                    <a:pt x="3560709" y="0"/>
                  </a:moveTo>
                  <a:lnTo>
                    <a:pt x="3511877" y="352"/>
                  </a:lnTo>
                  <a:lnTo>
                    <a:pt x="3463553" y="5051"/>
                  </a:lnTo>
                  <a:lnTo>
                    <a:pt x="3416060" y="14569"/>
                  </a:lnTo>
                  <a:lnTo>
                    <a:pt x="3369724" y="29377"/>
                  </a:lnTo>
                  <a:lnTo>
                    <a:pt x="3327370" y="49253"/>
                  </a:lnTo>
                  <a:lnTo>
                    <a:pt x="3289186" y="74299"/>
                  </a:lnTo>
                  <a:lnTo>
                    <a:pt x="3255472" y="103960"/>
                  </a:lnTo>
                  <a:lnTo>
                    <a:pt x="3226529" y="137685"/>
                  </a:lnTo>
                  <a:lnTo>
                    <a:pt x="3202659" y="174920"/>
                  </a:lnTo>
                  <a:lnTo>
                    <a:pt x="3184163" y="215112"/>
                  </a:lnTo>
                  <a:lnTo>
                    <a:pt x="3171342" y="257709"/>
                  </a:lnTo>
                  <a:lnTo>
                    <a:pt x="3164496" y="302158"/>
                  </a:lnTo>
                  <a:lnTo>
                    <a:pt x="3163928" y="347906"/>
                  </a:lnTo>
                  <a:lnTo>
                    <a:pt x="3169939" y="394401"/>
                  </a:lnTo>
                  <a:lnTo>
                    <a:pt x="3183225" y="440501"/>
                  </a:lnTo>
                  <a:lnTo>
                    <a:pt x="3203242" y="482600"/>
                  </a:lnTo>
                  <a:lnTo>
                    <a:pt x="3218737" y="505125"/>
                  </a:lnTo>
                  <a:lnTo>
                    <a:pt x="3302224" y="524288"/>
                  </a:lnTo>
                  <a:lnTo>
                    <a:pt x="3290610" y="515038"/>
                  </a:lnTo>
                  <a:lnTo>
                    <a:pt x="3260280" y="481119"/>
                  </a:lnTo>
                  <a:lnTo>
                    <a:pt x="3236178" y="442135"/>
                  </a:lnTo>
                  <a:lnTo>
                    <a:pt x="3219283" y="398606"/>
                  </a:lnTo>
                  <a:lnTo>
                    <a:pt x="3210576" y="351053"/>
                  </a:lnTo>
                  <a:lnTo>
                    <a:pt x="3210316" y="303461"/>
                  </a:lnTo>
                  <a:lnTo>
                    <a:pt x="3217609" y="258633"/>
                  </a:lnTo>
                  <a:lnTo>
                    <a:pt x="3231837" y="216940"/>
                  </a:lnTo>
                  <a:lnTo>
                    <a:pt x="3252384" y="178753"/>
                  </a:lnTo>
                  <a:lnTo>
                    <a:pt x="3278633" y="144444"/>
                  </a:lnTo>
                  <a:lnTo>
                    <a:pt x="3309967" y="114386"/>
                  </a:lnTo>
                  <a:lnTo>
                    <a:pt x="3345768" y="88948"/>
                  </a:lnTo>
                  <a:lnTo>
                    <a:pt x="3385421" y="68504"/>
                  </a:lnTo>
                  <a:lnTo>
                    <a:pt x="3428309" y="53424"/>
                  </a:lnTo>
                  <a:lnTo>
                    <a:pt x="3473813" y="44081"/>
                  </a:lnTo>
                  <a:lnTo>
                    <a:pt x="3523938" y="39749"/>
                  </a:lnTo>
                  <a:lnTo>
                    <a:pt x="3777779" y="39749"/>
                  </a:lnTo>
                  <a:lnTo>
                    <a:pt x="3754615" y="32623"/>
                  </a:lnTo>
                  <a:lnTo>
                    <a:pt x="3706938" y="20293"/>
                  </a:lnTo>
                  <a:lnTo>
                    <a:pt x="3658595" y="10448"/>
                  </a:lnTo>
                  <a:lnTo>
                    <a:pt x="3609723" y="3522"/>
                  </a:lnTo>
                  <a:lnTo>
                    <a:pt x="3560709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4478375" y="3562873"/>
              <a:ext cx="1690370" cy="579755"/>
            </a:xfrm>
            <a:custGeom>
              <a:avLst/>
              <a:gdLst/>
              <a:ahLst/>
              <a:cxnLst/>
              <a:rect l="l" t="t" r="r" b="b"/>
              <a:pathLst>
                <a:path w="1690370" h="579754">
                  <a:moveTo>
                    <a:pt x="1673426" y="0"/>
                  </a:moveTo>
                  <a:lnTo>
                    <a:pt x="1623869" y="12824"/>
                  </a:lnTo>
                  <a:lnTo>
                    <a:pt x="1426205" y="66274"/>
                  </a:lnTo>
                  <a:lnTo>
                    <a:pt x="1229413" y="122939"/>
                  </a:lnTo>
                  <a:lnTo>
                    <a:pt x="984572" y="197824"/>
                  </a:lnTo>
                  <a:lnTo>
                    <a:pt x="740920" y="276653"/>
                  </a:lnTo>
                  <a:lnTo>
                    <a:pt x="449970" y="375611"/>
                  </a:lnTo>
                  <a:lnTo>
                    <a:pt x="16131" y="530817"/>
                  </a:lnTo>
                  <a:lnTo>
                    <a:pt x="0" y="563542"/>
                  </a:lnTo>
                  <a:lnTo>
                    <a:pt x="10281" y="578217"/>
                  </a:lnTo>
                  <a:lnTo>
                    <a:pt x="29558" y="579533"/>
                  </a:lnTo>
                  <a:lnTo>
                    <a:pt x="367311" y="459059"/>
                  </a:lnTo>
                  <a:lnTo>
                    <a:pt x="1144597" y="199847"/>
                  </a:lnTo>
                  <a:lnTo>
                    <a:pt x="1680857" y="26958"/>
                  </a:lnTo>
                  <a:lnTo>
                    <a:pt x="1689355" y="19791"/>
                  </a:lnTo>
                  <a:lnTo>
                    <a:pt x="1690112" y="9727"/>
                  </a:lnTo>
                  <a:lnTo>
                    <a:pt x="1684384" y="1539"/>
                  </a:lnTo>
                  <a:lnTo>
                    <a:pt x="1673426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62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</a:t>
            </a:r>
            <a:r>
              <a:rPr lang="ru-RU" dirty="0" smtClean="0">
                <a:latin typeface="Roboto Light"/>
              </a:rPr>
              <a:t>Оглавление</a:t>
            </a:r>
            <a:endParaRPr lang="en-US" dirty="0">
              <a:latin typeface="Roboto Light"/>
            </a:endParaRPr>
          </a:p>
        </p:txBody>
      </p:sp>
      <p:sp>
        <p:nvSpPr>
          <p:cNvPr id="38" name="Line 3"/>
          <p:cNvSpPr>
            <a:spLocks noChangeShapeType="1"/>
          </p:cNvSpPr>
          <p:nvPr/>
        </p:nvSpPr>
        <p:spPr bwMode="gray">
          <a:xfrm>
            <a:off x="2374602" y="4833458"/>
            <a:ext cx="48006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gray">
          <a:xfrm rot="3419336">
            <a:off x="2090439" y="4257196"/>
            <a:ext cx="479425" cy="520700"/>
          </a:xfrm>
          <a:prstGeom prst="rect">
            <a:avLst/>
          </a:prstGeom>
          <a:gradFill rotWithShape="1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7C8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gray">
          <a:xfrm>
            <a:off x="3670002" y="4225158"/>
            <a:ext cx="7862793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/>
            <a:r>
              <a:rPr lang="ru-RU" sz="3200" b="1" dirty="0" smtClean="0">
                <a:solidFill>
                  <a:srgbClr val="006666"/>
                </a:solidFill>
                <a:latin typeface="Roboto Light"/>
                <a:hlinkClick r:id="rId2" action="ppaction://hlinksldjump"/>
              </a:rPr>
              <a:t>Схема работы (или этапы создания)?</a:t>
            </a:r>
            <a:endParaRPr lang="en-US" sz="32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gray">
          <a:xfrm>
            <a:off x="2146002" y="4300058"/>
            <a:ext cx="339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gray">
          <a:xfrm>
            <a:off x="3670002" y="5146196"/>
            <a:ext cx="3087320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/>
            <a:r>
              <a:rPr lang="ru-RU" sz="3200" b="1" dirty="0" smtClean="0">
                <a:solidFill>
                  <a:srgbClr val="006666"/>
                </a:solidFill>
                <a:latin typeface="Roboto Light"/>
              </a:rPr>
              <a:t> </a:t>
            </a:r>
            <a:r>
              <a:rPr lang="ru-RU" sz="3200" b="1" dirty="0" smtClean="0">
                <a:solidFill>
                  <a:srgbClr val="006666"/>
                </a:solidFill>
                <a:latin typeface="Roboto Light"/>
                <a:hlinkClick r:id="rId3" action="ppaction://hlinksldjump"/>
              </a:rPr>
              <a:t>Как найти бот</a:t>
            </a:r>
            <a:endParaRPr lang="en-US" sz="3200" b="1" dirty="0">
              <a:solidFill>
                <a:srgbClr val="006666"/>
              </a:solidFill>
              <a:latin typeface="Roboto Light"/>
            </a:endParaRPr>
          </a:p>
        </p:txBody>
      </p:sp>
      <p:grpSp>
        <p:nvGrpSpPr>
          <p:cNvPr id="42" name="Group 7"/>
          <p:cNvGrpSpPr>
            <a:grpSpLocks/>
          </p:cNvGrpSpPr>
          <p:nvPr/>
        </p:nvGrpSpPr>
        <p:grpSpPr bwMode="auto">
          <a:xfrm>
            <a:off x="2069802" y="1763231"/>
            <a:ext cx="5105400" cy="555625"/>
            <a:chOff x="1248" y="2030"/>
            <a:chExt cx="3216" cy="35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Roboto Light"/>
                </a:rPr>
                <a:t>1</a:t>
              </a:r>
            </a:p>
          </p:txBody>
        </p:sp>
      </p:grpSp>
      <p:grpSp>
        <p:nvGrpSpPr>
          <p:cNvPr id="47" name="Group 12"/>
          <p:cNvGrpSpPr>
            <a:grpSpLocks/>
          </p:cNvGrpSpPr>
          <p:nvPr/>
        </p:nvGrpSpPr>
        <p:grpSpPr bwMode="auto">
          <a:xfrm>
            <a:off x="2069802" y="2563330"/>
            <a:ext cx="5105400" cy="593725"/>
            <a:chOff x="1248" y="2616"/>
            <a:chExt cx="3216" cy="374"/>
          </a:xfrm>
        </p:grpSpPr>
        <p:sp>
          <p:nvSpPr>
            <p:cNvPr id="48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 rot="3419336">
              <a:off x="1261" y="2626"/>
              <a:ext cx="301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gray">
            <a:xfrm>
              <a:off x="2256" y="2616"/>
              <a:ext cx="15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3200" b="1" dirty="0" smtClean="0">
                  <a:latin typeface="Roboto Light"/>
                  <a:hlinkClick r:id="rId4" action="ppaction://hlinksldjump"/>
                </a:rPr>
                <a:t>Допущения</a:t>
              </a:r>
              <a:endParaRPr lang="en-US" sz="3200" b="1" dirty="0">
                <a:latin typeface="Roboto Light"/>
              </a:endParaRP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Roboto Light"/>
                </a:rPr>
                <a:t>2</a:t>
              </a:r>
            </a:p>
          </p:txBody>
        </p:sp>
      </p:grpSp>
      <p:grpSp>
        <p:nvGrpSpPr>
          <p:cNvPr id="52" name="Group 17"/>
          <p:cNvGrpSpPr>
            <a:grpSpLocks/>
          </p:cNvGrpSpPr>
          <p:nvPr/>
        </p:nvGrpSpPr>
        <p:grpSpPr bwMode="auto">
          <a:xfrm>
            <a:off x="2069802" y="3355498"/>
            <a:ext cx="5105400" cy="639763"/>
            <a:chOff x="1248" y="3177"/>
            <a:chExt cx="3216" cy="403"/>
          </a:xfrm>
        </p:grpSpPr>
        <p:sp>
          <p:nvSpPr>
            <p:cNvPr id="53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gray">
            <a:xfrm>
              <a:off x="2256" y="3177"/>
              <a:ext cx="19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3200" b="1" dirty="0" smtClean="0">
                  <a:solidFill>
                    <a:srgbClr val="006666"/>
                  </a:solidFill>
                  <a:latin typeface="Roboto Light"/>
                  <a:hlinkClick r:id="rId5" action="ppaction://hlinksldjump"/>
                </a:rPr>
                <a:t>Пользователи</a:t>
              </a:r>
              <a:endParaRPr lang="en-US" sz="3200" b="1" dirty="0">
                <a:solidFill>
                  <a:srgbClr val="006666"/>
                </a:solidFill>
                <a:latin typeface="Roboto Light"/>
              </a:endParaRP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22"/>
          <p:cNvGrpSpPr>
            <a:grpSpLocks/>
          </p:cNvGrpSpPr>
          <p:nvPr/>
        </p:nvGrpSpPr>
        <p:grpSpPr bwMode="auto">
          <a:xfrm>
            <a:off x="2069802" y="5138256"/>
            <a:ext cx="5105400" cy="555625"/>
            <a:chOff x="1248" y="3230"/>
            <a:chExt cx="3216" cy="350"/>
          </a:xfrm>
        </p:grpSpPr>
        <p:sp>
          <p:nvSpPr>
            <p:cNvPr id="58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4E004E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61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2120602" y="6056626"/>
            <a:ext cx="5105400" cy="555625"/>
            <a:chOff x="1248" y="3230"/>
            <a:chExt cx="3216" cy="350"/>
          </a:xfrm>
        </p:grpSpPr>
        <p:sp>
          <p:nvSpPr>
            <p:cNvPr id="30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>
              <a:gsLst>
                <a:gs pos="0">
                  <a:srgbClr val="3366FF"/>
                </a:gs>
                <a:gs pos="100000">
                  <a:srgbClr val="0000CC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6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 Box 5"/>
          <p:cNvSpPr txBox="1">
            <a:spLocks noChangeArrowheads="1"/>
          </p:cNvSpPr>
          <p:nvPr/>
        </p:nvSpPr>
        <p:spPr bwMode="gray">
          <a:xfrm>
            <a:off x="3670002" y="6017444"/>
            <a:ext cx="30021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sz="3200" b="1" dirty="0" smtClean="0">
                <a:solidFill>
                  <a:srgbClr val="006666"/>
                </a:solidFill>
                <a:latin typeface="Roboto Light"/>
                <a:hlinkClick r:id="rId6" action="ppaction://hlinksldjump"/>
              </a:rPr>
              <a:t>Наша ко</a:t>
            </a:r>
            <a:r>
              <a:rPr lang="ru-RU" sz="3200" b="1" dirty="0" smtClean="0">
                <a:solidFill>
                  <a:srgbClr val="006666"/>
                </a:solidFill>
                <a:hlinkClick r:id="rId6" action="ppaction://hlinksldjump"/>
              </a:rPr>
              <a:t>манда</a:t>
            </a:r>
            <a:endParaRPr lang="en-US" sz="3200" b="1" dirty="0">
              <a:solidFill>
                <a:srgbClr val="006666"/>
              </a:solidFill>
            </a:endParaRP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gray">
          <a:xfrm>
            <a:off x="3720801" y="1754382"/>
            <a:ext cx="22075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sz="3200" b="1" dirty="0" smtClean="0">
                <a:latin typeface="Roboto Light"/>
                <a:hlinkClick r:id="rId7" action="ppaction://hlinksldjump"/>
              </a:rPr>
              <a:t>Что умеет</a:t>
            </a:r>
            <a:endParaRPr lang="en-US" sz="3200" b="1" dirty="0"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24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2" y="1137140"/>
            <a:ext cx="5284283" cy="5545773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1. Что </a:t>
            </a:r>
            <a:r>
              <a:rPr lang="ru-RU" b="1" dirty="0">
                <a:solidFill>
                  <a:srgbClr val="006666"/>
                </a:solidFill>
                <a:latin typeface="Roboto Light"/>
              </a:rPr>
              <a:t>умеет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53728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1. Что </a:t>
            </a:r>
            <a:r>
              <a:rPr lang="ru-RU" b="1" dirty="0">
                <a:solidFill>
                  <a:srgbClr val="006666"/>
                </a:solidFill>
                <a:latin typeface="Roboto Light"/>
              </a:rPr>
              <a:t>умеет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36223" y="1407328"/>
            <a:ext cx="8276868" cy="4771800"/>
          </a:xfrm>
          <a:noFill/>
        </p:spPr>
        <p:txBody>
          <a:bodyPr>
            <a:noAutofit/>
          </a:bodyPr>
          <a:lstStyle/>
          <a:p>
            <a:pPr marL="342000" indent="-3420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sz="1700" dirty="0" smtClean="0">
                <a:latin typeface="Roboto Light"/>
              </a:rPr>
              <a:t>Телеграмм-бот может воспроизводить записи голосов                        </a:t>
            </a:r>
            <a:r>
              <a:rPr lang="ru-RU" sz="1700" u="sng" dirty="0" smtClean="0">
                <a:solidFill>
                  <a:srgbClr val="FF0000"/>
                </a:solidFill>
                <a:latin typeface="Roboto Light"/>
              </a:rPr>
              <a:t>100 видов </a:t>
            </a:r>
            <a:r>
              <a:rPr lang="ru-RU" sz="1700" dirty="0" smtClean="0">
                <a:latin typeface="Roboto Light"/>
              </a:rPr>
              <a:t>птиц, распространенных на территории Российской                         Федерации –</a:t>
            </a:r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700" dirty="0" smtClean="0">
                <a:latin typeface="Roboto Light"/>
              </a:rPr>
              <a:t>от Калининградской области до Дальнего Востока и от                    Северного Ледовитого океана до Северного Кавказа. Список вида птиц , которых можно послушать с помощью телеграмм-бота, можно просмотреть здесь: </a:t>
            </a:r>
            <a:r>
              <a:rPr lang="en-US" sz="1700" dirty="0">
                <a:latin typeface="Roboto Light"/>
                <a:hlinkClick r:id="rId2"/>
              </a:rPr>
              <a:t>https://</a:t>
            </a:r>
            <a:r>
              <a:rPr lang="en-US" sz="1700" dirty="0" smtClean="0">
                <a:latin typeface="Roboto Light"/>
                <a:hlinkClick r:id="rId2"/>
              </a:rPr>
              <a:t>www.xeno-canto.org/api/2/recordings?query=cnt:Russian</a:t>
            </a:r>
            <a:r>
              <a:rPr lang="ru-RU" sz="1700" dirty="0" smtClean="0">
                <a:latin typeface="Roboto Light"/>
              </a:rPr>
              <a:t> 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ru-RU" sz="1700" dirty="0" smtClean="0">
                <a:latin typeface="Roboto Light"/>
              </a:rPr>
              <a:t>В телеграмм-бот встроена Викторина, с помощью которой можно тренироваться распознавать птиц по голосам. Играть в викторину можно многократно – мелодии на узнавание видов чередуются в случайном порядке. После того, как дан правильный ответ, пользователю отображается фото данной птицы и статья о ней;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ru-RU" sz="1700" dirty="0" smtClean="0">
                <a:latin typeface="Roboto Light"/>
              </a:rPr>
              <a:t>Голоса птиц можно проигрывать в природе! При наличии сети Интернет голоса птиц можно прослушивать прямо в природе, на орнитологических экскурсиях, на прогулках в лес, в походе, на даче, в экспедициях, на охоте или рыбалке;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ru-RU" sz="1700" dirty="0" smtClean="0">
                <a:latin typeface="Roboto Light"/>
              </a:rPr>
              <a:t>Данный </a:t>
            </a:r>
            <a:r>
              <a:rPr lang="ru-RU" sz="1700" dirty="0" err="1" smtClean="0">
                <a:latin typeface="Roboto Light"/>
              </a:rPr>
              <a:t>телеграм</a:t>
            </a:r>
            <a:r>
              <a:rPr lang="ru-RU" sz="1700" dirty="0" smtClean="0">
                <a:latin typeface="Roboto Light"/>
              </a:rPr>
              <a:t>-бот можно использовать как для обучения детей и взрослых, так и просто для медитации</a:t>
            </a:r>
          </a:p>
          <a:p>
            <a:pPr marL="342900" indent="-342900">
              <a:buFont typeface="+mj-lt"/>
              <a:buAutoNum type="arabicPeriod" startAt="2"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83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Прямая соединительная линия 14">
            <a:extLst>
              <a:ext uri="{FF2B5EF4-FFF2-40B4-BE49-F238E27FC236}">
                <a16:creationId xmlns="" xmlns:a16="http://schemas.microsoft.com/office/drawing/2014/main" id="{7AAB6081-C60A-4A40-9C59-C94DAAD6A4EE}"/>
              </a:ext>
            </a:extLst>
          </p:cNvPr>
          <p:cNvCxnSpPr>
            <a:cxnSpLocks/>
          </p:cNvCxnSpPr>
          <p:nvPr/>
        </p:nvCxnSpPr>
        <p:spPr>
          <a:xfrm>
            <a:off x="2812532" y="2309638"/>
            <a:ext cx="6137167" cy="4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="" xmlns:a16="http://schemas.microsoft.com/office/drawing/2014/main" id="{4C2DCA43-B307-494C-AC2D-7D7BFF3627C9}"/>
              </a:ext>
            </a:extLst>
          </p:cNvPr>
          <p:cNvCxnSpPr>
            <a:cxnSpLocks/>
          </p:cNvCxnSpPr>
          <p:nvPr/>
        </p:nvCxnSpPr>
        <p:spPr>
          <a:xfrm>
            <a:off x="3652637" y="3757413"/>
            <a:ext cx="5288047" cy="9241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="" xmlns:a16="http://schemas.microsoft.com/office/drawing/2014/main" id="{7BDEB9CC-6F85-AB47-B2D7-FBE4C50038A8}"/>
              </a:ext>
            </a:extLst>
          </p:cNvPr>
          <p:cNvCxnSpPr>
            <a:cxnSpLocks/>
          </p:cNvCxnSpPr>
          <p:nvPr/>
        </p:nvCxnSpPr>
        <p:spPr>
          <a:xfrm>
            <a:off x="2948940" y="5211626"/>
            <a:ext cx="599174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376015" y="938804"/>
            <a:ext cx="8639538" cy="5729832"/>
            <a:chOff x="376015" y="423554"/>
            <a:chExt cx="8216250" cy="6211780"/>
          </a:xfrm>
        </p:grpSpPr>
        <p:grpSp>
          <p:nvGrpSpPr>
            <p:cNvPr id="9" name="Группа 8">
              <a:extLst>
                <a:ext uri="{FF2B5EF4-FFF2-40B4-BE49-F238E27FC236}">
                  <a16:creationId xmlns="" xmlns:a16="http://schemas.microsoft.com/office/drawing/2014/main" id="{E39F590A-50D7-B743-AF5E-35F21504A57E}"/>
                </a:ext>
              </a:extLst>
            </p:cNvPr>
            <p:cNvGrpSpPr/>
            <p:nvPr/>
          </p:nvGrpSpPr>
          <p:grpSpPr>
            <a:xfrm>
              <a:off x="376015" y="617330"/>
              <a:ext cx="2858876" cy="6018004"/>
              <a:chOff x="4677424" y="1379518"/>
              <a:chExt cx="3095885" cy="4887686"/>
            </a:xfrm>
          </p:grpSpPr>
          <p:sp>
            <p:nvSpPr>
              <p:cNvPr id="59" name="Freeform 12">
                <a:extLst>
                  <a:ext uri="{FF2B5EF4-FFF2-40B4-BE49-F238E27FC236}">
                    <a16:creationId xmlns="" xmlns:a16="http://schemas.microsoft.com/office/drawing/2014/main" id="{2296746B-7A35-E641-9CCD-313967E27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1379518"/>
                <a:ext cx="2162877" cy="2332516"/>
              </a:xfrm>
              <a:custGeom>
                <a:avLst/>
                <a:gdLst>
                  <a:gd name="T0" fmla="*/ 132 w 204"/>
                  <a:gd name="T1" fmla="*/ 0 h 220"/>
                  <a:gd name="T2" fmla="*/ 0 w 204"/>
                  <a:gd name="T3" fmla="*/ 121 h 220"/>
                  <a:gd name="T4" fmla="*/ 0 w 204"/>
                  <a:gd name="T5" fmla="*/ 220 h 220"/>
                  <a:gd name="T6" fmla="*/ 204 w 204"/>
                  <a:gd name="T7" fmla="*/ 99 h 220"/>
                  <a:gd name="T8" fmla="*/ 132 w 204"/>
                  <a:gd name="T9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20">
                    <a:moveTo>
                      <a:pt x="132" y="0"/>
                    </a:moveTo>
                    <a:lnTo>
                      <a:pt x="0" y="121"/>
                    </a:lnTo>
                    <a:lnTo>
                      <a:pt x="0" y="220"/>
                    </a:lnTo>
                    <a:lnTo>
                      <a:pt x="204" y="99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60" name="Freeform 13">
                <a:extLst>
                  <a:ext uri="{FF2B5EF4-FFF2-40B4-BE49-F238E27FC236}">
                    <a16:creationId xmlns="" xmlns:a16="http://schemas.microsoft.com/office/drawing/2014/main" id="{71C645C8-9596-3E42-AD2F-9D0EB4AE5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2662404"/>
                <a:ext cx="3095884" cy="2321915"/>
              </a:xfrm>
              <a:custGeom>
                <a:avLst/>
                <a:gdLst>
                  <a:gd name="T0" fmla="*/ 220 w 292"/>
                  <a:gd name="T1" fmla="*/ 0 h 219"/>
                  <a:gd name="T2" fmla="*/ 0 w 292"/>
                  <a:gd name="T3" fmla="*/ 121 h 219"/>
                  <a:gd name="T4" fmla="*/ 0 w 292"/>
                  <a:gd name="T5" fmla="*/ 219 h 219"/>
                  <a:gd name="T6" fmla="*/ 292 w 292"/>
                  <a:gd name="T7" fmla="*/ 99 h 219"/>
                  <a:gd name="T8" fmla="*/ 220 w 292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219">
                    <a:moveTo>
                      <a:pt x="220" y="0"/>
                    </a:moveTo>
                    <a:lnTo>
                      <a:pt x="0" y="121"/>
                    </a:lnTo>
                    <a:lnTo>
                      <a:pt x="0" y="219"/>
                    </a:lnTo>
                    <a:lnTo>
                      <a:pt x="292" y="99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61" name="Freeform 14">
                <a:extLst>
                  <a:ext uri="{FF2B5EF4-FFF2-40B4-BE49-F238E27FC236}">
                    <a16:creationId xmlns="" xmlns:a16="http://schemas.microsoft.com/office/drawing/2014/main" id="{4C27073F-0CB6-7140-BECE-5EE1B079D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3945289"/>
                <a:ext cx="3095883" cy="2321915"/>
              </a:xfrm>
              <a:custGeom>
                <a:avLst/>
                <a:gdLst>
                  <a:gd name="T0" fmla="*/ 292 w 292"/>
                  <a:gd name="T1" fmla="*/ 0 h 219"/>
                  <a:gd name="T2" fmla="*/ 0 w 292"/>
                  <a:gd name="T3" fmla="*/ 121 h 219"/>
                  <a:gd name="T4" fmla="*/ 0 w 292"/>
                  <a:gd name="T5" fmla="*/ 219 h 219"/>
                  <a:gd name="T6" fmla="*/ 220 w 292"/>
                  <a:gd name="T7" fmla="*/ 98 h 219"/>
                  <a:gd name="T8" fmla="*/ 292 w 292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219">
                    <a:moveTo>
                      <a:pt x="292" y="0"/>
                    </a:moveTo>
                    <a:lnTo>
                      <a:pt x="0" y="121"/>
                    </a:lnTo>
                    <a:lnTo>
                      <a:pt x="0" y="219"/>
                    </a:lnTo>
                    <a:lnTo>
                      <a:pt x="220" y="9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2" name="Freeform 51">
                <a:extLst>
                  <a:ext uri="{FF2B5EF4-FFF2-40B4-BE49-F238E27FC236}">
                    <a16:creationId xmlns="" xmlns:a16="http://schemas.microsoft.com/office/drawing/2014/main" id="{CCB0129B-61B4-2841-A339-3D09FF98B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5228168"/>
                <a:ext cx="2162877" cy="1039029"/>
              </a:xfrm>
              <a:custGeom>
                <a:avLst/>
                <a:gdLst>
                  <a:gd name="T0" fmla="*/ 0 w 204"/>
                  <a:gd name="T1" fmla="*/ 0 h 98"/>
                  <a:gd name="T2" fmla="*/ 0 w 204"/>
                  <a:gd name="T3" fmla="*/ 98 h 98"/>
                  <a:gd name="T4" fmla="*/ 132 w 204"/>
                  <a:gd name="T5" fmla="*/ 98 h 98"/>
                  <a:gd name="T6" fmla="*/ 204 w 204"/>
                  <a:gd name="T7" fmla="*/ 0 h 98"/>
                  <a:gd name="T8" fmla="*/ 0 w 204"/>
                  <a:gd name="T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98">
                    <a:moveTo>
                      <a:pt x="0" y="0"/>
                    </a:moveTo>
                    <a:lnTo>
                      <a:pt x="0" y="98"/>
                    </a:lnTo>
                    <a:lnTo>
                      <a:pt x="132" y="98"/>
                    </a:lnTo>
                    <a:lnTo>
                      <a:pt x="20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3" name="Freeform 52">
                <a:extLst>
                  <a:ext uri="{FF2B5EF4-FFF2-40B4-BE49-F238E27FC236}">
                    <a16:creationId xmlns="" xmlns:a16="http://schemas.microsoft.com/office/drawing/2014/main" id="{00D7BC65-6F25-4746-AA48-53C5513AC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4" y="3945289"/>
                <a:ext cx="3095881" cy="1039029"/>
              </a:xfrm>
              <a:custGeom>
                <a:avLst/>
                <a:gdLst>
                  <a:gd name="T0" fmla="*/ 0 w 292"/>
                  <a:gd name="T1" fmla="*/ 98 h 98"/>
                  <a:gd name="T2" fmla="*/ 220 w 292"/>
                  <a:gd name="T3" fmla="*/ 98 h 98"/>
                  <a:gd name="T4" fmla="*/ 292 w 292"/>
                  <a:gd name="T5" fmla="*/ 0 h 98"/>
                  <a:gd name="T6" fmla="*/ 0 w 292"/>
                  <a:gd name="T7" fmla="*/ 0 h 98"/>
                  <a:gd name="T8" fmla="*/ 0 w 292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98">
                    <a:moveTo>
                      <a:pt x="0" y="98"/>
                    </a:moveTo>
                    <a:lnTo>
                      <a:pt x="220" y="98"/>
                    </a:lnTo>
                    <a:lnTo>
                      <a:pt x="292" y="0"/>
                    </a:lnTo>
                    <a:lnTo>
                      <a:pt x="0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4" name="Freeform 53">
                <a:extLst>
                  <a:ext uri="{FF2B5EF4-FFF2-40B4-BE49-F238E27FC236}">
                    <a16:creationId xmlns="" xmlns:a16="http://schemas.microsoft.com/office/drawing/2014/main" id="{609B0007-2CBB-AF4F-B041-2CBF97B13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2662404"/>
                <a:ext cx="3095884" cy="1049630"/>
              </a:xfrm>
              <a:custGeom>
                <a:avLst/>
                <a:gdLst>
                  <a:gd name="T0" fmla="*/ 0 w 292"/>
                  <a:gd name="T1" fmla="*/ 99 h 99"/>
                  <a:gd name="T2" fmla="*/ 292 w 292"/>
                  <a:gd name="T3" fmla="*/ 99 h 99"/>
                  <a:gd name="T4" fmla="*/ 220 w 292"/>
                  <a:gd name="T5" fmla="*/ 0 h 99"/>
                  <a:gd name="T6" fmla="*/ 0 w 292"/>
                  <a:gd name="T7" fmla="*/ 0 h 99"/>
                  <a:gd name="T8" fmla="*/ 0 w 292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99">
                    <a:moveTo>
                      <a:pt x="0" y="99"/>
                    </a:moveTo>
                    <a:lnTo>
                      <a:pt x="292" y="99"/>
                    </a:lnTo>
                    <a:lnTo>
                      <a:pt x="220" y="0"/>
                    </a:lnTo>
                    <a:lnTo>
                      <a:pt x="0" y="0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5" name="Freeform 54">
                <a:extLst>
                  <a:ext uri="{FF2B5EF4-FFF2-40B4-BE49-F238E27FC236}">
                    <a16:creationId xmlns="" xmlns:a16="http://schemas.microsoft.com/office/drawing/2014/main" id="{529FB79F-B999-8C42-9D63-3FECDE4E7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1379518"/>
                <a:ext cx="2162876" cy="1049630"/>
              </a:xfrm>
              <a:custGeom>
                <a:avLst/>
                <a:gdLst>
                  <a:gd name="T0" fmla="*/ 204 w 204"/>
                  <a:gd name="T1" fmla="*/ 99 h 99"/>
                  <a:gd name="T2" fmla="*/ 132 w 204"/>
                  <a:gd name="T3" fmla="*/ 0 h 99"/>
                  <a:gd name="T4" fmla="*/ 0 w 204"/>
                  <a:gd name="T5" fmla="*/ 0 h 99"/>
                  <a:gd name="T6" fmla="*/ 0 w 204"/>
                  <a:gd name="T7" fmla="*/ 99 h 99"/>
                  <a:gd name="T8" fmla="*/ 204 w 204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99">
                    <a:moveTo>
                      <a:pt x="204" y="99"/>
                    </a:moveTo>
                    <a:lnTo>
                      <a:pt x="132" y="0"/>
                    </a:lnTo>
                    <a:lnTo>
                      <a:pt x="0" y="0"/>
                    </a:lnTo>
                    <a:lnTo>
                      <a:pt x="0" y="99"/>
                    </a:lnTo>
                    <a:lnTo>
                      <a:pt x="204" y="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</p:grpSp>
        <p:sp>
          <p:nvSpPr>
            <p:cNvPr id="30" name="Текст 2">
              <a:extLst>
                <a:ext uri="{FF2B5EF4-FFF2-40B4-BE49-F238E27FC236}">
                  <a16:creationId xmlns="" xmlns:a16="http://schemas.microsoft.com/office/drawing/2014/main" id="{42B64688-7B16-B94E-AA53-8622C3F5D4CF}"/>
                </a:ext>
              </a:extLst>
            </p:cNvPr>
            <p:cNvSpPr txBox="1">
              <a:spLocks/>
            </p:cNvSpPr>
            <p:nvPr/>
          </p:nvSpPr>
          <p:spPr>
            <a:xfrm>
              <a:off x="1094550" y="2304156"/>
              <a:ext cx="417124" cy="56862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Текст 2">
              <a:extLst>
                <a:ext uri="{FF2B5EF4-FFF2-40B4-BE49-F238E27FC236}">
                  <a16:creationId xmlns="" xmlns:a16="http://schemas.microsoft.com/office/drawing/2014/main" id="{8A8F7A31-7AC2-FB43-8ABB-364C44CD62C9}"/>
                </a:ext>
              </a:extLst>
            </p:cNvPr>
            <p:cNvSpPr txBox="1">
              <a:spLocks/>
            </p:cNvSpPr>
            <p:nvPr/>
          </p:nvSpPr>
          <p:spPr>
            <a:xfrm>
              <a:off x="1180541" y="3813875"/>
              <a:ext cx="388243" cy="453611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32" name="Текст 2">
              <a:extLst>
                <a:ext uri="{FF2B5EF4-FFF2-40B4-BE49-F238E27FC236}">
                  <a16:creationId xmlns="" xmlns:a16="http://schemas.microsoft.com/office/drawing/2014/main" id="{ACCB7048-DE19-7E49-95BE-6800E88FA3E8}"/>
                </a:ext>
              </a:extLst>
            </p:cNvPr>
            <p:cNvSpPr txBox="1">
              <a:spLocks/>
            </p:cNvSpPr>
            <p:nvPr/>
          </p:nvSpPr>
          <p:spPr>
            <a:xfrm>
              <a:off x="1024951" y="713910"/>
              <a:ext cx="559049" cy="905427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rPr>
                <a:t>1</a:t>
              </a:r>
              <a:endParaRPr lang="en-US" sz="4000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Текст 2">
              <a:extLst>
                <a:ext uri="{FF2B5EF4-FFF2-40B4-BE49-F238E27FC236}">
                  <a16:creationId xmlns="" xmlns:a16="http://schemas.microsoft.com/office/drawing/2014/main" id="{10EA3E31-D6B7-704A-A034-58CBF2B478FE}"/>
                </a:ext>
              </a:extLst>
            </p:cNvPr>
            <p:cNvSpPr txBox="1">
              <a:spLocks/>
            </p:cNvSpPr>
            <p:nvPr/>
          </p:nvSpPr>
          <p:spPr>
            <a:xfrm>
              <a:off x="1167350" y="5452285"/>
              <a:ext cx="344325" cy="524867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lang="en-US" sz="4000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Текст 2">
              <a:extLst>
                <a:ext uri="{FF2B5EF4-FFF2-40B4-BE49-F238E27FC236}">
                  <a16:creationId xmlns="" xmlns:a16="http://schemas.microsoft.com/office/drawing/2014/main" id="{8171321E-51CF-3244-81E5-A411A8E05A73}"/>
                </a:ext>
              </a:extLst>
            </p:cNvPr>
            <p:cNvSpPr txBox="1">
              <a:spLocks/>
            </p:cNvSpPr>
            <p:nvPr/>
          </p:nvSpPr>
          <p:spPr>
            <a:xfrm>
              <a:off x="2435938" y="423554"/>
              <a:ext cx="6156327" cy="1486138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300" dirty="0"/>
                <a:t>Telegram-</a:t>
              </a:r>
              <a:r>
                <a:rPr lang="ru-RU" sz="1300" dirty="0" smtClean="0"/>
                <a:t>бот </a:t>
              </a:r>
              <a:r>
                <a:rPr lang="ru-RU" sz="1300" dirty="0"/>
                <a:t>может воспроизводить записи </a:t>
              </a:r>
              <a:r>
                <a:rPr lang="ru-RU" sz="1300" dirty="0" smtClean="0"/>
                <a:t>голосов </a:t>
              </a:r>
              <a:r>
                <a:rPr lang="ru-RU" sz="1300" u="sng" dirty="0" smtClean="0">
                  <a:solidFill>
                    <a:srgbClr val="FF0000"/>
                  </a:solidFill>
                </a:rPr>
                <a:t>100 </a:t>
              </a:r>
              <a:r>
                <a:rPr lang="ru-RU" sz="1300" u="sng" dirty="0">
                  <a:solidFill>
                    <a:srgbClr val="FF0000"/>
                  </a:solidFill>
                </a:rPr>
                <a:t>видов </a:t>
              </a:r>
              <a:r>
                <a:rPr lang="ru-RU" sz="1300" dirty="0"/>
                <a:t>птиц, распространенных на территории </a:t>
              </a:r>
              <a:r>
                <a:rPr lang="ru-RU" sz="1300" dirty="0" smtClean="0"/>
                <a:t>Российской Федерации – от </a:t>
              </a:r>
              <a:r>
                <a:rPr lang="ru-RU" sz="1300" dirty="0"/>
                <a:t>Калининградской области до Дальнего Востока и от </a:t>
              </a:r>
              <a:r>
                <a:rPr lang="ru-RU" sz="1300" dirty="0" smtClean="0"/>
                <a:t> </a:t>
              </a:r>
              <a:r>
                <a:rPr lang="ru-RU" sz="1300" dirty="0"/>
                <a:t>Северного Ледовитого океана до Северного Кавказа. </a:t>
              </a:r>
              <a:r>
                <a:rPr lang="ru-RU" sz="1300" dirty="0" smtClean="0"/>
                <a:t>Записи голосов птиц, которые использованы при работе </a:t>
              </a:r>
              <a:r>
                <a:rPr lang="en-US" sz="1300" dirty="0" smtClean="0"/>
                <a:t>Telegram-</a:t>
              </a:r>
              <a:r>
                <a:rPr lang="ru-RU" sz="1300" dirty="0"/>
                <a:t>бота, </a:t>
              </a:r>
              <a:r>
                <a:rPr lang="ru-RU" sz="1300" dirty="0" smtClean="0"/>
                <a:t>взяты с сайта</a:t>
              </a:r>
              <a:r>
                <a:rPr lang="ru-RU" sz="1300" dirty="0" smtClean="0"/>
                <a:t>: </a:t>
              </a:r>
              <a:r>
                <a:rPr lang="en-US" sz="1300" dirty="0">
                  <a:hlinkClick r:id="rId3"/>
                </a:rPr>
                <a:t>https://www.xeno-canto.org/api/2/recordings?query=cnt:Russian</a:t>
              </a:r>
              <a:endParaRPr lang="en-US" sz="13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Текст 2">
              <a:extLst>
                <a:ext uri="{FF2B5EF4-FFF2-40B4-BE49-F238E27FC236}">
                  <a16:creationId xmlns="" xmlns:a16="http://schemas.microsoft.com/office/drawing/2014/main" id="{B54AED52-6356-CD4A-8903-D4E7B5A91451}"/>
                </a:ext>
              </a:extLst>
            </p:cNvPr>
            <p:cNvSpPr txBox="1">
              <a:spLocks/>
            </p:cNvSpPr>
            <p:nvPr/>
          </p:nvSpPr>
          <p:spPr>
            <a:xfrm>
              <a:off x="3243463" y="2063901"/>
              <a:ext cx="5286175" cy="122102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defTabSz="2438645">
                <a:spcBef>
                  <a:spcPts val="0"/>
                </a:spcBef>
                <a:buNone/>
              </a:pPr>
              <a:r>
                <a:rPr lang="ru-RU" sz="1300" dirty="0"/>
                <a:t>В </a:t>
              </a:r>
              <a:r>
                <a:rPr lang="en-US" sz="1300" dirty="0"/>
                <a:t>Telegram-</a:t>
              </a:r>
              <a:r>
                <a:rPr lang="ru-RU" sz="1300" dirty="0"/>
                <a:t>бота встроена Викторина, с помощью которой можно тренироваться распознавать птиц по голосам. Играть в викторину можно многократно – мелодии на узнавание видов чередуются в случайном порядке. После того, как дан правильный ответ, пользователю отображается фото данной птицы и статья о ней</a:t>
              </a:r>
              <a:endParaRPr lang="en-US" sz="13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Текст 2">
              <a:extLst>
                <a:ext uri="{FF2B5EF4-FFF2-40B4-BE49-F238E27FC236}">
                  <a16:creationId xmlns="" xmlns:a16="http://schemas.microsoft.com/office/drawing/2014/main" id="{525EFEC1-A417-EE45-B7A2-1184C4F014E1}"/>
                </a:ext>
              </a:extLst>
            </p:cNvPr>
            <p:cNvSpPr txBox="1">
              <a:spLocks/>
            </p:cNvSpPr>
            <p:nvPr/>
          </p:nvSpPr>
          <p:spPr>
            <a:xfrm>
              <a:off x="2843358" y="5681273"/>
              <a:ext cx="5657226" cy="628792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ru-RU" sz="1400" dirty="0"/>
                <a:t>Данный </a:t>
              </a:r>
              <a:r>
                <a:rPr lang="en-US" sz="1400" dirty="0"/>
                <a:t>Telegram-</a:t>
              </a:r>
              <a:r>
                <a:rPr lang="ru-RU" sz="1400" dirty="0" smtClean="0"/>
                <a:t>бот </a:t>
              </a:r>
              <a:r>
                <a:rPr lang="ru-RU" sz="1400" dirty="0"/>
                <a:t>можно использовать как для обучения детей и взрослых, так и просто для медитации</a:t>
              </a:r>
            </a:p>
          </p:txBody>
        </p:sp>
        <p:sp>
          <p:nvSpPr>
            <p:cNvPr id="25" name="Текст 2">
              <a:extLst>
                <a:ext uri="{FF2B5EF4-FFF2-40B4-BE49-F238E27FC236}">
                  <a16:creationId xmlns="" xmlns:a16="http://schemas.microsoft.com/office/drawing/2014/main" id="{FA2D0858-C0E8-E842-AC66-18330481FA4D}"/>
                </a:ext>
              </a:extLst>
            </p:cNvPr>
            <p:cNvSpPr txBox="1">
              <a:spLocks/>
            </p:cNvSpPr>
            <p:nvPr/>
          </p:nvSpPr>
          <p:spPr>
            <a:xfrm>
              <a:off x="3243463" y="3921500"/>
              <a:ext cx="5151989" cy="989226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defTabSz="2438645">
                <a:spcBef>
                  <a:spcPts val="0"/>
                </a:spcBef>
                <a:buNone/>
              </a:pPr>
              <a:r>
                <a:rPr lang="ru-RU" sz="1300" dirty="0"/>
                <a:t>Голоса птиц можно проигрывать в природе! При наличии сети Интернет голоса птиц можно прослушивать прямо в природе, на орнитологических экскурсиях, на прогулках в лес, в походе, на даче, в экспедициях, на охоте или рыбалке</a:t>
              </a:r>
              <a:endParaRPr lang="en-US" sz="13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6" name="Заголовок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99874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1. Что </a:t>
            </a:r>
            <a:r>
              <a:rPr lang="ru-RU" b="1" dirty="0">
                <a:solidFill>
                  <a:srgbClr val="006666"/>
                </a:solidFill>
                <a:latin typeface="Roboto Light"/>
              </a:rPr>
              <a:t>умеет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51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2. Допущения</a:t>
            </a:r>
            <a:endParaRPr lang="ru-RU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2244436"/>
            <a:ext cx="7869890" cy="393252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Roboto Light"/>
              </a:rPr>
              <a:t>Наличие сети </a:t>
            </a:r>
            <a:r>
              <a:rPr lang="ru-RU" dirty="0">
                <a:latin typeface="Roboto Light"/>
              </a:rPr>
              <a:t>И</a:t>
            </a:r>
            <a:r>
              <a:rPr lang="ru-RU" dirty="0" smtClean="0">
                <a:latin typeface="Roboto Light"/>
              </a:rPr>
              <a:t>нтернет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Roboto Light"/>
              </a:rPr>
              <a:t>Наличие установленного приложения </a:t>
            </a:r>
            <a:r>
              <a:rPr lang="en-US" dirty="0" smtClean="0">
                <a:latin typeface="Roboto Light"/>
              </a:rPr>
              <a:t>Telegram</a:t>
            </a:r>
            <a:r>
              <a:rPr lang="ru-RU" dirty="0" smtClean="0">
                <a:latin typeface="Roboto Light"/>
              </a:rPr>
              <a:t> на устройстве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Roboto Light"/>
              </a:rPr>
              <a:t>Собраны голоса птиц, обитающих на территории Российской Федерации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u="sng" dirty="0" smtClean="0">
                <a:solidFill>
                  <a:srgbClr val="FF0000"/>
                </a:solidFill>
                <a:latin typeface="Roboto Light"/>
              </a:rPr>
              <a:t>Ограничение в списке выбранных птиц связано с формированием запроса</a:t>
            </a:r>
            <a:endParaRPr lang="ru-RU" u="sng" dirty="0">
              <a:solidFill>
                <a:srgbClr val="FF0000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49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E707733F-EADB-434D-9EC4-5A89794FB1DF}"/>
              </a:ext>
            </a:extLst>
          </p:cNvPr>
          <p:cNvGrpSpPr/>
          <p:nvPr/>
        </p:nvGrpSpPr>
        <p:grpSpPr>
          <a:xfrm>
            <a:off x="3252215" y="374545"/>
            <a:ext cx="3185814" cy="6126740"/>
            <a:chOff x="4336286" y="374545"/>
            <a:chExt cx="4247752" cy="6126740"/>
          </a:xfrm>
        </p:grpSpPr>
        <p:sp>
          <p:nvSpPr>
            <p:cNvPr id="24" name="Freeform 173">
              <a:extLst>
                <a:ext uri="{FF2B5EF4-FFF2-40B4-BE49-F238E27FC236}">
                  <a16:creationId xmlns="" xmlns:a16="http://schemas.microsoft.com/office/drawing/2014/main" id="{D81317A1-BBEE-724D-81D3-DA0689018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623" y="2412441"/>
              <a:ext cx="2351415" cy="2044422"/>
            </a:xfrm>
            <a:custGeom>
              <a:avLst/>
              <a:gdLst>
                <a:gd name="T0" fmla="*/ 83 w 360"/>
                <a:gd name="T1" fmla="*/ 156 h 313"/>
                <a:gd name="T2" fmla="*/ 0 w 360"/>
                <a:gd name="T3" fmla="*/ 313 h 313"/>
                <a:gd name="T4" fmla="*/ 277 w 360"/>
                <a:gd name="T5" fmla="*/ 313 h 313"/>
                <a:gd name="T6" fmla="*/ 360 w 360"/>
                <a:gd name="T7" fmla="*/ 156 h 313"/>
                <a:gd name="T8" fmla="*/ 277 w 360"/>
                <a:gd name="T9" fmla="*/ 0 h 313"/>
                <a:gd name="T10" fmla="*/ 0 w 360"/>
                <a:gd name="T11" fmla="*/ 0 h 313"/>
                <a:gd name="T12" fmla="*/ 83 w 360"/>
                <a:gd name="T13" fmla="*/ 15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313">
                  <a:moveTo>
                    <a:pt x="83" y="156"/>
                  </a:moveTo>
                  <a:lnTo>
                    <a:pt x="0" y="313"/>
                  </a:lnTo>
                  <a:lnTo>
                    <a:pt x="277" y="313"/>
                  </a:lnTo>
                  <a:lnTo>
                    <a:pt x="360" y="156"/>
                  </a:lnTo>
                  <a:lnTo>
                    <a:pt x="277" y="0"/>
                  </a:lnTo>
                  <a:lnTo>
                    <a:pt x="0" y="0"/>
                  </a:lnTo>
                  <a:lnTo>
                    <a:pt x="83" y="1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grpSp>
          <p:nvGrpSpPr>
            <p:cNvPr id="66" name="Группа 65">
              <a:extLst>
                <a:ext uri="{FF2B5EF4-FFF2-40B4-BE49-F238E27FC236}">
                  <a16:creationId xmlns="" xmlns:a16="http://schemas.microsoft.com/office/drawing/2014/main" id="{DDB32530-4396-6044-80E2-F4F13A73E415}"/>
                </a:ext>
              </a:extLst>
            </p:cNvPr>
            <p:cNvGrpSpPr/>
            <p:nvPr/>
          </p:nvGrpSpPr>
          <p:grpSpPr>
            <a:xfrm>
              <a:off x="4336286" y="374545"/>
              <a:ext cx="3442210" cy="6126740"/>
              <a:chOff x="4336286" y="374545"/>
              <a:chExt cx="3442210" cy="6126740"/>
            </a:xfrm>
          </p:grpSpPr>
          <p:sp>
            <p:nvSpPr>
              <p:cNvPr id="31" name="Freeform 169">
                <a:extLst>
                  <a:ext uri="{FF2B5EF4-FFF2-40B4-BE49-F238E27FC236}">
                    <a16:creationId xmlns="" xmlns:a16="http://schemas.microsoft.com/office/drawing/2014/main" id="{F238C05B-81A2-F44D-9802-BAE174F18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2748" y="3437917"/>
                <a:ext cx="2625748" cy="1528421"/>
              </a:xfrm>
              <a:custGeom>
                <a:avLst/>
                <a:gdLst>
                  <a:gd name="T0" fmla="*/ 0 w 402"/>
                  <a:gd name="T1" fmla="*/ 234 h 234"/>
                  <a:gd name="T2" fmla="*/ 276 w 402"/>
                  <a:gd name="T3" fmla="*/ 234 h 234"/>
                  <a:gd name="T4" fmla="*/ 402 w 402"/>
                  <a:gd name="T5" fmla="*/ 0 h 234"/>
                  <a:gd name="T6" fmla="*/ 125 w 402"/>
                  <a:gd name="T7" fmla="*/ 0 h 234"/>
                  <a:gd name="T8" fmla="*/ 0 w 402"/>
                  <a:gd name="T9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234">
                    <a:moveTo>
                      <a:pt x="0" y="234"/>
                    </a:moveTo>
                    <a:lnTo>
                      <a:pt x="276" y="234"/>
                    </a:lnTo>
                    <a:lnTo>
                      <a:pt x="402" y="0"/>
                    </a:lnTo>
                    <a:lnTo>
                      <a:pt x="125" y="0"/>
                    </a:lnTo>
                    <a:lnTo>
                      <a:pt x="0" y="2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32" name="Freeform 170">
                <a:extLst>
                  <a:ext uri="{FF2B5EF4-FFF2-40B4-BE49-F238E27FC236}">
                    <a16:creationId xmlns="" xmlns:a16="http://schemas.microsoft.com/office/drawing/2014/main" id="{96310150-DF6A-C147-A537-BD9133106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2748" y="1909497"/>
                <a:ext cx="2625748" cy="1528421"/>
              </a:xfrm>
              <a:custGeom>
                <a:avLst/>
                <a:gdLst>
                  <a:gd name="T0" fmla="*/ 0 w 402"/>
                  <a:gd name="T1" fmla="*/ 0 h 234"/>
                  <a:gd name="T2" fmla="*/ 125 w 402"/>
                  <a:gd name="T3" fmla="*/ 234 h 234"/>
                  <a:gd name="T4" fmla="*/ 402 w 402"/>
                  <a:gd name="T5" fmla="*/ 234 h 234"/>
                  <a:gd name="T6" fmla="*/ 276 w 402"/>
                  <a:gd name="T7" fmla="*/ 0 h 234"/>
                  <a:gd name="T8" fmla="*/ 0 w 402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234">
                    <a:moveTo>
                      <a:pt x="0" y="0"/>
                    </a:moveTo>
                    <a:lnTo>
                      <a:pt x="125" y="234"/>
                    </a:lnTo>
                    <a:lnTo>
                      <a:pt x="402" y="234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grpSp>
            <p:nvGrpSpPr>
              <p:cNvPr id="65" name="Группа 64">
                <a:extLst>
                  <a:ext uri="{FF2B5EF4-FFF2-40B4-BE49-F238E27FC236}">
                    <a16:creationId xmlns="" xmlns:a16="http://schemas.microsoft.com/office/drawing/2014/main" id="{E1FAF130-8465-7A4D-A98F-5DCF327402DA}"/>
                  </a:ext>
                </a:extLst>
              </p:cNvPr>
              <p:cNvGrpSpPr/>
              <p:nvPr/>
            </p:nvGrpSpPr>
            <p:grpSpPr>
              <a:xfrm>
                <a:off x="4336286" y="374545"/>
                <a:ext cx="2700359" cy="6126740"/>
                <a:chOff x="4336286" y="374545"/>
                <a:chExt cx="2700359" cy="6126740"/>
              </a:xfrm>
            </p:grpSpPr>
            <p:sp>
              <p:nvSpPr>
                <p:cNvPr id="30" name="Freeform 168">
                  <a:extLst>
                    <a:ext uri="{FF2B5EF4-FFF2-40B4-BE49-F238E27FC236}">
                      <a16:creationId xmlns="" xmlns:a16="http://schemas.microsoft.com/office/drawing/2014/main" id="{B4A15D49-7A8B-3543-A61F-0BE18E67CC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6286" y="4966333"/>
                  <a:ext cx="2619212" cy="1534952"/>
                </a:xfrm>
                <a:custGeom>
                  <a:avLst/>
                  <a:gdLst>
                    <a:gd name="T0" fmla="*/ 125 w 401"/>
                    <a:gd name="T1" fmla="*/ 0 h 235"/>
                    <a:gd name="T2" fmla="*/ 0 w 401"/>
                    <a:gd name="T3" fmla="*/ 235 h 235"/>
                    <a:gd name="T4" fmla="*/ 276 w 401"/>
                    <a:gd name="T5" fmla="*/ 235 h 235"/>
                    <a:gd name="T6" fmla="*/ 401 w 401"/>
                    <a:gd name="T7" fmla="*/ 0 h 235"/>
                    <a:gd name="T8" fmla="*/ 125 w 401"/>
                    <a:gd name="T9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235">
                      <a:moveTo>
                        <a:pt x="125" y="0"/>
                      </a:moveTo>
                      <a:lnTo>
                        <a:pt x="0" y="235"/>
                      </a:lnTo>
                      <a:lnTo>
                        <a:pt x="276" y="235"/>
                      </a:lnTo>
                      <a:lnTo>
                        <a:pt x="401" y="0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2951" tIns="41475" rIns="82951" bIns="414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1633"/>
                </a:p>
              </p:txBody>
            </p:sp>
            <p:sp>
              <p:nvSpPr>
                <p:cNvPr id="33" name="Freeform 171">
                  <a:extLst>
                    <a:ext uri="{FF2B5EF4-FFF2-40B4-BE49-F238E27FC236}">
                      <a16:creationId xmlns="" xmlns:a16="http://schemas.microsoft.com/office/drawing/2014/main" id="{005E5B84-F8E9-2D49-BEE3-152C30B9BF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6286" y="374545"/>
                  <a:ext cx="2619212" cy="1534952"/>
                </a:xfrm>
                <a:custGeom>
                  <a:avLst/>
                  <a:gdLst>
                    <a:gd name="T0" fmla="*/ 401 w 401"/>
                    <a:gd name="T1" fmla="*/ 235 h 235"/>
                    <a:gd name="T2" fmla="*/ 276 w 401"/>
                    <a:gd name="T3" fmla="*/ 0 h 235"/>
                    <a:gd name="T4" fmla="*/ 0 w 401"/>
                    <a:gd name="T5" fmla="*/ 0 h 235"/>
                    <a:gd name="T6" fmla="*/ 125 w 401"/>
                    <a:gd name="T7" fmla="*/ 235 h 235"/>
                    <a:gd name="T8" fmla="*/ 401 w 401"/>
                    <a:gd name="T9" fmla="*/ 235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235">
                      <a:moveTo>
                        <a:pt x="401" y="235"/>
                      </a:moveTo>
                      <a:lnTo>
                        <a:pt x="276" y="0"/>
                      </a:lnTo>
                      <a:lnTo>
                        <a:pt x="0" y="0"/>
                      </a:lnTo>
                      <a:lnTo>
                        <a:pt x="125" y="235"/>
                      </a:lnTo>
                      <a:lnTo>
                        <a:pt x="401" y="23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82951" tIns="41475" rIns="82951" bIns="414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1633"/>
                </a:p>
              </p:txBody>
            </p:sp>
            <p:sp>
              <p:nvSpPr>
                <p:cNvPr id="53" name="Текст 2">
                  <a:extLst>
                    <a:ext uri="{FF2B5EF4-FFF2-40B4-BE49-F238E27FC236}">
                      <a16:creationId xmlns="" xmlns:a16="http://schemas.microsoft.com/office/drawing/2014/main" id="{0897EF78-5893-7648-B24F-5006063C47D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10128" y="758682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" name="Текст 2">
                  <a:extLst>
                    <a:ext uri="{FF2B5EF4-FFF2-40B4-BE49-F238E27FC236}">
                      <a16:creationId xmlns="" xmlns:a16="http://schemas.microsoft.com/office/drawing/2014/main" id="{EF16A43C-BA2C-AD4E-82F5-FAE0B50521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84320" y="2300970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" name="Текст 2">
                  <a:extLst>
                    <a:ext uri="{FF2B5EF4-FFF2-40B4-BE49-F238E27FC236}">
                      <a16:creationId xmlns="" xmlns:a16="http://schemas.microsoft.com/office/drawing/2014/main" id="{00B75BBA-AE19-784B-855C-14D06B8DD87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17264" y="3818874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" name="Текст 2">
                  <a:extLst>
                    <a:ext uri="{FF2B5EF4-FFF2-40B4-BE49-F238E27FC236}">
                      <a16:creationId xmlns="" xmlns:a16="http://schemas.microsoft.com/office/drawing/2014/main" id="{A60DEF8B-37E6-5A4E-85C8-088744D2C8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130880" y="5336778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</p:grpSp>
      <p:sp>
        <p:nvSpPr>
          <p:cNvPr id="59" name="Текст 2">
            <a:extLst>
              <a:ext uri="{FF2B5EF4-FFF2-40B4-BE49-F238E27FC236}">
                <a16:creationId xmlns="" xmlns:a16="http://schemas.microsoft.com/office/drawing/2014/main" id="{356779BD-58C5-FC4F-951C-1AEBD8911046}"/>
              </a:ext>
            </a:extLst>
          </p:cNvPr>
          <p:cNvSpPr txBox="1">
            <a:spLocks/>
          </p:cNvSpPr>
          <p:nvPr/>
        </p:nvSpPr>
        <p:spPr>
          <a:xfrm>
            <a:off x="5572750" y="465230"/>
            <a:ext cx="2625419" cy="12035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645">
              <a:lnSpc>
                <a:spcPct val="150000"/>
              </a:lnSpc>
              <a:buNone/>
            </a:pP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Заголовок 6">
            <a:extLst>
              <a:ext uri="{FF2B5EF4-FFF2-40B4-BE49-F238E27FC236}">
                <a16:creationId xmlns="" xmlns:a16="http://schemas.microsoft.com/office/drawing/2014/main" id="{34C2802D-A1D4-AE46-A451-2B5A9C88754D}"/>
              </a:ext>
            </a:extLst>
          </p:cNvPr>
          <p:cNvSpPr txBox="1">
            <a:spLocks/>
          </p:cNvSpPr>
          <p:nvPr/>
        </p:nvSpPr>
        <p:spPr>
          <a:xfrm>
            <a:off x="578086" y="1618152"/>
            <a:ext cx="3422414" cy="13427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fontAlgn="t"/>
            <a:endParaRPr lang="en" sz="4000" dirty="0">
              <a:solidFill>
                <a:schemeClr val="accent1"/>
              </a:solidFill>
            </a:endParaRPr>
          </a:p>
        </p:txBody>
      </p:sp>
      <p:sp>
        <p:nvSpPr>
          <p:cNvPr id="34" name="Текст 2">
            <a:extLst>
              <a:ext uri="{FF2B5EF4-FFF2-40B4-BE49-F238E27FC236}">
                <a16:creationId xmlns="" xmlns:a16="http://schemas.microsoft.com/office/drawing/2014/main" id="{E9B072B7-3A3C-3445-9116-2636DBD712D9}"/>
              </a:ext>
            </a:extLst>
          </p:cNvPr>
          <p:cNvSpPr txBox="1">
            <a:spLocks/>
          </p:cNvSpPr>
          <p:nvPr/>
        </p:nvSpPr>
        <p:spPr>
          <a:xfrm>
            <a:off x="6070239" y="2138393"/>
            <a:ext cx="2768961" cy="12035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Наличие установленного приложения </a:t>
            </a:r>
            <a:r>
              <a:rPr lang="en-US" sz="1800" dirty="0"/>
              <a:t>Telegram</a:t>
            </a:r>
            <a:r>
              <a:rPr lang="ru-RU" sz="1800" dirty="0"/>
              <a:t> на устройстве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="" xmlns:a16="http://schemas.microsoft.com/office/drawing/2014/main" id="{E75C11A9-0652-164C-9495-3B0A954B59C5}"/>
              </a:ext>
            </a:extLst>
          </p:cNvPr>
          <p:cNvSpPr txBox="1">
            <a:spLocks/>
          </p:cNvSpPr>
          <p:nvPr/>
        </p:nvSpPr>
        <p:spPr>
          <a:xfrm>
            <a:off x="6069955" y="3566570"/>
            <a:ext cx="2769245" cy="12035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/>
              <a:t>Собраны голоса птиц, обитающих на территории Российской Федерации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="" xmlns:a16="http://schemas.microsoft.com/office/drawing/2014/main" id="{D75E899A-F8F6-9C43-B174-BD6E8AA1219E}"/>
              </a:ext>
            </a:extLst>
          </p:cNvPr>
          <p:cNvSpPr txBox="1">
            <a:spLocks/>
          </p:cNvSpPr>
          <p:nvPr/>
        </p:nvSpPr>
        <p:spPr>
          <a:xfrm>
            <a:off x="5572750" y="5117240"/>
            <a:ext cx="3266450" cy="12035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u="sng" dirty="0">
                <a:solidFill>
                  <a:srgbClr val="FF0000"/>
                </a:solidFill>
              </a:rPr>
              <a:t>Ограничение в списке выбранных птиц связано с формированием запроса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82001" y="957355"/>
            <a:ext cx="3032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657D9D"/>
                </a:solidFill>
                <a:latin typeface="Roboto Light"/>
              </a:rPr>
              <a:t>Наличие сети Интернет</a:t>
            </a:r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622943" y="3131427"/>
            <a:ext cx="3457404" cy="68744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2. Допущения</a:t>
            </a:r>
            <a:endParaRPr lang="ru-RU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4962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3. Пользователи</a:t>
            </a:r>
            <a:endParaRPr lang="ru-RU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2262909"/>
            <a:ext cx="7869890" cy="391405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Roboto Light"/>
              </a:rPr>
              <a:t>Орнитологи-любители и профессиональные орнитологи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Roboto Light"/>
              </a:rPr>
              <a:t>Студенты и преподаватели вузов при проведении полевых практикумов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Roboto Light"/>
              </a:rPr>
              <a:t>Учителя общеобразовательных школ и педагоги дополнительного образования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Roboto Light"/>
              </a:rPr>
              <a:t>Дети с родителями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Roboto Light"/>
              </a:rPr>
              <a:t>Любые пользователи </a:t>
            </a:r>
            <a:r>
              <a:rPr lang="en-US" dirty="0" smtClean="0">
                <a:latin typeface="Roboto Light"/>
              </a:rPr>
              <a:t>Telegram</a:t>
            </a:r>
            <a:r>
              <a:rPr lang="ru-RU" dirty="0" smtClean="0">
                <a:latin typeface="Roboto Light"/>
              </a:rPr>
              <a:t>, которым интересно пение птиц</a:t>
            </a:r>
            <a:endParaRPr lang="ru-RU" dirty="0"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551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BD2E2ECD-67E7-1247-9C35-7A7BAF27EE4E}"/>
              </a:ext>
            </a:extLst>
          </p:cNvPr>
          <p:cNvGrpSpPr/>
          <p:nvPr/>
        </p:nvGrpSpPr>
        <p:grpSpPr>
          <a:xfrm>
            <a:off x="369834" y="1656578"/>
            <a:ext cx="8598675" cy="4667640"/>
            <a:chOff x="3271939" y="3234586"/>
            <a:chExt cx="2050721" cy="1284581"/>
          </a:xfrm>
        </p:grpSpPr>
        <p:sp>
          <p:nvSpPr>
            <p:cNvPr id="29" name="Freeform 100">
              <a:extLst>
                <a:ext uri="{FF2B5EF4-FFF2-40B4-BE49-F238E27FC236}">
                  <a16:creationId xmlns="" xmlns:a16="http://schemas.microsoft.com/office/drawing/2014/main" id="{DB300053-C766-E840-894A-CC2C82D2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137" y="3891277"/>
              <a:ext cx="1562523" cy="627889"/>
            </a:xfrm>
            <a:custGeom>
              <a:avLst/>
              <a:gdLst>
                <a:gd name="T0" fmla="*/ 1768 w 1778"/>
                <a:gd name="T1" fmla="*/ 142 h 714"/>
                <a:gd name="T2" fmla="*/ 1635 w 1778"/>
                <a:gd name="T3" fmla="*/ 8 h 714"/>
                <a:gd name="T4" fmla="*/ 1612 w 1778"/>
                <a:gd name="T5" fmla="*/ 17 h 714"/>
                <a:gd name="T6" fmla="*/ 1612 w 1778"/>
                <a:gd name="T7" fmla="*/ 64 h 714"/>
                <a:gd name="T8" fmla="*/ 325 w 1778"/>
                <a:gd name="T9" fmla="*/ 64 h 714"/>
                <a:gd name="T10" fmla="*/ 0 w 1778"/>
                <a:gd name="T11" fmla="*/ 390 h 714"/>
                <a:gd name="T12" fmla="*/ 0 w 1778"/>
                <a:gd name="T13" fmla="*/ 390 h 714"/>
                <a:gd name="T14" fmla="*/ 295 w 1778"/>
                <a:gd name="T15" fmla="*/ 714 h 714"/>
                <a:gd name="T16" fmla="*/ 91 w 1778"/>
                <a:gd name="T17" fmla="*/ 486 h 714"/>
                <a:gd name="T18" fmla="*/ 91 w 1778"/>
                <a:gd name="T19" fmla="*/ 486 h 714"/>
                <a:gd name="T20" fmla="*/ 320 w 1778"/>
                <a:gd name="T21" fmla="*/ 256 h 714"/>
                <a:gd name="T22" fmla="*/ 1612 w 1778"/>
                <a:gd name="T23" fmla="*/ 256 h 714"/>
                <a:gd name="T24" fmla="*/ 1612 w 1778"/>
                <a:gd name="T25" fmla="*/ 301 h 714"/>
                <a:gd name="T26" fmla="*/ 1635 w 1778"/>
                <a:gd name="T27" fmla="*/ 311 h 714"/>
                <a:gd name="T28" fmla="*/ 1768 w 1778"/>
                <a:gd name="T29" fmla="*/ 177 h 714"/>
                <a:gd name="T30" fmla="*/ 1768 w 1778"/>
                <a:gd name="T31" fmla="*/ 142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78" h="714">
                  <a:moveTo>
                    <a:pt x="1768" y="142"/>
                  </a:moveTo>
                  <a:cubicBezTo>
                    <a:pt x="1635" y="8"/>
                    <a:pt x="1635" y="8"/>
                    <a:pt x="1635" y="8"/>
                  </a:cubicBezTo>
                  <a:cubicBezTo>
                    <a:pt x="1626" y="0"/>
                    <a:pt x="1612" y="5"/>
                    <a:pt x="1612" y="17"/>
                  </a:cubicBezTo>
                  <a:cubicBezTo>
                    <a:pt x="1612" y="64"/>
                    <a:pt x="1612" y="64"/>
                    <a:pt x="1612" y="64"/>
                  </a:cubicBezTo>
                  <a:cubicBezTo>
                    <a:pt x="325" y="64"/>
                    <a:pt x="325" y="64"/>
                    <a:pt x="325" y="64"/>
                  </a:cubicBezTo>
                  <a:cubicBezTo>
                    <a:pt x="146" y="64"/>
                    <a:pt x="0" y="211"/>
                    <a:pt x="0" y="390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559"/>
                    <a:pt x="130" y="699"/>
                    <a:pt x="295" y="714"/>
                  </a:cubicBezTo>
                  <a:cubicBezTo>
                    <a:pt x="180" y="701"/>
                    <a:pt x="91" y="603"/>
                    <a:pt x="91" y="486"/>
                  </a:cubicBezTo>
                  <a:cubicBezTo>
                    <a:pt x="91" y="486"/>
                    <a:pt x="91" y="486"/>
                    <a:pt x="91" y="486"/>
                  </a:cubicBezTo>
                  <a:cubicBezTo>
                    <a:pt x="91" y="359"/>
                    <a:pt x="194" y="256"/>
                    <a:pt x="320" y="256"/>
                  </a:cubicBezTo>
                  <a:cubicBezTo>
                    <a:pt x="1612" y="256"/>
                    <a:pt x="1612" y="256"/>
                    <a:pt x="1612" y="256"/>
                  </a:cubicBezTo>
                  <a:cubicBezTo>
                    <a:pt x="1612" y="301"/>
                    <a:pt x="1612" y="301"/>
                    <a:pt x="1612" y="301"/>
                  </a:cubicBezTo>
                  <a:cubicBezTo>
                    <a:pt x="1612" y="313"/>
                    <a:pt x="1626" y="319"/>
                    <a:pt x="1635" y="311"/>
                  </a:cubicBezTo>
                  <a:cubicBezTo>
                    <a:pt x="1768" y="177"/>
                    <a:pt x="1768" y="177"/>
                    <a:pt x="1768" y="177"/>
                  </a:cubicBezTo>
                  <a:cubicBezTo>
                    <a:pt x="1778" y="167"/>
                    <a:pt x="1778" y="151"/>
                    <a:pt x="1768" y="1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0" name="Freeform 101">
              <a:extLst>
                <a:ext uri="{FF2B5EF4-FFF2-40B4-BE49-F238E27FC236}">
                  <a16:creationId xmlns="" xmlns:a16="http://schemas.microsoft.com/office/drawing/2014/main" id="{1429CE99-DD81-C042-91F7-F6B015A85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889" y="3727104"/>
              <a:ext cx="1499158" cy="792062"/>
            </a:xfrm>
            <a:custGeom>
              <a:avLst/>
              <a:gdLst>
                <a:gd name="T0" fmla="*/ 1696 w 1706"/>
                <a:gd name="T1" fmla="*/ 142 h 903"/>
                <a:gd name="T2" fmla="*/ 1562 w 1706"/>
                <a:gd name="T3" fmla="*/ 8 h 903"/>
                <a:gd name="T4" fmla="*/ 1539 w 1706"/>
                <a:gd name="T5" fmla="*/ 17 h 903"/>
                <a:gd name="T6" fmla="*/ 1539 w 1706"/>
                <a:gd name="T7" fmla="*/ 64 h 903"/>
                <a:gd name="T8" fmla="*/ 419 w 1706"/>
                <a:gd name="T9" fmla="*/ 64 h 903"/>
                <a:gd name="T10" fmla="*/ 0 w 1706"/>
                <a:gd name="T11" fmla="*/ 483 h 903"/>
                <a:gd name="T12" fmla="*/ 0 w 1706"/>
                <a:gd name="T13" fmla="*/ 484 h 903"/>
                <a:gd name="T14" fmla="*/ 419 w 1706"/>
                <a:gd name="T15" fmla="*/ 903 h 903"/>
                <a:gd name="T16" fmla="*/ 442 w 1706"/>
                <a:gd name="T17" fmla="*/ 903 h 903"/>
                <a:gd name="T18" fmla="*/ 117 w 1706"/>
                <a:gd name="T19" fmla="*/ 578 h 903"/>
                <a:gd name="T20" fmla="*/ 117 w 1706"/>
                <a:gd name="T21" fmla="*/ 578 h 903"/>
                <a:gd name="T22" fmla="*/ 442 w 1706"/>
                <a:gd name="T23" fmla="*/ 252 h 903"/>
                <a:gd name="T24" fmla="*/ 1539 w 1706"/>
                <a:gd name="T25" fmla="*/ 252 h 903"/>
                <a:gd name="T26" fmla="*/ 1539 w 1706"/>
                <a:gd name="T27" fmla="*/ 302 h 903"/>
                <a:gd name="T28" fmla="*/ 1562 w 1706"/>
                <a:gd name="T29" fmla="*/ 311 h 903"/>
                <a:gd name="T30" fmla="*/ 1696 w 1706"/>
                <a:gd name="T31" fmla="*/ 177 h 903"/>
                <a:gd name="T32" fmla="*/ 1696 w 1706"/>
                <a:gd name="T33" fmla="*/ 142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06" h="903">
                  <a:moveTo>
                    <a:pt x="1696" y="142"/>
                  </a:moveTo>
                  <a:cubicBezTo>
                    <a:pt x="1562" y="8"/>
                    <a:pt x="1562" y="8"/>
                    <a:pt x="1562" y="8"/>
                  </a:cubicBezTo>
                  <a:cubicBezTo>
                    <a:pt x="1554" y="0"/>
                    <a:pt x="1539" y="6"/>
                    <a:pt x="1539" y="17"/>
                  </a:cubicBezTo>
                  <a:cubicBezTo>
                    <a:pt x="1539" y="64"/>
                    <a:pt x="1539" y="64"/>
                    <a:pt x="1539" y="64"/>
                  </a:cubicBezTo>
                  <a:cubicBezTo>
                    <a:pt x="419" y="64"/>
                    <a:pt x="419" y="64"/>
                    <a:pt x="419" y="64"/>
                  </a:cubicBezTo>
                  <a:cubicBezTo>
                    <a:pt x="188" y="64"/>
                    <a:pt x="0" y="253"/>
                    <a:pt x="0" y="483"/>
                  </a:cubicBezTo>
                  <a:cubicBezTo>
                    <a:pt x="0" y="484"/>
                    <a:pt x="0" y="484"/>
                    <a:pt x="0" y="484"/>
                  </a:cubicBezTo>
                  <a:cubicBezTo>
                    <a:pt x="0" y="714"/>
                    <a:pt x="188" y="903"/>
                    <a:pt x="419" y="903"/>
                  </a:cubicBezTo>
                  <a:cubicBezTo>
                    <a:pt x="442" y="903"/>
                    <a:pt x="442" y="903"/>
                    <a:pt x="442" y="903"/>
                  </a:cubicBezTo>
                  <a:cubicBezTo>
                    <a:pt x="263" y="903"/>
                    <a:pt x="117" y="757"/>
                    <a:pt x="117" y="578"/>
                  </a:cubicBezTo>
                  <a:cubicBezTo>
                    <a:pt x="117" y="578"/>
                    <a:pt x="117" y="578"/>
                    <a:pt x="117" y="578"/>
                  </a:cubicBezTo>
                  <a:cubicBezTo>
                    <a:pt x="117" y="399"/>
                    <a:pt x="263" y="252"/>
                    <a:pt x="442" y="252"/>
                  </a:cubicBezTo>
                  <a:cubicBezTo>
                    <a:pt x="1539" y="252"/>
                    <a:pt x="1539" y="252"/>
                    <a:pt x="1539" y="252"/>
                  </a:cubicBezTo>
                  <a:cubicBezTo>
                    <a:pt x="1539" y="302"/>
                    <a:pt x="1539" y="302"/>
                    <a:pt x="1539" y="302"/>
                  </a:cubicBezTo>
                  <a:cubicBezTo>
                    <a:pt x="1539" y="313"/>
                    <a:pt x="1554" y="319"/>
                    <a:pt x="1562" y="311"/>
                  </a:cubicBezTo>
                  <a:cubicBezTo>
                    <a:pt x="1696" y="177"/>
                    <a:pt x="1696" y="177"/>
                    <a:pt x="1696" y="177"/>
                  </a:cubicBezTo>
                  <a:cubicBezTo>
                    <a:pt x="1706" y="167"/>
                    <a:pt x="1706" y="152"/>
                    <a:pt x="1696" y="1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1" name="Freeform 102">
              <a:extLst>
                <a:ext uri="{FF2B5EF4-FFF2-40B4-BE49-F238E27FC236}">
                  <a16:creationId xmlns="" xmlns:a16="http://schemas.microsoft.com/office/drawing/2014/main" id="{E0FB1875-9220-F84B-A33D-930EF352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761" y="3562932"/>
              <a:ext cx="1440113" cy="956235"/>
            </a:xfrm>
            <a:custGeom>
              <a:avLst/>
              <a:gdLst>
                <a:gd name="T0" fmla="*/ 1630 w 1640"/>
                <a:gd name="T1" fmla="*/ 142 h 1090"/>
                <a:gd name="T2" fmla="*/ 1496 w 1640"/>
                <a:gd name="T3" fmla="*/ 8 h 1090"/>
                <a:gd name="T4" fmla="*/ 1474 w 1640"/>
                <a:gd name="T5" fmla="*/ 18 h 1090"/>
                <a:gd name="T6" fmla="*/ 1474 w 1640"/>
                <a:gd name="T7" fmla="*/ 62 h 1090"/>
                <a:gd name="T8" fmla="*/ 513 w 1640"/>
                <a:gd name="T9" fmla="*/ 62 h 1090"/>
                <a:gd name="T10" fmla="*/ 0 w 1640"/>
                <a:gd name="T11" fmla="*/ 576 h 1090"/>
                <a:gd name="T12" fmla="*/ 0 w 1640"/>
                <a:gd name="T13" fmla="*/ 577 h 1090"/>
                <a:gd name="T14" fmla="*/ 513 w 1640"/>
                <a:gd name="T15" fmla="*/ 1090 h 1090"/>
                <a:gd name="T16" fmla="*/ 540 w 1640"/>
                <a:gd name="T17" fmla="*/ 1090 h 1090"/>
                <a:gd name="T18" fmla="*/ 143 w 1640"/>
                <a:gd name="T19" fmla="*/ 693 h 1090"/>
                <a:gd name="T20" fmla="*/ 143 w 1640"/>
                <a:gd name="T21" fmla="*/ 648 h 1090"/>
                <a:gd name="T22" fmla="*/ 540 w 1640"/>
                <a:gd name="T23" fmla="*/ 251 h 1090"/>
                <a:gd name="T24" fmla="*/ 1474 w 1640"/>
                <a:gd name="T25" fmla="*/ 251 h 1090"/>
                <a:gd name="T26" fmla="*/ 1474 w 1640"/>
                <a:gd name="T27" fmla="*/ 252 h 1090"/>
                <a:gd name="T28" fmla="*/ 1474 w 1640"/>
                <a:gd name="T29" fmla="*/ 302 h 1090"/>
                <a:gd name="T30" fmla="*/ 1496 w 1640"/>
                <a:gd name="T31" fmla="*/ 311 h 1090"/>
                <a:gd name="T32" fmla="*/ 1630 w 1640"/>
                <a:gd name="T33" fmla="*/ 178 h 1090"/>
                <a:gd name="T34" fmla="*/ 1630 w 1640"/>
                <a:gd name="T35" fmla="*/ 142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0" h="1090">
                  <a:moveTo>
                    <a:pt x="1630" y="142"/>
                  </a:moveTo>
                  <a:cubicBezTo>
                    <a:pt x="1496" y="8"/>
                    <a:pt x="1496" y="8"/>
                    <a:pt x="1496" y="8"/>
                  </a:cubicBezTo>
                  <a:cubicBezTo>
                    <a:pt x="1488" y="0"/>
                    <a:pt x="1474" y="6"/>
                    <a:pt x="1474" y="18"/>
                  </a:cubicBezTo>
                  <a:cubicBezTo>
                    <a:pt x="1474" y="62"/>
                    <a:pt x="1474" y="62"/>
                    <a:pt x="1474" y="62"/>
                  </a:cubicBezTo>
                  <a:cubicBezTo>
                    <a:pt x="513" y="62"/>
                    <a:pt x="513" y="62"/>
                    <a:pt x="513" y="62"/>
                  </a:cubicBezTo>
                  <a:cubicBezTo>
                    <a:pt x="231" y="62"/>
                    <a:pt x="0" y="294"/>
                    <a:pt x="0" y="576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859"/>
                    <a:pt x="231" y="1090"/>
                    <a:pt x="513" y="1090"/>
                  </a:cubicBezTo>
                  <a:cubicBezTo>
                    <a:pt x="540" y="1090"/>
                    <a:pt x="540" y="1090"/>
                    <a:pt x="540" y="1090"/>
                  </a:cubicBezTo>
                  <a:cubicBezTo>
                    <a:pt x="322" y="1090"/>
                    <a:pt x="143" y="912"/>
                    <a:pt x="143" y="693"/>
                  </a:cubicBezTo>
                  <a:cubicBezTo>
                    <a:pt x="143" y="648"/>
                    <a:pt x="143" y="648"/>
                    <a:pt x="143" y="648"/>
                  </a:cubicBezTo>
                  <a:cubicBezTo>
                    <a:pt x="143" y="430"/>
                    <a:pt x="322" y="251"/>
                    <a:pt x="540" y="251"/>
                  </a:cubicBezTo>
                  <a:cubicBezTo>
                    <a:pt x="1474" y="251"/>
                    <a:pt x="1474" y="251"/>
                    <a:pt x="1474" y="251"/>
                  </a:cubicBezTo>
                  <a:cubicBezTo>
                    <a:pt x="1474" y="252"/>
                    <a:pt x="1474" y="252"/>
                    <a:pt x="1474" y="252"/>
                  </a:cubicBezTo>
                  <a:cubicBezTo>
                    <a:pt x="1474" y="302"/>
                    <a:pt x="1474" y="302"/>
                    <a:pt x="1474" y="302"/>
                  </a:cubicBezTo>
                  <a:cubicBezTo>
                    <a:pt x="1474" y="314"/>
                    <a:pt x="1488" y="320"/>
                    <a:pt x="1496" y="311"/>
                  </a:cubicBezTo>
                  <a:cubicBezTo>
                    <a:pt x="1630" y="178"/>
                    <a:pt x="1630" y="178"/>
                    <a:pt x="1630" y="178"/>
                  </a:cubicBezTo>
                  <a:cubicBezTo>
                    <a:pt x="1640" y="168"/>
                    <a:pt x="1640" y="152"/>
                    <a:pt x="1630" y="1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="" xmlns:a16="http://schemas.microsoft.com/office/drawing/2014/main" id="{2B1F1B70-AB43-1145-8DFF-25DB4C0B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150" y="3397319"/>
              <a:ext cx="1404111" cy="1121848"/>
            </a:xfrm>
            <a:custGeom>
              <a:avLst/>
              <a:gdLst>
                <a:gd name="T0" fmla="*/ 1589 w 1598"/>
                <a:gd name="T1" fmla="*/ 142 h 1278"/>
                <a:gd name="T2" fmla="*/ 1455 w 1598"/>
                <a:gd name="T3" fmla="*/ 8 h 1278"/>
                <a:gd name="T4" fmla="*/ 1432 w 1598"/>
                <a:gd name="T5" fmla="*/ 18 h 1278"/>
                <a:gd name="T6" fmla="*/ 1432 w 1598"/>
                <a:gd name="T7" fmla="*/ 62 h 1278"/>
                <a:gd name="T8" fmla="*/ 608 w 1598"/>
                <a:gd name="T9" fmla="*/ 62 h 1278"/>
                <a:gd name="T10" fmla="*/ 0 w 1598"/>
                <a:gd name="T11" fmla="*/ 670 h 1278"/>
                <a:gd name="T12" fmla="*/ 0 w 1598"/>
                <a:gd name="T13" fmla="*/ 670 h 1278"/>
                <a:gd name="T14" fmla="*/ 608 w 1598"/>
                <a:gd name="T15" fmla="*/ 1278 h 1278"/>
                <a:gd name="T16" fmla="*/ 656 w 1598"/>
                <a:gd name="T17" fmla="*/ 1278 h 1278"/>
                <a:gd name="T18" fmla="*/ 170 w 1598"/>
                <a:gd name="T19" fmla="*/ 792 h 1278"/>
                <a:gd name="T20" fmla="*/ 170 w 1598"/>
                <a:gd name="T21" fmla="*/ 737 h 1278"/>
                <a:gd name="T22" fmla="*/ 656 w 1598"/>
                <a:gd name="T23" fmla="*/ 250 h 1278"/>
                <a:gd name="T24" fmla="*/ 1432 w 1598"/>
                <a:gd name="T25" fmla="*/ 250 h 1278"/>
                <a:gd name="T26" fmla="*/ 1432 w 1598"/>
                <a:gd name="T27" fmla="*/ 252 h 1278"/>
                <a:gd name="T28" fmla="*/ 1432 w 1598"/>
                <a:gd name="T29" fmla="*/ 302 h 1278"/>
                <a:gd name="T30" fmla="*/ 1455 w 1598"/>
                <a:gd name="T31" fmla="*/ 311 h 1278"/>
                <a:gd name="T32" fmla="*/ 1589 w 1598"/>
                <a:gd name="T33" fmla="*/ 178 h 1278"/>
                <a:gd name="T34" fmla="*/ 1589 w 1598"/>
                <a:gd name="T35" fmla="*/ 142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8" h="1278">
                  <a:moveTo>
                    <a:pt x="1589" y="142"/>
                  </a:moveTo>
                  <a:cubicBezTo>
                    <a:pt x="1455" y="8"/>
                    <a:pt x="1455" y="8"/>
                    <a:pt x="1455" y="8"/>
                  </a:cubicBezTo>
                  <a:cubicBezTo>
                    <a:pt x="1446" y="0"/>
                    <a:pt x="1432" y="6"/>
                    <a:pt x="1432" y="18"/>
                  </a:cubicBezTo>
                  <a:cubicBezTo>
                    <a:pt x="1432" y="62"/>
                    <a:pt x="1432" y="62"/>
                    <a:pt x="1432" y="62"/>
                  </a:cubicBezTo>
                  <a:cubicBezTo>
                    <a:pt x="608" y="62"/>
                    <a:pt x="608" y="62"/>
                    <a:pt x="608" y="62"/>
                  </a:cubicBezTo>
                  <a:cubicBezTo>
                    <a:pt x="273" y="62"/>
                    <a:pt x="0" y="336"/>
                    <a:pt x="0" y="670"/>
                  </a:cubicBezTo>
                  <a:cubicBezTo>
                    <a:pt x="0" y="670"/>
                    <a:pt x="0" y="670"/>
                    <a:pt x="0" y="670"/>
                  </a:cubicBezTo>
                  <a:cubicBezTo>
                    <a:pt x="0" y="1005"/>
                    <a:pt x="273" y="1278"/>
                    <a:pt x="608" y="1278"/>
                  </a:cubicBezTo>
                  <a:cubicBezTo>
                    <a:pt x="656" y="1278"/>
                    <a:pt x="656" y="1278"/>
                    <a:pt x="656" y="1278"/>
                  </a:cubicBezTo>
                  <a:cubicBezTo>
                    <a:pt x="389" y="1278"/>
                    <a:pt x="170" y="1059"/>
                    <a:pt x="170" y="792"/>
                  </a:cubicBezTo>
                  <a:cubicBezTo>
                    <a:pt x="170" y="737"/>
                    <a:pt x="170" y="737"/>
                    <a:pt x="170" y="737"/>
                  </a:cubicBezTo>
                  <a:cubicBezTo>
                    <a:pt x="170" y="469"/>
                    <a:pt x="389" y="250"/>
                    <a:pt x="656" y="250"/>
                  </a:cubicBezTo>
                  <a:cubicBezTo>
                    <a:pt x="1432" y="250"/>
                    <a:pt x="1432" y="250"/>
                    <a:pt x="1432" y="250"/>
                  </a:cubicBezTo>
                  <a:cubicBezTo>
                    <a:pt x="1432" y="252"/>
                    <a:pt x="1432" y="252"/>
                    <a:pt x="1432" y="252"/>
                  </a:cubicBezTo>
                  <a:cubicBezTo>
                    <a:pt x="1432" y="302"/>
                    <a:pt x="1432" y="302"/>
                    <a:pt x="1432" y="302"/>
                  </a:cubicBezTo>
                  <a:cubicBezTo>
                    <a:pt x="1432" y="314"/>
                    <a:pt x="1446" y="320"/>
                    <a:pt x="1455" y="311"/>
                  </a:cubicBezTo>
                  <a:cubicBezTo>
                    <a:pt x="1589" y="178"/>
                    <a:pt x="1589" y="178"/>
                    <a:pt x="1589" y="178"/>
                  </a:cubicBezTo>
                  <a:cubicBezTo>
                    <a:pt x="1598" y="168"/>
                    <a:pt x="1598" y="152"/>
                    <a:pt x="1589" y="1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="" xmlns:a16="http://schemas.microsoft.com/office/drawing/2014/main" id="{DB389C0B-BAF1-3C45-8C30-F7D7B2006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939" y="3234586"/>
              <a:ext cx="1391150" cy="1284581"/>
            </a:xfrm>
            <a:custGeom>
              <a:avLst/>
              <a:gdLst>
                <a:gd name="T0" fmla="*/ 1574 w 1584"/>
                <a:gd name="T1" fmla="*/ 142 h 1464"/>
                <a:gd name="T2" fmla="*/ 1440 w 1584"/>
                <a:gd name="T3" fmla="*/ 9 h 1464"/>
                <a:gd name="T4" fmla="*/ 1418 w 1584"/>
                <a:gd name="T5" fmla="*/ 18 h 1464"/>
                <a:gd name="T6" fmla="*/ 1418 w 1584"/>
                <a:gd name="T7" fmla="*/ 60 h 1464"/>
                <a:gd name="T8" fmla="*/ 702 w 1584"/>
                <a:gd name="T9" fmla="*/ 60 h 1464"/>
                <a:gd name="T10" fmla="*/ 0 w 1584"/>
                <a:gd name="T11" fmla="*/ 762 h 1464"/>
                <a:gd name="T12" fmla="*/ 0 w 1584"/>
                <a:gd name="T13" fmla="*/ 762 h 1464"/>
                <a:gd name="T14" fmla="*/ 702 w 1584"/>
                <a:gd name="T15" fmla="*/ 1464 h 1464"/>
                <a:gd name="T16" fmla="*/ 771 w 1584"/>
                <a:gd name="T17" fmla="*/ 1464 h 1464"/>
                <a:gd name="T18" fmla="*/ 196 w 1584"/>
                <a:gd name="T19" fmla="*/ 889 h 1464"/>
                <a:gd name="T20" fmla="*/ 196 w 1584"/>
                <a:gd name="T21" fmla="*/ 823 h 1464"/>
                <a:gd name="T22" fmla="*/ 771 w 1584"/>
                <a:gd name="T23" fmla="*/ 248 h 1464"/>
                <a:gd name="T24" fmla="*/ 1418 w 1584"/>
                <a:gd name="T25" fmla="*/ 248 h 1464"/>
                <a:gd name="T26" fmla="*/ 1418 w 1584"/>
                <a:gd name="T27" fmla="*/ 252 h 1464"/>
                <a:gd name="T28" fmla="*/ 1418 w 1584"/>
                <a:gd name="T29" fmla="*/ 302 h 1464"/>
                <a:gd name="T30" fmla="*/ 1440 w 1584"/>
                <a:gd name="T31" fmla="*/ 312 h 1464"/>
                <a:gd name="T32" fmla="*/ 1574 w 1584"/>
                <a:gd name="T33" fmla="*/ 178 h 1464"/>
                <a:gd name="T34" fmla="*/ 1574 w 1584"/>
                <a:gd name="T35" fmla="*/ 142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4" h="1464">
                  <a:moveTo>
                    <a:pt x="1574" y="142"/>
                  </a:moveTo>
                  <a:cubicBezTo>
                    <a:pt x="1440" y="9"/>
                    <a:pt x="1440" y="9"/>
                    <a:pt x="1440" y="9"/>
                  </a:cubicBezTo>
                  <a:cubicBezTo>
                    <a:pt x="1432" y="0"/>
                    <a:pt x="1418" y="6"/>
                    <a:pt x="1418" y="18"/>
                  </a:cubicBezTo>
                  <a:cubicBezTo>
                    <a:pt x="1418" y="60"/>
                    <a:pt x="1418" y="60"/>
                    <a:pt x="1418" y="60"/>
                  </a:cubicBezTo>
                  <a:cubicBezTo>
                    <a:pt x="702" y="60"/>
                    <a:pt x="702" y="60"/>
                    <a:pt x="702" y="60"/>
                  </a:cubicBezTo>
                  <a:cubicBezTo>
                    <a:pt x="316" y="60"/>
                    <a:pt x="0" y="376"/>
                    <a:pt x="0" y="762"/>
                  </a:cubicBezTo>
                  <a:cubicBezTo>
                    <a:pt x="0" y="762"/>
                    <a:pt x="0" y="762"/>
                    <a:pt x="0" y="762"/>
                  </a:cubicBezTo>
                  <a:cubicBezTo>
                    <a:pt x="0" y="1148"/>
                    <a:pt x="316" y="1464"/>
                    <a:pt x="702" y="1464"/>
                  </a:cubicBezTo>
                  <a:cubicBezTo>
                    <a:pt x="771" y="1464"/>
                    <a:pt x="771" y="1464"/>
                    <a:pt x="771" y="1464"/>
                  </a:cubicBezTo>
                  <a:cubicBezTo>
                    <a:pt x="455" y="1464"/>
                    <a:pt x="196" y="1205"/>
                    <a:pt x="196" y="889"/>
                  </a:cubicBezTo>
                  <a:cubicBezTo>
                    <a:pt x="196" y="823"/>
                    <a:pt x="196" y="823"/>
                    <a:pt x="196" y="823"/>
                  </a:cubicBezTo>
                  <a:cubicBezTo>
                    <a:pt x="196" y="507"/>
                    <a:pt x="455" y="248"/>
                    <a:pt x="771" y="248"/>
                  </a:cubicBezTo>
                  <a:cubicBezTo>
                    <a:pt x="1418" y="248"/>
                    <a:pt x="1418" y="248"/>
                    <a:pt x="1418" y="248"/>
                  </a:cubicBezTo>
                  <a:cubicBezTo>
                    <a:pt x="1418" y="252"/>
                    <a:pt x="1418" y="252"/>
                    <a:pt x="1418" y="252"/>
                  </a:cubicBezTo>
                  <a:cubicBezTo>
                    <a:pt x="1418" y="302"/>
                    <a:pt x="1418" y="302"/>
                    <a:pt x="1418" y="302"/>
                  </a:cubicBezTo>
                  <a:cubicBezTo>
                    <a:pt x="1418" y="314"/>
                    <a:pt x="1432" y="320"/>
                    <a:pt x="1440" y="312"/>
                  </a:cubicBezTo>
                  <a:cubicBezTo>
                    <a:pt x="1574" y="178"/>
                    <a:pt x="1574" y="178"/>
                    <a:pt x="1574" y="178"/>
                  </a:cubicBezTo>
                  <a:cubicBezTo>
                    <a:pt x="1584" y="168"/>
                    <a:pt x="1584" y="152"/>
                    <a:pt x="1574" y="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</p:grpSp>
      <p:sp>
        <p:nvSpPr>
          <p:cNvPr id="40" name="Заголовок 6">
            <a:extLst>
              <a:ext uri="{FF2B5EF4-FFF2-40B4-BE49-F238E27FC236}">
                <a16:creationId xmlns="" xmlns:a16="http://schemas.microsoft.com/office/drawing/2014/main" id="{AA00F3E9-A0E8-C547-B952-C453175A1A40}"/>
              </a:ext>
            </a:extLst>
          </p:cNvPr>
          <p:cNvSpPr txBox="1">
            <a:spLocks/>
          </p:cNvSpPr>
          <p:nvPr/>
        </p:nvSpPr>
        <p:spPr>
          <a:xfrm>
            <a:off x="2386105" y="5466911"/>
            <a:ext cx="4854876" cy="57647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fontAlgn="t"/>
            <a:endParaRPr lang="en" sz="2800" dirty="0">
              <a:solidFill>
                <a:schemeClr val="accent1"/>
              </a:solidFill>
            </a:endParaRPr>
          </a:p>
        </p:txBody>
      </p:sp>
      <p:sp>
        <p:nvSpPr>
          <p:cNvPr id="47" name="Текст 2">
            <a:extLst>
              <a:ext uri="{FF2B5EF4-FFF2-40B4-BE49-F238E27FC236}">
                <a16:creationId xmlns="" xmlns:a16="http://schemas.microsoft.com/office/drawing/2014/main" id="{92D65CA1-6D4A-4244-A467-E2533B70A195}"/>
              </a:ext>
            </a:extLst>
          </p:cNvPr>
          <p:cNvSpPr txBox="1">
            <a:spLocks/>
          </p:cNvSpPr>
          <p:nvPr/>
        </p:nvSpPr>
        <p:spPr>
          <a:xfrm>
            <a:off x="2724726" y="1908383"/>
            <a:ext cx="3186547" cy="50231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spcBef>
                <a:spcPts val="0"/>
              </a:spcBef>
              <a:buNone/>
            </a:pPr>
            <a:r>
              <a:rPr lang="ru-RU" sz="1400" b="1" dirty="0">
                <a:solidFill>
                  <a:schemeClr val="bg1"/>
                </a:solidFill>
              </a:rPr>
              <a:t>Орнитологи-любители и профессиональные </a:t>
            </a:r>
            <a:r>
              <a:rPr lang="ru-RU" sz="1400" b="1" dirty="0" smtClean="0">
                <a:solidFill>
                  <a:schemeClr val="bg1"/>
                </a:solidFill>
              </a:rPr>
              <a:t>орнитологи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48" name="Текст 2">
            <a:extLst>
              <a:ext uri="{FF2B5EF4-FFF2-40B4-BE49-F238E27FC236}">
                <a16:creationId xmlns="" xmlns:a16="http://schemas.microsoft.com/office/drawing/2014/main" id="{E3DD2CF5-63BE-9F42-AA69-30EA02125065}"/>
              </a:ext>
            </a:extLst>
          </p:cNvPr>
          <p:cNvSpPr txBox="1">
            <a:spLocks/>
          </p:cNvSpPr>
          <p:nvPr/>
        </p:nvSpPr>
        <p:spPr>
          <a:xfrm>
            <a:off x="2196910" y="2540921"/>
            <a:ext cx="2022170" cy="354141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lnSpc>
                <a:spcPct val="150000"/>
              </a:lnSpc>
              <a:buNone/>
            </a:pP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Текст 2">
            <a:extLst>
              <a:ext uri="{FF2B5EF4-FFF2-40B4-BE49-F238E27FC236}">
                <a16:creationId xmlns="" xmlns:a16="http://schemas.microsoft.com/office/drawing/2014/main" id="{24C578D9-34FA-4348-A811-F97581AADD0E}"/>
              </a:ext>
            </a:extLst>
          </p:cNvPr>
          <p:cNvSpPr txBox="1">
            <a:spLocks/>
          </p:cNvSpPr>
          <p:nvPr/>
        </p:nvSpPr>
        <p:spPr>
          <a:xfrm>
            <a:off x="2595105" y="3056723"/>
            <a:ext cx="4673336" cy="591641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Учителя общеобразовательных школ и педагоги дополнительного образования</a:t>
            </a:r>
          </a:p>
        </p:txBody>
      </p:sp>
      <p:sp>
        <p:nvSpPr>
          <p:cNvPr id="55" name="Текст 2">
            <a:extLst>
              <a:ext uri="{FF2B5EF4-FFF2-40B4-BE49-F238E27FC236}">
                <a16:creationId xmlns="" xmlns:a16="http://schemas.microsoft.com/office/drawing/2014/main" id="{AC052327-8A34-4C4B-9F50-22973D83123B}"/>
              </a:ext>
            </a:extLst>
          </p:cNvPr>
          <p:cNvSpPr txBox="1">
            <a:spLocks/>
          </p:cNvSpPr>
          <p:nvPr/>
        </p:nvSpPr>
        <p:spPr>
          <a:xfrm>
            <a:off x="2993298" y="3745277"/>
            <a:ext cx="4592417" cy="354141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Дети с родителями</a:t>
            </a:r>
          </a:p>
        </p:txBody>
      </p:sp>
      <p:sp>
        <p:nvSpPr>
          <p:cNvPr id="56" name="Текст 2">
            <a:extLst>
              <a:ext uri="{FF2B5EF4-FFF2-40B4-BE49-F238E27FC236}">
                <a16:creationId xmlns="" xmlns:a16="http://schemas.microsoft.com/office/drawing/2014/main" id="{9BE19B06-A310-9143-B498-C4B66D18EF34}"/>
              </a:ext>
            </a:extLst>
          </p:cNvPr>
          <p:cNvSpPr txBox="1">
            <a:spLocks/>
          </p:cNvSpPr>
          <p:nvPr/>
        </p:nvSpPr>
        <p:spPr>
          <a:xfrm>
            <a:off x="2993298" y="4260873"/>
            <a:ext cx="5746834" cy="5991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Любые пользователи </a:t>
            </a:r>
            <a:r>
              <a:rPr lang="en-US" sz="1400" b="1" dirty="0">
                <a:solidFill>
                  <a:schemeClr val="bg1"/>
                </a:solidFill>
              </a:rPr>
              <a:t>Telegram</a:t>
            </a:r>
            <a:r>
              <a:rPr lang="ru-RU" sz="1400" b="1" dirty="0">
                <a:solidFill>
                  <a:schemeClr val="bg1"/>
                </a:solidFill>
              </a:rPr>
              <a:t>, </a:t>
            </a:r>
            <a:r>
              <a:rPr lang="ru-RU" sz="1400" b="1" dirty="0" smtClean="0">
                <a:solidFill>
                  <a:schemeClr val="bg1"/>
                </a:solidFill>
              </a:rPr>
              <a:t>которые интересуются пением </a:t>
            </a:r>
            <a:r>
              <a:rPr lang="ru-RU" sz="1400" b="1" dirty="0">
                <a:solidFill>
                  <a:schemeClr val="bg1"/>
                </a:solidFill>
              </a:rPr>
              <a:t>птиц</a:t>
            </a:r>
          </a:p>
        </p:txBody>
      </p:sp>
      <p:sp>
        <p:nvSpPr>
          <p:cNvPr id="58" name="Заголовок 6">
            <a:extLst>
              <a:ext uri="{FF2B5EF4-FFF2-40B4-BE49-F238E27FC236}">
                <a16:creationId xmlns="" xmlns:a16="http://schemas.microsoft.com/office/drawing/2014/main" id="{BD3A4249-B40B-1C49-9130-2786CAC75AAD}"/>
              </a:ext>
            </a:extLst>
          </p:cNvPr>
          <p:cNvSpPr txBox="1">
            <a:spLocks/>
          </p:cNvSpPr>
          <p:nvPr/>
        </p:nvSpPr>
        <p:spPr>
          <a:xfrm>
            <a:off x="6065322" y="3056723"/>
            <a:ext cx="2406238" cy="181215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algn="r"/>
            <a:endParaRPr lang="en-US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Текст 3">
            <a:extLst>
              <a:ext uri="{FF2B5EF4-FFF2-40B4-BE49-F238E27FC236}">
                <a16:creationId xmlns="" xmlns:a16="http://schemas.microsoft.com/office/drawing/2014/main" id="{FE2AAA22-9D90-624D-82B2-4E8D3CBB3806}"/>
              </a:ext>
            </a:extLst>
          </p:cNvPr>
          <p:cNvSpPr txBox="1">
            <a:spLocks/>
          </p:cNvSpPr>
          <p:nvPr/>
        </p:nvSpPr>
        <p:spPr>
          <a:xfrm>
            <a:off x="4773881" y="1797954"/>
            <a:ext cx="3697679" cy="1004623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base">
              <a:lnSpc>
                <a:spcPct val="150000"/>
              </a:lnSpc>
              <a:spcBef>
                <a:spcPts val="1200"/>
              </a:spcBef>
              <a:buNone/>
            </a:pPr>
            <a:endParaRPr lang="ru-RU" sz="1200" dirty="0">
              <a:solidFill>
                <a:schemeClr val="tx2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0" name="Текст 2">
            <a:extLst>
              <a:ext uri="{FF2B5EF4-FFF2-40B4-BE49-F238E27FC236}">
                <a16:creationId xmlns="" xmlns:a16="http://schemas.microsoft.com/office/drawing/2014/main" id="{24C578D9-34FA-4348-A811-F97581AADD0E}"/>
              </a:ext>
            </a:extLst>
          </p:cNvPr>
          <p:cNvSpPr txBox="1">
            <a:spLocks/>
          </p:cNvSpPr>
          <p:nvPr/>
        </p:nvSpPr>
        <p:spPr>
          <a:xfrm>
            <a:off x="2724725" y="2447637"/>
            <a:ext cx="3851295" cy="5998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Студенты и преподаватели вузов при проведении полевых практикумов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623169" y="89317"/>
            <a:ext cx="7886698" cy="99874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3. Пользователи</a:t>
            </a:r>
            <a:endParaRPr lang="ru-RU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3936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1707</TotalTime>
  <Words>836</Words>
  <Application>Microsoft Office PowerPoint</Application>
  <PresentationFormat>Экран (4:3)</PresentationFormat>
  <Paragraphs>145</Paragraphs>
  <Slides>18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Office Theme</vt:lpstr>
      <vt:lpstr>Презентация PowerPoint</vt:lpstr>
      <vt:lpstr>  Оглавление</vt:lpstr>
      <vt:lpstr>1. Что умеет</vt:lpstr>
      <vt:lpstr>1. Что умеет</vt:lpstr>
      <vt:lpstr>1. Что умеет</vt:lpstr>
      <vt:lpstr>2. Допущения</vt:lpstr>
      <vt:lpstr>2. Допущения</vt:lpstr>
      <vt:lpstr>3. Пользователи</vt:lpstr>
      <vt:lpstr>3. Пользователи</vt:lpstr>
      <vt:lpstr>4. Схема работы</vt:lpstr>
      <vt:lpstr>4. Схема работы</vt:lpstr>
      <vt:lpstr>4. Схема работы</vt:lpstr>
      <vt:lpstr>4. Схема работы</vt:lpstr>
      <vt:lpstr>5. Интерфейс</vt:lpstr>
      <vt:lpstr>5. Как найти бот</vt:lpstr>
      <vt:lpstr>6. Наша команда</vt:lpstr>
      <vt:lpstr>Презентация PowerPoint</vt:lpstr>
      <vt:lpstr>Презентация PowerPoint</vt:lpstr>
    </vt:vector>
  </TitlesOfParts>
  <Company>PJSC "New Engineering Technologies"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user</cp:lastModifiedBy>
  <cp:revision>232</cp:revision>
  <dcterms:created xsi:type="dcterms:W3CDTF">2016-11-18T14:12:19Z</dcterms:created>
  <dcterms:modified xsi:type="dcterms:W3CDTF">2022-10-02T20:05:53Z</dcterms:modified>
</cp:coreProperties>
</file>